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Comfortaa" panose="020B0604020202020204" charset="0"/>
      <p:regular r:id="rId29"/>
      <p:bold r:id="rId30"/>
    </p:embeddedFont>
    <p:embeddedFont>
      <p:font typeface="Montserrat"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0F92C6-1466-4CA5-AF4A-50CFE7F42047}">
  <a:tblStyle styleId="{E10F92C6-1466-4CA5-AF4A-50CFE7F420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f7c92fb722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f7c92fb722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Most of the enrollees major in STEM, which is reasonable because the company is hiring data scientists</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Candidates who have no enrollment or enroll in part-time course tend to stay in the company.</a:t>
            </a:r>
            <a:endParaRPr sz="1200">
              <a:solidFill>
                <a:srgbClr val="212121"/>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Tells us a little about the seniority of the role, probably not entry-level position, most likely something higher up in the company</a:t>
            </a:r>
            <a:endParaRPr sz="1200">
              <a:solidFill>
                <a:srgbClr val="212121"/>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This is important to point out given that most Data scientist roles require specific backgrounds and more years of experience</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Most candidates have undergraduate education background, and small portion of the candidates has Phd.</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f8a0a011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f8a0a011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According to the above plot, we can easily tell that when the gap year(s) between last and new is(are) 1 or 2, the ratio between leave and stay is 1:3. When the gap duration increases to 3, 4 or even more than 4, the ratio of leave and stay decreases to 1:4. This means if the last job and new job gap turns longer, more candidates tend to stay in this Big Data company correspondingly.</a:t>
            </a:r>
            <a:endParaRPr sz="120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However, when we come to candidates never change their job -- the 'never' group, we can see that the ratio between leave and stay are 1:2, which means least candidates in this group will stay in this company rather than their original ones.</a:t>
            </a:r>
            <a:endParaRPr sz="120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500"/>
              </a:spcAft>
              <a:buNone/>
            </a:pPr>
            <a:r>
              <a:rPr lang="en" sz="1200">
                <a:solidFill>
                  <a:srgbClr val="212121"/>
                </a:solidFill>
                <a:highlight>
                  <a:srgbClr val="FFFFFF"/>
                </a:highlight>
                <a:latin typeface="Roboto"/>
                <a:ea typeface="Roboto"/>
                <a:cs typeface="Roboto"/>
                <a:sym typeface="Roboto"/>
              </a:rPr>
              <a:t>This will give HR a hint: When recruiting candidates to join this program, we can turn to candidates with longer gap beween last job and new one. However, not the ones who never change their job, those may experience nostalgia and don't want any change.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f8a0a0113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f8a0a0113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12121"/>
                </a:solidFill>
                <a:highlight>
                  <a:srgbClr val="FFFFFF"/>
                </a:highlight>
                <a:latin typeface="Roboto"/>
                <a:ea typeface="Roboto"/>
                <a:cs typeface="Roboto"/>
                <a:sym typeface="Roboto"/>
              </a:rPr>
              <a:t>It seems like candidates from private companies tend to stay with the "company" after training. However, 75% of the candidates come from private companies. We need to further investigate into why most data scientist candidates come from a private company. Is there a reason? Perhaps "company" should focus its efforts into targeting only that company type. We could isolate those who come from pvt ltd.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f8a0a0113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f8a0a0113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12121"/>
                </a:solidFill>
                <a:highlight>
                  <a:srgbClr val="FFFFFF"/>
                </a:highlight>
                <a:latin typeface="Roboto"/>
                <a:ea typeface="Roboto"/>
                <a:cs typeface="Roboto"/>
                <a:sym typeface="Roboto"/>
              </a:rPr>
              <a:t>When comparing the sizes of the candidates' current companies, the candidates coming from small companies tend to stay with the "company" the most. However, there is not a clear relationship between the company size and the candidate's decision to stay after training.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0"/>
        <p:cNvGrpSpPr/>
        <p:nvPr/>
      </p:nvGrpSpPr>
      <p:grpSpPr>
        <a:xfrm>
          <a:off x="0" y="0"/>
          <a:ext cx="0" cy="0"/>
          <a:chOff x="0" y="0"/>
          <a:chExt cx="0" cy="0"/>
        </a:xfrm>
      </p:grpSpPr>
      <p:sp>
        <p:nvSpPr>
          <p:cNvPr id="2351" name="Google Shape;2351;gf80b8c30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2" name="Google Shape;2352;gf80b8c30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4"/>
        <p:cNvGrpSpPr/>
        <p:nvPr/>
      </p:nvGrpSpPr>
      <p:grpSpPr>
        <a:xfrm>
          <a:off x="0" y="0"/>
          <a:ext cx="0" cy="0"/>
          <a:chOff x="0" y="0"/>
          <a:chExt cx="0" cy="0"/>
        </a:xfrm>
      </p:grpSpPr>
      <p:sp>
        <p:nvSpPr>
          <p:cNvPr id="2745" name="Google Shape;2745;gf80b8c3088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6" name="Google Shape;2746;gf80b8c3088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6"/>
        <p:cNvGrpSpPr/>
        <p:nvPr/>
      </p:nvGrpSpPr>
      <p:grpSpPr>
        <a:xfrm>
          <a:off x="0" y="0"/>
          <a:ext cx="0" cy="0"/>
          <a:chOff x="0" y="0"/>
          <a:chExt cx="0" cy="0"/>
        </a:xfrm>
      </p:grpSpPr>
      <p:sp>
        <p:nvSpPr>
          <p:cNvPr id="2777" name="Google Shape;2777;gf8bc49dfb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8" name="Google Shape;2778;gf8bc49dfb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8"/>
        <p:cNvGrpSpPr/>
        <p:nvPr/>
      </p:nvGrpSpPr>
      <p:grpSpPr>
        <a:xfrm>
          <a:off x="0" y="0"/>
          <a:ext cx="0" cy="0"/>
          <a:chOff x="0" y="0"/>
          <a:chExt cx="0" cy="0"/>
        </a:xfrm>
      </p:grpSpPr>
      <p:sp>
        <p:nvSpPr>
          <p:cNvPr id="2789" name="Google Shape;2789;gf32c2bc9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0" name="Google Shape;2790;gf32c2bc9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2"/>
        <p:cNvGrpSpPr/>
        <p:nvPr/>
      </p:nvGrpSpPr>
      <p:grpSpPr>
        <a:xfrm>
          <a:off x="0" y="0"/>
          <a:ext cx="0" cy="0"/>
          <a:chOff x="0" y="0"/>
          <a:chExt cx="0" cy="0"/>
        </a:xfrm>
      </p:grpSpPr>
      <p:sp>
        <p:nvSpPr>
          <p:cNvPr id="2883" name="Google Shape;2883;gf8bc49dfb3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4" name="Google Shape;2884;gf8bc49dfb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8"/>
        <p:cNvGrpSpPr/>
        <p:nvPr/>
      </p:nvGrpSpPr>
      <p:grpSpPr>
        <a:xfrm>
          <a:off x="0" y="0"/>
          <a:ext cx="0" cy="0"/>
          <a:chOff x="0" y="0"/>
          <a:chExt cx="0" cy="0"/>
        </a:xfrm>
      </p:grpSpPr>
      <p:sp>
        <p:nvSpPr>
          <p:cNvPr id="2889" name="Google Shape;2889;gf32c2bc92e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0" name="Google Shape;2890;gf32c2bc92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8d5d1e87a8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8d5d1e87a8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f32c2bc92e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f32c2bc92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9"/>
        <p:cNvGrpSpPr/>
        <p:nvPr/>
      </p:nvGrpSpPr>
      <p:grpSpPr>
        <a:xfrm>
          <a:off x="0" y="0"/>
          <a:ext cx="0" cy="0"/>
          <a:chOff x="0" y="0"/>
          <a:chExt cx="0" cy="0"/>
        </a:xfrm>
      </p:grpSpPr>
      <p:sp>
        <p:nvSpPr>
          <p:cNvPr id="3030" name="Google Shape;3030;gf32c2bc92e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1" name="Google Shape;3031;gf32c2bc92e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EDA part, first level was demographic.</a:t>
            </a:r>
            <a:endParaRPr/>
          </a:p>
          <a:p>
            <a:pPr marL="0" lvl="0" indent="0" algn="l" rtl="0">
              <a:spcBef>
                <a:spcPts val="0"/>
              </a:spcBef>
              <a:spcAft>
                <a:spcPts val="0"/>
              </a:spcAft>
              <a:buNone/>
            </a:pPr>
            <a:r>
              <a:rPr lang="en"/>
              <a:t>No gender bias, higher quality candidates come from higher CDI</a:t>
            </a:r>
            <a:endParaRPr/>
          </a:p>
          <a:p>
            <a:pPr marL="0" lvl="0" indent="0" algn="l" rtl="0">
              <a:spcBef>
                <a:spcPts val="0"/>
              </a:spcBef>
              <a:spcAft>
                <a:spcPts val="0"/>
              </a:spcAft>
              <a:buNone/>
            </a:pPr>
            <a:r>
              <a:rPr lang="en"/>
              <a:t>STEM majored tend to stay</a:t>
            </a:r>
            <a:endParaRPr/>
          </a:p>
          <a:p>
            <a:pPr marL="0" lvl="0" indent="0" algn="l" rtl="0">
              <a:spcBef>
                <a:spcPts val="0"/>
              </a:spcBef>
              <a:spcAft>
                <a:spcPts val="0"/>
              </a:spcAft>
              <a:buNone/>
            </a:pPr>
            <a:r>
              <a:rPr lang="en"/>
              <a:t>Gap between last and new job increases, possibility of stay goes up.</a:t>
            </a:r>
            <a:endParaRPr/>
          </a:p>
          <a:p>
            <a:pPr marL="0" lvl="0" indent="0" algn="l" rtl="0">
              <a:spcBef>
                <a:spcPts val="0"/>
              </a:spcBef>
              <a:spcAft>
                <a:spcPts val="0"/>
              </a:spcAft>
              <a:buNone/>
            </a:pPr>
            <a:endParaRPr/>
          </a:p>
          <a:p>
            <a:pPr marL="0" lvl="0" indent="0" algn="l" rtl="0">
              <a:spcBef>
                <a:spcPts val="0"/>
              </a:spcBef>
              <a:spcAft>
                <a:spcPts val="0"/>
              </a:spcAft>
              <a:buNone/>
            </a:pPr>
            <a:r>
              <a:rPr lang="en"/>
              <a:t>Hint: Choose whatever quality HRs pay attention to.</a:t>
            </a:r>
            <a:endParaRPr/>
          </a:p>
          <a:p>
            <a:pPr marL="0" lvl="0" indent="0" algn="l" rtl="0">
              <a:spcBef>
                <a:spcPts val="0"/>
              </a:spcBef>
              <a:spcAft>
                <a:spcPts val="0"/>
              </a:spcAft>
              <a:buNone/>
            </a:pPr>
            <a:endParaRPr/>
          </a:p>
          <a:p>
            <a:pPr marL="0" lvl="0" indent="0" algn="l" rtl="0">
              <a:spcBef>
                <a:spcPts val="0"/>
              </a:spcBef>
              <a:spcAft>
                <a:spcPts val="0"/>
              </a:spcAft>
              <a:buNone/>
            </a:pPr>
            <a:r>
              <a:rPr lang="en"/>
              <a:t>And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f8bc49dfb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f8bc49dfb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level was engagement and retention level.</a:t>
            </a:r>
            <a:endParaRPr/>
          </a:p>
          <a:p>
            <a:pPr marL="0" lvl="0" indent="0" algn="l" rtl="0">
              <a:spcBef>
                <a:spcPts val="0"/>
              </a:spcBef>
              <a:spcAft>
                <a:spcPts val="0"/>
              </a:spcAft>
              <a:buNone/>
            </a:pPr>
            <a:r>
              <a:rPr lang="en"/>
              <a:t>To start with, the ideal range of  training hour is 50-150, which shares a 76% retention. </a:t>
            </a:r>
            <a:endParaRPr/>
          </a:p>
          <a:p>
            <a:pPr marL="0" lvl="0" indent="0" algn="l" rtl="0">
              <a:spcBef>
                <a:spcPts val="0"/>
              </a:spcBef>
              <a:spcAft>
                <a:spcPts val="0"/>
              </a:spcAft>
              <a:buNone/>
            </a:pPr>
            <a:endParaRPr/>
          </a:p>
          <a:p>
            <a:pPr marL="0" lvl="0" indent="0" algn="l" rtl="0">
              <a:spcBef>
                <a:spcPts val="0"/>
              </a:spcBef>
              <a:spcAft>
                <a:spcPts val="0"/>
              </a:spcAft>
              <a:buNone/>
            </a:pPr>
            <a:r>
              <a:rPr lang="en"/>
              <a:t>Moving forward...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f8bc49dfb3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f8bc49dfb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the boxes tell us STEM &amp; experienced or not do not impact training hours. </a:t>
            </a:r>
            <a:endParaRPr/>
          </a:p>
          <a:p>
            <a:pPr marL="0" lvl="0" indent="0" algn="l" rtl="0">
              <a:spcBef>
                <a:spcPts val="0"/>
              </a:spcBef>
              <a:spcAft>
                <a:spcPts val="0"/>
              </a:spcAft>
              <a:buNone/>
            </a:pPr>
            <a:r>
              <a:rPr lang="en"/>
              <a:t>HRs can open up more opportunities for candidates with various backgrounds.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Google Shape;3050;gf8bc49dfb3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1" name="Google Shape;3051;gf8bc49dfb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for ML Models,</a:t>
            </a:r>
            <a:endParaRPr/>
          </a:p>
          <a:p>
            <a:pPr marL="0" lvl="0" indent="0" algn="l" rtl="0">
              <a:spcBef>
                <a:spcPts val="0"/>
              </a:spcBef>
              <a:spcAft>
                <a:spcPts val="0"/>
              </a:spcAft>
              <a:buNone/>
            </a:pPr>
            <a:r>
              <a:rPr lang="en"/>
              <a:t>Obviously, logistic and MLP performed best.</a:t>
            </a:r>
            <a:endParaRPr/>
          </a:p>
          <a:p>
            <a:pPr marL="0" lvl="0" indent="0" algn="l" rtl="0">
              <a:spcBef>
                <a:spcPts val="0"/>
              </a:spcBef>
              <a:spcAft>
                <a:spcPts val="0"/>
              </a:spcAft>
              <a:buNone/>
            </a:pPr>
            <a:r>
              <a:rPr lang="en"/>
              <a:t>Training hrs, CDI and </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f32c2bc92e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f32c2bc92e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gf8a0a0113d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1" name="Google Shape;3161;gf8a0a0113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7ca246b3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7ca246b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f7ca246b3d_1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f7ca246b3d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f7ca246b3d_1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f7ca246b3d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kept unknowns only for company size and type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f7ca246b3d_1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f7ca246b3d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kept unknowns only for company size and type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8d5d1e87a8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8d5d1e87a8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g8d5d1e87a8_0_10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8d5d1e87a8_0_1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Approximately 90% of the hires are male, demonstrating a bias in the hiring of DS at this company. This is an interesting figure given that according to zippia.com, The industry average of male DS in USA is 65%. And from the graph on the right we see gender having no impact on attrition.</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f7c92fb72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f7c92fb72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CDI is ranked on a scale from 0 to 1.0, with 1.0 being the highest human development. HDI is broken down into four tiers: very high human development (0.8-1.0), high human development (0.7-0.79), medium human development (0.55-.70), and low human development (below 0.55).</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Company hires mainly from very high human development cities, with majority of the candidates coming from city_103. The only exception is city_21 which is the 2nd highest in terms of hiring but has medium CDI, it can be possible this is a University Town.</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In general, the candidates with higher qualifications belong to cities with higher CDI.</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Candidates from cities with lower and medium development index are more likely to look for a change.</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4436" y="-57983"/>
            <a:ext cx="8738597" cy="5659608"/>
            <a:chOff x="204436" y="-57983"/>
            <a:chExt cx="8738597" cy="5659608"/>
          </a:xfrm>
        </p:grpSpPr>
        <p:sp>
          <p:nvSpPr>
            <p:cNvPr id="10" name="Google Shape;10;p2"/>
            <p:cNvSpPr/>
            <p:nvPr/>
          </p:nvSpPr>
          <p:spPr>
            <a:xfrm>
              <a:off x="7373430" y="3691477"/>
              <a:ext cx="49" cy="36142"/>
            </a:xfrm>
            <a:custGeom>
              <a:avLst/>
              <a:gdLst/>
              <a:ahLst/>
              <a:cxnLst/>
              <a:rect l="l" t="t" r="r" b="b"/>
              <a:pathLst>
                <a:path w="1" h="745" fill="none" extrusionOk="0">
                  <a:moveTo>
                    <a:pt x="1" y="1"/>
                  </a:moveTo>
                  <a:lnTo>
                    <a:pt x="1"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886686" y="1009854"/>
              <a:ext cx="64037" cy="49"/>
            </a:xfrm>
            <a:custGeom>
              <a:avLst/>
              <a:gdLst/>
              <a:ahLst/>
              <a:cxnLst/>
              <a:rect l="l" t="t" r="r" b="b"/>
              <a:pathLst>
                <a:path w="1320" h="1" fill="none" extrusionOk="0">
                  <a:moveTo>
                    <a:pt x="1319" y="1"/>
                  </a:moveTo>
                  <a:lnTo>
                    <a:pt x="1"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65132" y="9040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32921" y="9377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06992" y="-28148"/>
              <a:ext cx="60204" cy="62096"/>
            </a:xfrm>
            <a:custGeom>
              <a:avLst/>
              <a:gdLst/>
              <a:ahLst/>
              <a:cxnLst/>
              <a:rect l="l" t="t" r="r" b="b"/>
              <a:pathLst>
                <a:path w="1241" h="1280" fill="none" extrusionOk="0">
                  <a:moveTo>
                    <a:pt x="1240" y="625"/>
                  </a:moveTo>
                  <a:cubicBezTo>
                    <a:pt x="1240" y="992"/>
                    <a:pt x="992" y="1280"/>
                    <a:pt x="625" y="1280"/>
                  </a:cubicBezTo>
                  <a:cubicBezTo>
                    <a:pt x="288" y="1280"/>
                    <a:pt x="1" y="992"/>
                    <a:pt x="1" y="625"/>
                  </a:cubicBezTo>
                  <a:cubicBezTo>
                    <a:pt x="1" y="288"/>
                    <a:pt x="288" y="1"/>
                    <a:pt x="625" y="1"/>
                  </a:cubicBezTo>
                  <a:cubicBezTo>
                    <a:pt x="992" y="1"/>
                    <a:pt x="1240" y="288"/>
                    <a:pt x="1240" y="62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18321" y="-28149"/>
              <a:ext cx="62096" cy="62096"/>
            </a:xfrm>
            <a:custGeom>
              <a:avLst/>
              <a:gdLst/>
              <a:ahLst/>
              <a:cxnLst/>
              <a:rect l="l" t="t" r="r" b="b"/>
              <a:pathLst>
                <a:path w="1280" h="1280" fill="none" extrusionOk="0">
                  <a:moveTo>
                    <a:pt x="1280" y="665"/>
                  </a:moveTo>
                  <a:cubicBezTo>
                    <a:pt x="1280" y="992"/>
                    <a:pt x="992" y="1280"/>
                    <a:pt x="665" y="1280"/>
                  </a:cubicBezTo>
                  <a:cubicBezTo>
                    <a:pt x="288" y="1280"/>
                    <a:pt x="0" y="992"/>
                    <a:pt x="0" y="665"/>
                  </a:cubicBezTo>
                  <a:cubicBezTo>
                    <a:pt x="0" y="288"/>
                    <a:pt x="288" y="1"/>
                    <a:pt x="665" y="1"/>
                  </a:cubicBezTo>
                  <a:cubicBezTo>
                    <a:pt x="992" y="1"/>
                    <a:pt x="1280" y="288"/>
                    <a:pt x="1280" y="66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55030" y="399011"/>
              <a:ext cx="346379" cy="49"/>
            </a:xfrm>
            <a:custGeom>
              <a:avLst/>
              <a:gdLst/>
              <a:ahLst/>
              <a:cxnLst/>
              <a:rect l="l" t="t" r="r" b="b"/>
              <a:pathLst>
                <a:path w="7140" h="1" fill="none" extrusionOk="0">
                  <a:moveTo>
                    <a:pt x="1" y="0"/>
                  </a:moveTo>
                  <a:lnTo>
                    <a:pt x="7140"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36757" y="707336"/>
              <a:ext cx="154464" cy="49"/>
            </a:xfrm>
            <a:custGeom>
              <a:avLst/>
              <a:gdLst/>
              <a:ahLst/>
              <a:cxnLst/>
              <a:rect l="l" t="t" r="r" b="b"/>
              <a:pathLst>
                <a:path w="3184" h="1" fill="none" extrusionOk="0">
                  <a:moveTo>
                    <a:pt x="0" y="0"/>
                  </a:moveTo>
                  <a:lnTo>
                    <a:pt x="3183" y="0"/>
                  </a:lnTo>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76504" y="-57983"/>
              <a:ext cx="236256" cy="49"/>
            </a:xfrm>
            <a:custGeom>
              <a:avLst/>
              <a:gdLst/>
              <a:ahLst/>
              <a:cxnLst/>
              <a:rect l="l" t="t" r="r" b="b"/>
              <a:pathLst>
                <a:path w="4870" h="1" fill="none" extrusionOk="0">
                  <a:moveTo>
                    <a:pt x="486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36800" y="-57983"/>
              <a:ext cx="126084" cy="49"/>
            </a:xfrm>
            <a:custGeom>
              <a:avLst/>
              <a:gdLst/>
              <a:ahLst/>
              <a:cxnLst/>
              <a:rect l="l" t="t" r="r" b="b"/>
              <a:pathLst>
                <a:path w="2599" h="1" fill="none" extrusionOk="0">
                  <a:moveTo>
                    <a:pt x="259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6796" y="2314864"/>
              <a:ext cx="49" cy="65928"/>
            </a:xfrm>
            <a:custGeom>
              <a:avLst/>
              <a:gdLst/>
              <a:ahLst/>
              <a:cxnLst/>
              <a:rect l="l" t="t" r="r" b="b"/>
              <a:pathLst>
                <a:path w="1" h="1359" fill="none" extrusionOk="0">
                  <a:moveTo>
                    <a:pt x="0" y="0"/>
                  </a:moveTo>
                  <a:lnTo>
                    <a:pt x="0" y="1358"/>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64536" y="2349016"/>
              <a:ext cx="64036" cy="49"/>
            </a:xfrm>
            <a:custGeom>
              <a:avLst/>
              <a:gdLst/>
              <a:ahLst/>
              <a:cxnLst/>
              <a:rect l="l" t="t" r="r" b="b"/>
              <a:pathLst>
                <a:path w="1320" h="1" fill="none" extrusionOk="0">
                  <a:moveTo>
                    <a:pt x="1320" y="0"/>
                  </a:moveTo>
                  <a:lnTo>
                    <a:pt x="1"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0338" y="4753797"/>
              <a:ext cx="254497" cy="49"/>
            </a:xfrm>
            <a:custGeom>
              <a:avLst/>
              <a:gdLst/>
              <a:ahLst/>
              <a:cxnLst/>
              <a:rect l="l" t="t" r="r" b="b"/>
              <a:pathLst>
                <a:path w="5246" h="1" fill="none" extrusionOk="0">
                  <a:moveTo>
                    <a:pt x="1" y="0"/>
                  </a:moveTo>
                  <a:lnTo>
                    <a:pt x="5246"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68417" y="3246577"/>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34264" y="3278789"/>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70309" y="36395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35385" y="6449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944100" y="4932025"/>
              <a:ext cx="72558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a:off x="-430973" y="459335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txBox="1">
            <a:spLocks noGrp="1"/>
          </p:cNvSpPr>
          <p:nvPr>
            <p:ph type="subTitle" idx="1"/>
          </p:nvPr>
        </p:nvSpPr>
        <p:spPr>
          <a:xfrm>
            <a:off x="2714625" y="2238375"/>
            <a:ext cx="3789300" cy="81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12237"/>
              </a:buClr>
              <a:buSzPts val="1400"/>
              <a:buFont typeface="Montserrat"/>
              <a:buNone/>
              <a:defRPr sz="1400">
                <a:solidFill>
                  <a:srgbClr val="212237"/>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 name="Google Shape;52;p2"/>
          <p:cNvSpPr/>
          <p:nvPr/>
        </p:nvSpPr>
        <p:spPr>
          <a:xfrm>
            <a:off x="-449875" y="82400"/>
            <a:ext cx="2185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11450" y="2211372"/>
            <a:ext cx="18915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165100" y="3136013"/>
            <a:ext cx="2185800" cy="626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577575" y="672500"/>
            <a:ext cx="2185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txBox="1">
            <a:spLocks noGrp="1"/>
          </p:cNvSpPr>
          <p:nvPr>
            <p:ph type="title"/>
          </p:nvPr>
        </p:nvSpPr>
        <p:spPr>
          <a:xfrm>
            <a:off x="1984050" y="638175"/>
            <a:ext cx="5175900" cy="1600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C646E"/>
              </a:buClr>
              <a:buSzPts val="3500"/>
              <a:buFont typeface="Comfortaa"/>
              <a:buNone/>
              <a:defRPr sz="5000" b="1">
                <a:solidFill>
                  <a:srgbClr val="EC646E"/>
                </a:solidFill>
                <a:latin typeface="Comfortaa"/>
                <a:ea typeface="Comfortaa"/>
                <a:cs typeface="Comfortaa"/>
                <a:sym typeface="Comfortaa"/>
              </a:defRPr>
            </a:lvl1pPr>
            <a:lvl2pPr lvl="1" rtl="0">
              <a:spcBef>
                <a:spcPts val="0"/>
              </a:spcBef>
              <a:spcAft>
                <a:spcPts val="0"/>
              </a:spcAft>
              <a:buClr>
                <a:srgbClr val="EC646E"/>
              </a:buClr>
              <a:buSzPts val="2800"/>
              <a:buNone/>
              <a:defRPr>
                <a:solidFill>
                  <a:srgbClr val="EC646E"/>
                </a:solidFill>
              </a:defRPr>
            </a:lvl2pPr>
            <a:lvl3pPr lvl="2" rtl="0">
              <a:spcBef>
                <a:spcPts val="0"/>
              </a:spcBef>
              <a:spcAft>
                <a:spcPts val="0"/>
              </a:spcAft>
              <a:buClr>
                <a:srgbClr val="EC646E"/>
              </a:buClr>
              <a:buSzPts val="2800"/>
              <a:buNone/>
              <a:defRPr>
                <a:solidFill>
                  <a:srgbClr val="EC646E"/>
                </a:solidFill>
              </a:defRPr>
            </a:lvl3pPr>
            <a:lvl4pPr lvl="3" rtl="0">
              <a:spcBef>
                <a:spcPts val="0"/>
              </a:spcBef>
              <a:spcAft>
                <a:spcPts val="0"/>
              </a:spcAft>
              <a:buClr>
                <a:srgbClr val="EC646E"/>
              </a:buClr>
              <a:buSzPts val="2800"/>
              <a:buNone/>
              <a:defRPr>
                <a:solidFill>
                  <a:srgbClr val="EC646E"/>
                </a:solidFill>
              </a:defRPr>
            </a:lvl4pPr>
            <a:lvl5pPr lvl="4" rtl="0">
              <a:spcBef>
                <a:spcPts val="0"/>
              </a:spcBef>
              <a:spcAft>
                <a:spcPts val="0"/>
              </a:spcAft>
              <a:buClr>
                <a:srgbClr val="EC646E"/>
              </a:buClr>
              <a:buSzPts val="2800"/>
              <a:buNone/>
              <a:defRPr>
                <a:solidFill>
                  <a:srgbClr val="EC646E"/>
                </a:solidFill>
              </a:defRPr>
            </a:lvl5pPr>
            <a:lvl6pPr lvl="5" rtl="0">
              <a:spcBef>
                <a:spcPts val="0"/>
              </a:spcBef>
              <a:spcAft>
                <a:spcPts val="0"/>
              </a:spcAft>
              <a:buClr>
                <a:srgbClr val="EC646E"/>
              </a:buClr>
              <a:buSzPts val="2800"/>
              <a:buNone/>
              <a:defRPr>
                <a:solidFill>
                  <a:srgbClr val="EC646E"/>
                </a:solidFill>
              </a:defRPr>
            </a:lvl6pPr>
            <a:lvl7pPr lvl="6" rtl="0">
              <a:spcBef>
                <a:spcPts val="0"/>
              </a:spcBef>
              <a:spcAft>
                <a:spcPts val="0"/>
              </a:spcAft>
              <a:buClr>
                <a:srgbClr val="EC646E"/>
              </a:buClr>
              <a:buSzPts val="2800"/>
              <a:buNone/>
              <a:defRPr>
                <a:solidFill>
                  <a:srgbClr val="EC646E"/>
                </a:solidFill>
              </a:defRPr>
            </a:lvl7pPr>
            <a:lvl8pPr lvl="7" rtl="0">
              <a:spcBef>
                <a:spcPts val="0"/>
              </a:spcBef>
              <a:spcAft>
                <a:spcPts val="0"/>
              </a:spcAft>
              <a:buClr>
                <a:srgbClr val="EC646E"/>
              </a:buClr>
              <a:buSzPts val="2800"/>
              <a:buNone/>
              <a:defRPr>
                <a:solidFill>
                  <a:srgbClr val="EC646E"/>
                </a:solidFill>
              </a:defRPr>
            </a:lvl8pPr>
            <a:lvl9pPr lvl="8" rtl="0">
              <a:spcBef>
                <a:spcPts val="0"/>
              </a:spcBef>
              <a:spcAft>
                <a:spcPts val="0"/>
              </a:spcAft>
              <a:buClr>
                <a:srgbClr val="EC646E"/>
              </a:buClr>
              <a:buSzPts val="2800"/>
              <a:buNone/>
              <a:defRPr>
                <a:solidFill>
                  <a:srgbClr val="EC646E"/>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9"/>
        <p:cNvGrpSpPr/>
        <p:nvPr/>
      </p:nvGrpSpPr>
      <p:grpSpPr>
        <a:xfrm>
          <a:off x="0" y="0"/>
          <a:ext cx="0" cy="0"/>
          <a:chOff x="0" y="0"/>
          <a:chExt cx="0" cy="0"/>
        </a:xfrm>
      </p:grpSpPr>
      <p:sp>
        <p:nvSpPr>
          <p:cNvPr id="410" name="Google Shape;410;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1" name="Google Shape;411;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412" name="Google Shape;412;p11"/>
          <p:cNvSpPr/>
          <p:nvPr/>
        </p:nvSpPr>
        <p:spPr>
          <a:xfrm>
            <a:off x="3099305" y="227009"/>
            <a:ext cx="150" cy="123654"/>
          </a:xfrm>
          <a:custGeom>
            <a:avLst/>
            <a:gdLst/>
            <a:ahLst/>
            <a:cxnLst/>
            <a:rect l="l" t="t" r="r" b="b"/>
            <a:pathLst>
              <a:path w="1" h="826" extrusionOk="0">
                <a:moveTo>
                  <a:pt x="1" y="0"/>
                </a:moveTo>
                <a:lnTo>
                  <a:pt x="1" y="82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3092269" y="219075"/>
            <a:ext cx="15120" cy="139523"/>
          </a:xfrm>
          <a:custGeom>
            <a:avLst/>
            <a:gdLst/>
            <a:ahLst/>
            <a:cxnLst/>
            <a:rect l="l" t="t" r="r" b="b"/>
            <a:pathLst>
              <a:path w="101" h="932" extrusionOk="0">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7346941" y="1936148"/>
            <a:ext cx="109732" cy="109732"/>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707372" y="1953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07005" y="2221030"/>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375034" y="2987949"/>
            <a:ext cx="438479" cy="14222"/>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7314602" y="44774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7880777" y="2509354"/>
            <a:ext cx="277099" cy="14222"/>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8205180" y="2509354"/>
            <a:ext cx="146409" cy="14222"/>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375027" y="4254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16952" y="3942133"/>
            <a:ext cx="212278" cy="1497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551390" y="1135845"/>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854745" y="90131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2881" y="3086153"/>
            <a:ext cx="219314" cy="1512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91137" y="30274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11268" y="128928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749933" y="4691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709664" y="4732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8533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flipH="1">
            <a:off x="7812520" y="37470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flipH="1">
            <a:off x="7724945" y="367446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flipH="1">
            <a:off x="8356836" y="3900514"/>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flipH="1">
            <a:off x="7135200" y="38538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flipH="1">
            <a:off x="5916000" y="2724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flipH="1">
            <a:off x="-296525" y="48535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flipH="1">
            <a:off x="-1475400" y="43110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picture">
  <p:cSld name="CUSTOM_6">
    <p:spTree>
      <p:nvGrpSpPr>
        <p:cNvPr id="1" name="Shape 460"/>
        <p:cNvGrpSpPr/>
        <p:nvPr/>
      </p:nvGrpSpPr>
      <p:grpSpPr>
        <a:xfrm>
          <a:off x="0" y="0"/>
          <a:ext cx="0" cy="0"/>
          <a:chOff x="0" y="0"/>
          <a:chExt cx="0" cy="0"/>
        </a:xfrm>
      </p:grpSpPr>
      <p:sp>
        <p:nvSpPr>
          <p:cNvPr id="461" name="Google Shape;461;p13"/>
          <p:cNvSpPr txBox="1">
            <a:spLocks noGrp="1"/>
          </p:cNvSpPr>
          <p:nvPr>
            <p:ph type="title"/>
          </p:nvPr>
        </p:nvSpPr>
        <p:spPr>
          <a:xfrm>
            <a:off x="5810250" y="1947225"/>
            <a:ext cx="2793600" cy="7221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2400"/>
              <a:buNone/>
              <a:defRPr sz="1800" b="0"/>
            </a:lvl1pPr>
            <a:lvl2pPr lvl="1">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2pPr>
            <a:lvl3pPr lvl="2">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3pPr>
            <a:lvl4pPr lvl="3">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4pPr>
            <a:lvl5pPr lvl="4">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5pPr>
            <a:lvl6pPr lvl="5">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6pPr>
            <a:lvl7pPr lvl="6">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7pPr>
            <a:lvl8pPr lvl="7">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8pPr>
            <a:lvl9pPr lvl="8">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mall numbers">
  <p:cSld name="CUSTOM_9">
    <p:spTree>
      <p:nvGrpSpPr>
        <p:cNvPr id="1" name="Shape 462"/>
        <p:cNvGrpSpPr/>
        <p:nvPr/>
      </p:nvGrpSpPr>
      <p:grpSpPr>
        <a:xfrm>
          <a:off x="0" y="0"/>
          <a:ext cx="0" cy="0"/>
          <a:chOff x="0" y="0"/>
          <a:chExt cx="0" cy="0"/>
        </a:xfrm>
      </p:grpSpPr>
      <p:sp>
        <p:nvSpPr>
          <p:cNvPr id="463" name="Google Shape;463;p14"/>
          <p:cNvSpPr txBox="1">
            <a:spLocks noGrp="1"/>
          </p:cNvSpPr>
          <p:nvPr>
            <p:ph type="title" hasCustomPrompt="1"/>
          </p:nvPr>
        </p:nvSpPr>
        <p:spPr>
          <a:xfrm>
            <a:off x="4950000" y="1589038"/>
            <a:ext cx="3130200" cy="692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500"/>
            </a:lvl1pPr>
            <a:lvl2pPr lvl="1" algn="r" rtl="0">
              <a:spcBef>
                <a:spcPts val="0"/>
              </a:spcBef>
              <a:spcAft>
                <a:spcPts val="0"/>
              </a:spcAft>
              <a:buClr>
                <a:schemeClr val="accent3"/>
              </a:buClr>
              <a:buSzPts val="4000"/>
              <a:buNone/>
              <a:defRPr sz="4000">
                <a:solidFill>
                  <a:schemeClr val="accent3"/>
                </a:solidFill>
              </a:defRPr>
            </a:lvl2pPr>
            <a:lvl3pPr lvl="2" algn="r" rtl="0">
              <a:spcBef>
                <a:spcPts val="0"/>
              </a:spcBef>
              <a:spcAft>
                <a:spcPts val="0"/>
              </a:spcAft>
              <a:buClr>
                <a:schemeClr val="accent3"/>
              </a:buClr>
              <a:buSzPts val="4000"/>
              <a:buNone/>
              <a:defRPr sz="4000">
                <a:solidFill>
                  <a:schemeClr val="accent3"/>
                </a:solidFill>
              </a:defRPr>
            </a:lvl3pPr>
            <a:lvl4pPr lvl="3" algn="r" rtl="0">
              <a:spcBef>
                <a:spcPts val="0"/>
              </a:spcBef>
              <a:spcAft>
                <a:spcPts val="0"/>
              </a:spcAft>
              <a:buClr>
                <a:schemeClr val="accent3"/>
              </a:buClr>
              <a:buSzPts val="4000"/>
              <a:buNone/>
              <a:defRPr sz="4000">
                <a:solidFill>
                  <a:schemeClr val="accent3"/>
                </a:solidFill>
              </a:defRPr>
            </a:lvl4pPr>
            <a:lvl5pPr lvl="4" algn="r" rtl="0">
              <a:spcBef>
                <a:spcPts val="0"/>
              </a:spcBef>
              <a:spcAft>
                <a:spcPts val="0"/>
              </a:spcAft>
              <a:buClr>
                <a:schemeClr val="accent3"/>
              </a:buClr>
              <a:buSzPts val="4000"/>
              <a:buNone/>
              <a:defRPr sz="4000">
                <a:solidFill>
                  <a:schemeClr val="accent3"/>
                </a:solidFill>
              </a:defRPr>
            </a:lvl5pPr>
            <a:lvl6pPr lvl="5" algn="r" rtl="0">
              <a:spcBef>
                <a:spcPts val="0"/>
              </a:spcBef>
              <a:spcAft>
                <a:spcPts val="0"/>
              </a:spcAft>
              <a:buClr>
                <a:schemeClr val="accent3"/>
              </a:buClr>
              <a:buSzPts val="4000"/>
              <a:buNone/>
              <a:defRPr sz="4000">
                <a:solidFill>
                  <a:schemeClr val="accent3"/>
                </a:solidFill>
              </a:defRPr>
            </a:lvl6pPr>
            <a:lvl7pPr lvl="6" algn="r" rtl="0">
              <a:spcBef>
                <a:spcPts val="0"/>
              </a:spcBef>
              <a:spcAft>
                <a:spcPts val="0"/>
              </a:spcAft>
              <a:buClr>
                <a:schemeClr val="accent3"/>
              </a:buClr>
              <a:buSzPts val="4000"/>
              <a:buNone/>
              <a:defRPr sz="4000">
                <a:solidFill>
                  <a:schemeClr val="accent3"/>
                </a:solidFill>
              </a:defRPr>
            </a:lvl7pPr>
            <a:lvl8pPr lvl="7" algn="r" rtl="0">
              <a:spcBef>
                <a:spcPts val="0"/>
              </a:spcBef>
              <a:spcAft>
                <a:spcPts val="0"/>
              </a:spcAft>
              <a:buClr>
                <a:schemeClr val="accent3"/>
              </a:buClr>
              <a:buSzPts val="4000"/>
              <a:buNone/>
              <a:defRPr sz="4000">
                <a:solidFill>
                  <a:schemeClr val="accent3"/>
                </a:solidFill>
              </a:defRPr>
            </a:lvl8pPr>
            <a:lvl9pPr lvl="8" algn="r" rtl="0">
              <a:spcBef>
                <a:spcPts val="0"/>
              </a:spcBef>
              <a:spcAft>
                <a:spcPts val="0"/>
              </a:spcAft>
              <a:buClr>
                <a:schemeClr val="accent3"/>
              </a:buClr>
              <a:buSzPts val="4000"/>
              <a:buNone/>
              <a:defRPr sz="4000">
                <a:solidFill>
                  <a:schemeClr val="accent3"/>
                </a:solidFill>
              </a:defRPr>
            </a:lvl9pPr>
          </a:lstStyle>
          <a:p>
            <a:r>
              <a:t>xx%</a:t>
            </a:r>
          </a:p>
        </p:txBody>
      </p:sp>
      <p:sp>
        <p:nvSpPr>
          <p:cNvPr id="464" name="Google Shape;464;p14"/>
          <p:cNvSpPr txBox="1">
            <a:spLocks noGrp="1"/>
          </p:cNvSpPr>
          <p:nvPr>
            <p:ph type="subTitle" idx="1"/>
          </p:nvPr>
        </p:nvSpPr>
        <p:spPr>
          <a:xfrm>
            <a:off x="5424300" y="2215263"/>
            <a:ext cx="2655900" cy="78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465" name="Google Shape;465;p14"/>
          <p:cNvSpPr txBox="1">
            <a:spLocks noGrp="1"/>
          </p:cNvSpPr>
          <p:nvPr>
            <p:ph type="title" idx="2" hasCustomPrompt="1"/>
          </p:nvPr>
        </p:nvSpPr>
        <p:spPr>
          <a:xfrm>
            <a:off x="1063800" y="2400961"/>
            <a:ext cx="3130200" cy="6921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500"/>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a:r>
              <a:t>xx%</a:t>
            </a:r>
          </a:p>
        </p:txBody>
      </p:sp>
      <p:sp>
        <p:nvSpPr>
          <p:cNvPr id="466" name="Google Shape;466;p14"/>
          <p:cNvSpPr txBox="1">
            <a:spLocks noGrp="1"/>
          </p:cNvSpPr>
          <p:nvPr>
            <p:ph type="subTitle" idx="3"/>
          </p:nvPr>
        </p:nvSpPr>
        <p:spPr>
          <a:xfrm>
            <a:off x="1063800" y="3027186"/>
            <a:ext cx="2655900" cy="7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67" name="Google Shape;467;p14"/>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707372" y="1953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214395" y="208530"/>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7314602" y="44774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375027" y="4254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545740" y="8024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1063795" y="49361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266063" y="24940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222200" y="25379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222200" y="25379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1211268" y="128928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749933" y="4691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4976864" y="22937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709664" y="4732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8533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flipH="1">
            <a:off x="7812520" y="37470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flipH="1">
            <a:off x="7724945" y="367446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flipH="1">
            <a:off x="8356836" y="3900514"/>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flipH="1">
            <a:off x="7143483" y="3500961"/>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flipH="1">
            <a:off x="5916000" y="2724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flipH="1">
            <a:off x="-296525" y="109495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flipH="1">
            <a:off x="-1475400" y="43110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5028602" y="47822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flipH="1">
            <a:off x="6480270" y="48696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14"/>
          <p:cNvGrpSpPr/>
          <p:nvPr/>
        </p:nvGrpSpPr>
        <p:grpSpPr>
          <a:xfrm>
            <a:off x="358337" y="282012"/>
            <a:ext cx="987318" cy="815602"/>
            <a:chOff x="6101758" y="2859784"/>
            <a:chExt cx="1222079" cy="1009533"/>
          </a:xfrm>
        </p:grpSpPr>
        <p:sp>
          <p:nvSpPr>
            <p:cNvPr id="510" name="Google Shape;510;p14"/>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4"/>
          <p:cNvGrpSpPr/>
          <p:nvPr/>
        </p:nvGrpSpPr>
        <p:grpSpPr>
          <a:xfrm>
            <a:off x="1505507" y="75271"/>
            <a:ext cx="1190271" cy="1022535"/>
            <a:chOff x="7521697" y="2603884"/>
            <a:chExt cx="1473291" cy="1265671"/>
          </a:xfrm>
        </p:grpSpPr>
        <p:sp>
          <p:nvSpPr>
            <p:cNvPr id="521" name="Google Shape;521;p14"/>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14"/>
          <p:cNvGrpSpPr/>
          <p:nvPr/>
        </p:nvGrpSpPr>
        <p:grpSpPr>
          <a:xfrm rot="10800000">
            <a:off x="7776292" y="4057997"/>
            <a:ext cx="929514" cy="767851"/>
            <a:chOff x="6101758" y="2859784"/>
            <a:chExt cx="1222079" cy="1009533"/>
          </a:xfrm>
        </p:grpSpPr>
        <p:sp>
          <p:nvSpPr>
            <p:cNvPr id="530" name="Google Shape;530;p14"/>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540"/>
        <p:cNvGrpSpPr/>
        <p:nvPr/>
      </p:nvGrpSpPr>
      <p:grpSpPr>
        <a:xfrm>
          <a:off x="0" y="0"/>
          <a:ext cx="0" cy="0"/>
          <a:chOff x="0" y="0"/>
          <a:chExt cx="0" cy="0"/>
        </a:xfrm>
      </p:grpSpPr>
      <p:grpSp>
        <p:nvGrpSpPr>
          <p:cNvPr id="541" name="Google Shape;541;p15"/>
          <p:cNvGrpSpPr/>
          <p:nvPr/>
        </p:nvGrpSpPr>
        <p:grpSpPr>
          <a:xfrm>
            <a:off x="-115600" y="129458"/>
            <a:ext cx="9118706" cy="4740142"/>
            <a:chOff x="-115600" y="129458"/>
            <a:chExt cx="9118706" cy="4740142"/>
          </a:xfrm>
        </p:grpSpPr>
        <p:sp>
          <p:nvSpPr>
            <p:cNvPr id="542" name="Google Shape;542;p15"/>
            <p:cNvSpPr/>
            <p:nvPr/>
          </p:nvSpPr>
          <p:spPr>
            <a:xfrm>
              <a:off x="4461224" y="527348"/>
              <a:ext cx="97960" cy="97960"/>
            </a:xfrm>
            <a:custGeom>
              <a:avLst/>
              <a:gdLst/>
              <a:ahLst/>
              <a:cxnLst/>
              <a:rect l="l" t="t" r="r" b="b"/>
              <a:pathLst>
                <a:path w="2768" h="2768" fill="none" extrusionOk="0">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8718925" y="20338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1295447" y="1113371"/>
              <a:ext cx="97924" cy="97960"/>
            </a:xfrm>
            <a:custGeom>
              <a:avLst/>
              <a:gdLst/>
              <a:ahLst/>
              <a:cxnLst/>
              <a:rect l="l" t="t" r="r" b="b"/>
              <a:pathLst>
                <a:path w="2767" h="2768" fill="none" extrusionOk="0">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129630" y="641587"/>
              <a:ext cx="154088" cy="151682"/>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2953583" y="2034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1513344"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999764" y="363669"/>
              <a:ext cx="35" cy="84051"/>
            </a:xfrm>
            <a:custGeom>
              <a:avLst/>
              <a:gdLst/>
              <a:ahLst/>
              <a:cxnLst/>
              <a:rect l="l" t="t" r="r" b="b"/>
              <a:pathLst>
                <a:path w="1" h="2375" fill="none" extrusionOk="0">
                  <a:moveTo>
                    <a:pt x="1" y="1"/>
                  </a:moveTo>
                  <a:lnTo>
                    <a:pt x="1" y="237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957544"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957544"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8944320" y="11230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5"/>
            <p:cNvSpPr/>
            <p:nvPr/>
          </p:nvSpPr>
          <p:spPr>
            <a:xfrm>
              <a:off x="8900153" y="1165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8900153" y="1165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1345400" y="3901013"/>
              <a:ext cx="0" cy="63844"/>
            </a:xfrm>
            <a:custGeom>
              <a:avLst/>
              <a:gdLst/>
              <a:ahLst/>
              <a:cxnLst/>
              <a:rect l="l" t="t" r="r" b="b"/>
              <a:pathLst>
                <a:path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313230" y="3932687"/>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8106996" y="451530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285144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2819305"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933334" y="4584925"/>
              <a:ext cx="61933"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401301" y="4554702"/>
              <a:ext cx="128183" cy="35"/>
            </a:xfrm>
            <a:custGeom>
              <a:avLst/>
              <a:gdLst/>
              <a:ahLst/>
              <a:cxnLst/>
              <a:rect l="l" t="t" r="r" b="b"/>
              <a:pathLst>
                <a:path w="3622" h="1" fill="none" extrusionOk="0">
                  <a:moveTo>
                    <a:pt x="3622"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8694930"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8662761"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8748688"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8792854"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7" name="Google Shape;567;p15"/>
            <p:cNvCxnSpPr/>
            <p:nvPr/>
          </p:nvCxnSpPr>
          <p:spPr>
            <a:xfrm>
              <a:off x="-1156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568" name="Google Shape;568;p15"/>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flipH="1">
              <a:off x="238432" y="1361385"/>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flipH="1">
              <a:off x="196707" y="1403606"/>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flipH="1">
              <a:off x="196707" y="1403606"/>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flipH="1">
              <a:off x="487822" y="4237642"/>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flipH="1">
              <a:off x="455652" y="4269316"/>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flipH="1">
              <a:off x="179681" y="3905507"/>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flipH="1">
              <a:off x="251700" y="3239326"/>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15"/>
          <p:cNvSpPr/>
          <p:nvPr/>
        </p:nvSpPr>
        <p:spPr>
          <a:xfrm flipH="1">
            <a:off x="4260625"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flipH="1">
            <a:off x="7948625" y="4258300"/>
            <a:ext cx="2118000" cy="62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flipH="1">
            <a:off x="-514350" y="360574"/>
            <a:ext cx="4049100" cy="621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txBox="1">
            <a:spLocks noGrp="1"/>
          </p:cNvSpPr>
          <p:nvPr>
            <p:ph type="subTitle" idx="1"/>
          </p:nvPr>
        </p:nvSpPr>
        <p:spPr>
          <a:xfrm flipH="1">
            <a:off x="4608750" y="3192700"/>
            <a:ext cx="3200700" cy="55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580" name="Google Shape;580;p15"/>
          <p:cNvSpPr txBox="1">
            <a:spLocks noGrp="1"/>
          </p:cNvSpPr>
          <p:nvPr>
            <p:ph type="title"/>
          </p:nvPr>
        </p:nvSpPr>
        <p:spPr>
          <a:xfrm flipH="1">
            <a:off x="4315050" y="2529950"/>
            <a:ext cx="3494400" cy="73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2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81" name="Google Shape;581;p15"/>
          <p:cNvSpPr txBox="1">
            <a:spLocks noGrp="1"/>
          </p:cNvSpPr>
          <p:nvPr>
            <p:ph type="title" idx="2" hasCustomPrompt="1"/>
          </p:nvPr>
        </p:nvSpPr>
        <p:spPr>
          <a:xfrm flipH="1">
            <a:off x="5901750" y="1491425"/>
            <a:ext cx="1907700" cy="918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600"/>
              <a:buNone/>
              <a:defRPr sz="9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82"/>
        <p:cNvGrpSpPr/>
        <p:nvPr/>
      </p:nvGrpSpPr>
      <p:grpSpPr>
        <a:xfrm>
          <a:off x="0" y="0"/>
          <a:ext cx="0" cy="0"/>
          <a:chOff x="0" y="0"/>
          <a:chExt cx="0" cy="0"/>
        </a:xfrm>
      </p:grpSpPr>
      <p:sp>
        <p:nvSpPr>
          <p:cNvPr id="583" name="Google Shape;583;p16"/>
          <p:cNvSpPr txBox="1">
            <a:spLocks noGrp="1"/>
          </p:cNvSpPr>
          <p:nvPr>
            <p:ph type="title"/>
          </p:nvPr>
        </p:nvSpPr>
        <p:spPr>
          <a:xfrm>
            <a:off x="1018650" y="17355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4" name="Google Shape;584;p16"/>
          <p:cNvSpPr txBox="1">
            <a:spLocks noGrp="1"/>
          </p:cNvSpPr>
          <p:nvPr>
            <p:ph type="subTitle" idx="1"/>
          </p:nvPr>
        </p:nvSpPr>
        <p:spPr>
          <a:xfrm>
            <a:off x="1018650" y="20231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85" name="Google Shape;585;p16"/>
          <p:cNvSpPr txBox="1">
            <a:spLocks noGrp="1"/>
          </p:cNvSpPr>
          <p:nvPr>
            <p:ph type="title" idx="2"/>
          </p:nvPr>
        </p:nvSpPr>
        <p:spPr>
          <a:xfrm>
            <a:off x="1018650" y="3422225"/>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6" name="Google Shape;586;p16"/>
          <p:cNvSpPr txBox="1">
            <a:spLocks noGrp="1"/>
          </p:cNvSpPr>
          <p:nvPr>
            <p:ph type="subTitle" idx="3"/>
          </p:nvPr>
        </p:nvSpPr>
        <p:spPr>
          <a:xfrm>
            <a:off x="1018650" y="3709800"/>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87" name="Google Shape;587;p16"/>
          <p:cNvGrpSpPr/>
          <p:nvPr/>
        </p:nvGrpSpPr>
        <p:grpSpPr>
          <a:xfrm>
            <a:off x="168169" y="151697"/>
            <a:ext cx="8942153" cy="4799996"/>
            <a:chOff x="168169" y="151697"/>
            <a:chExt cx="8942153" cy="4799996"/>
          </a:xfrm>
        </p:grpSpPr>
        <p:sp>
          <p:nvSpPr>
            <p:cNvPr id="588" name="Google Shape;588;p16"/>
            <p:cNvSpPr/>
            <p:nvPr/>
          </p:nvSpPr>
          <p:spPr>
            <a:xfrm flipH="1">
              <a:off x="1900366" y="19483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flipH="1">
              <a:off x="3472239" y="151697"/>
              <a:ext cx="380159" cy="35"/>
            </a:xfrm>
            <a:custGeom>
              <a:avLst/>
              <a:gdLst/>
              <a:ahLst/>
              <a:cxnLst/>
              <a:rect l="l" t="t" r="r" b="b"/>
              <a:pathLst>
                <a:path w="10742" h="1" fill="none" extrusionOk="0">
                  <a:moveTo>
                    <a:pt x="1" y="1"/>
                  </a:moveTo>
                  <a:lnTo>
                    <a:pt x="10742"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1018638" y="466816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flipH="1">
              <a:off x="309206" y="48041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flipH="1">
              <a:off x="4890009" y="48897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flipH="1">
              <a:off x="3832166" y="440106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8876040" y="15930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8899135" y="208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8803199" y="46517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8802146" y="38469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8769976" y="38786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8855903" y="35148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8900070" y="28486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16"/>
          <p:cNvSpPr txBox="1">
            <a:spLocks noGrp="1"/>
          </p:cNvSpPr>
          <p:nvPr>
            <p:ph type="title" idx="4"/>
          </p:nvPr>
        </p:nvSpPr>
        <p:spPr>
          <a:xfrm>
            <a:off x="5411700" y="17369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15" name="Google Shape;615;p16"/>
          <p:cNvSpPr txBox="1">
            <a:spLocks noGrp="1"/>
          </p:cNvSpPr>
          <p:nvPr>
            <p:ph type="subTitle" idx="5"/>
          </p:nvPr>
        </p:nvSpPr>
        <p:spPr>
          <a:xfrm>
            <a:off x="5411700" y="20245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6" name="Google Shape;616;p16"/>
          <p:cNvSpPr/>
          <p:nvPr/>
        </p:nvSpPr>
        <p:spPr>
          <a:xfrm rot="10800000" flipH="1">
            <a:off x="-666750"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8"/>
        <p:cNvGrpSpPr/>
        <p:nvPr/>
      </p:nvGrpSpPr>
      <p:grpSpPr>
        <a:xfrm>
          <a:off x="0" y="0"/>
          <a:ext cx="0" cy="0"/>
          <a:chOff x="0" y="0"/>
          <a:chExt cx="0" cy="0"/>
        </a:xfrm>
      </p:grpSpPr>
      <p:grpSp>
        <p:nvGrpSpPr>
          <p:cNvPr id="619" name="Google Shape;619;p17"/>
          <p:cNvGrpSpPr/>
          <p:nvPr/>
        </p:nvGrpSpPr>
        <p:grpSpPr>
          <a:xfrm>
            <a:off x="60995" y="129458"/>
            <a:ext cx="8935632" cy="4957350"/>
            <a:chOff x="60995" y="129458"/>
            <a:chExt cx="8935632" cy="4957350"/>
          </a:xfrm>
        </p:grpSpPr>
        <p:sp>
          <p:nvSpPr>
            <p:cNvPr id="620" name="Google Shape;620;p17"/>
            <p:cNvSpPr/>
            <p:nvPr/>
          </p:nvSpPr>
          <p:spPr>
            <a:xfrm>
              <a:off x="8650289" y="20338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1226812" y="1113371"/>
              <a:ext cx="97924" cy="97960"/>
            </a:xfrm>
            <a:custGeom>
              <a:avLst/>
              <a:gdLst/>
              <a:ahLst/>
              <a:cxnLst/>
              <a:rect l="l" t="t" r="r" b="b"/>
              <a:pathLst>
                <a:path w="2767" h="2768" fill="none" extrusionOk="0">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60995" y="641587"/>
              <a:ext cx="154088" cy="151682"/>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8852589"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2642673" y="2034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1444709"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931129" y="363669"/>
              <a:ext cx="35" cy="84051"/>
            </a:xfrm>
            <a:custGeom>
              <a:avLst/>
              <a:gdLst/>
              <a:ahLst/>
              <a:cxnLst/>
              <a:rect l="l" t="t" r="r" b="b"/>
              <a:pathLst>
                <a:path w="1" h="2375" fill="none" extrusionOk="0">
                  <a:moveTo>
                    <a:pt x="1" y="1"/>
                  </a:moveTo>
                  <a:lnTo>
                    <a:pt x="1" y="237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888909"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888909"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8951885" y="970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8907718" y="1012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8907718" y="1012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423968" y="3094545"/>
              <a:ext cx="35" cy="64339"/>
            </a:xfrm>
            <a:custGeom>
              <a:avLst/>
              <a:gdLst/>
              <a:ahLst/>
              <a:cxnLst/>
              <a:rect l="l" t="t" r="r" b="b"/>
              <a:pathLst>
                <a:path w="1" h="1818" fill="none" extrusionOk="0">
                  <a:moveTo>
                    <a:pt x="1" y="0"/>
                  </a:moveTo>
                  <a:lnTo>
                    <a:pt x="1" y="1818"/>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391834" y="3126680"/>
              <a:ext cx="64339" cy="35"/>
            </a:xfrm>
            <a:custGeom>
              <a:avLst/>
              <a:gdLst/>
              <a:ahLst/>
              <a:cxnLst/>
              <a:rect l="l" t="t" r="r" b="b"/>
              <a:pathLst>
                <a:path w="1818" h="1" fill="none" extrusionOk="0">
                  <a:moveTo>
                    <a:pt x="181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1750535" y="2618286"/>
              <a:ext cx="61933" cy="61933"/>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8564204" y="4629049"/>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8800361" y="451530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2173204" y="4965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2141070" y="4998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147650" y="3636250"/>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8844225" y="4898114"/>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4774275" y="499741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8724219"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1916988" y="1747383"/>
              <a:ext cx="72019" cy="35"/>
            </a:xfrm>
            <a:custGeom>
              <a:avLst/>
              <a:gdLst/>
              <a:ahLst/>
              <a:cxnLst/>
              <a:rect l="l" t="t" r="r" b="b"/>
              <a:pathLst>
                <a:path w="2035" h="1" fill="none" extrusionOk="0">
                  <a:moveTo>
                    <a:pt x="0" y="1"/>
                  </a:moveTo>
                  <a:lnTo>
                    <a:pt x="2034"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76577" y="2624055"/>
              <a:ext cx="112363" cy="35"/>
            </a:xfrm>
            <a:custGeom>
              <a:avLst/>
              <a:gdLst/>
              <a:ahLst/>
              <a:cxnLst/>
              <a:rect l="l" t="t" r="r" b="b"/>
              <a:pathLst>
                <a:path w="3175" h="1" fill="none" extrusionOk="0">
                  <a:moveTo>
                    <a:pt x="1" y="0"/>
                  </a:moveTo>
                  <a:lnTo>
                    <a:pt x="3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944669" y="2322143"/>
              <a:ext cx="35" cy="46113"/>
            </a:xfrm>
            <a:custGeom>
              <a:avLst/>
              <a:gdLst/>
              <a:ahLst/>
              <a:cxnLst/>
              <a:rect l="l" t="t" r="r" b="b"/>
              <a:pathLst>
                <a:path w="1" h="1303" fill="none" extrusionOk="0">
                  <a:moveTo>
                    <a:pt x="1" y="1"/>
                  </a:moveTo>
                  <a:lnTo>
                    <a:pt x="1" y="130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920675" y="2344226"/>
              <a:ext cx="46113" cy="35"/>
            </a:xfrm>
            <a:custGeom>
              <a:avLst/>
              <a:gdLst/>
              <a:ahLst/>
              <a:cxnLst/>
              <a:rect l="l" t="t" r="r" b="b"/>
              <a:pathLst>
                <a:path w="1303" h="1" fill="none" extrusionOk="0">
                  <a:moveTo>
                    <a:pt x="1303"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920675" y="2344226"/>
              <a:ext cx="46113" cy="35"/>
            </a:xfrm>
            <a:custGeom>
              <a:avLst/>
              <a:gdLst/>
              <a:ahLst/>
              <a:cxnLst/>
              <a:rect l="l" t="t" r="r" b="b"/>
              <a:pathLst>
                <a:path w="1303" h="1" fill="none" extrusionOk="0">
                  <a:moveTo>
                    <a:pt x="1303"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a:off x="779521" y="50208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a:off x="747261" y="50530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482617" y="3932377"/>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448464" y="3964589"/>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438186" y="4598010"/>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484509" y="43253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17"/>
          <p:cNvSpPr/>
          <p:nvPr/>
        </p:nvSpPr>
        <p:spPr>
          <a:xfrm>
            <a:off x="-2932871" y="2148413"/>
            <a:ext cx="0" cy="63844"/>
          </a:xfrm>
          <a:custGeom>
            <a:avLst/>
            <a:gdLst/>
            <a:ahLst/>
            <a:cxnLst/>
            <a:rect l="l" t="t" r="r" b="b"/>
            <a:pathLst>
              <a:path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2965041" y="2180087"/>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3672982" y="2802102"/>
            <a:ext cx="236157" cy="35"/>
          </a:xfrm>
          <a:custGeom>
            <a:avLst/>
            <a:gdLst/>
            <a:ahLst/>
            <a:cxnLst/>
            <a:rect l="l" t="t" r="r" b="b"/>
            <a:pathLst>
              <a:path w="6673" h="1" fill="none" extrusionOk="0">
                <a:moveTo>
                  <a:pt x="6673"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876970" y="2802102"/>
            <a:ext cx="128183" cy="35"/>
          </a:xfrm>
          <a:custGeom>
            <a:avLst/>
            <a:gdLst/>
            <a:ahLst/>
            <a:cxnLst/>
            <a:rect l="l" t="t" r="r" b="b"/>
            <a:pathLst>
              <a:path w="3622" h="1" fill="none" extrusionOk="0">
                <a:moveTo>
                  <a:pt x="3622"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flipH="1">
            <a:off x="-270375" y="379200"/>
            <a:ext cx="3490800" cy="572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flipH="1">
            <a:off x="-465322" y="1536750"/>
            <a:ext cx="2668500" cy="572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txBox="1">
            <a:spLocks noGrp="1"/>
          </p:cNvSpPr>
          <p:nvPr>
            <p:ph type="ctrTitle"/>
          </p:nvPr>
        </p:nvSpPr>
        <p:spPr>
          <a:xfrm>
            <a:off x="409974" y="3557700"/>
            <a:ext cx="2501400" cy="44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661" name="Google Shape;661;p17"/>
          <p:cNvSpPr txBox="1">
            <a:spLocks noGrp="1"/>
          </p:cNvSpPr>
          <p:nvPr>
            <p:ph type="subTitle" idx="1"/>
          </p:nvPr>
        </p:nvSpPr>
        <p:spPr>
          <a:xfrm>
            <a:off x="804483" y="3872816"/>
            <a:ext cx="2106900" cy="68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662" name="Google Shape;662;p17"/>
          <p:cNvSpPr txBox="1">
            <a:spLocks noGrp="1"/>
          </p:cNvSpPr>
          <p:nvPr>
            <p:ph type="title" idx="2" hasCustomPrompt="1"/>
          </p:nvPr>
        </p:nvSpPr>
        <p:spPr>
          <a:xfrm>
            <a:off x="2018883" y="3112700"/>
            <a:ext cx="892500" cy="527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663" name="Google Shape;663;p17"/>
          <p:cNvSpPr txBox="1">
            <a:spLocks noGrp="1"/>
          </p:cNvSpPr>
          <p:nvPr>
            <p:ph type="ctrTitle" idx="3"/>
          </p:nvPr>
        </p:nvSpPr>
        <p:spPr>
          <a:xfrm>
            <a:off x="3149274" y="3557700"/>
            <a:ext cx="2501400" cy="44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664" name="Google Shape;664;p17"/>
          <p:cNvSpPr txBox="1">
            <a:spLocks noGrp="1"/>
          </p:cNvSpPr>
          <p:nvPr>
            <p:ph type="subTitle" idx="4"/>
          </p:nvPr>
        </p:nvSpPr>
        <p:spPr>
          <a:xfrm>
            <a:off x="3543780" y="3872816"/>
            <a:ext cx="2106900" cy="68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665" name="Google Shape;665;p17"/>
          <p:cNvSpPr txBox="1">
            <a:spLocks noGrp="1"/>
          </p:cNvSpPr>
          <p:nvPr>
            <p:ph type="title" idx="5" hasCustomPrompt="1"/>
          </p:nvPr>
        </p:nvSpPr>
        <p:spPr>
          <a:xfrm>
            <a:off x="4591080" y="3112699"/>
            <a:ext cx="1059600" cy="527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666" name="Google Shape;666;p17"/>
          <p:cNvSpPr txBox="1">
            <a:spLocks noGrp="1"/>
          </p:cNvSpPr>
          <p:nvPr>
            <p:ph type="ctrTitle" idx="6"/>
          </p:nvPr>
        </p:nvSpPr>
        <p:spPr>
          <a:xfrm>
            <a:off x="5902550" y="3557700"/>
            <a:ext cx="2501400" cy="44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667" name="Google Shape;667;p17"/>
          <p:cNvSpPr txBox="1">
            <a:spLocks noGrp="1"/>
          </p:cNvSpPr>
          <p:nvPr>
            <p:ph type="subTitle" idx="7"/>
          </p:nvPr>
        </p:nvSpPr>
        <p:spPr>
          <a:xfrm>
            <a:off x="6297054" y="3872816"/>
            <a:ext cx="2106900" cy="68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668" name="Google Shape;668;p17"/>
          <p:cNvSpPr txBox="1">
            <a:spLocks noGrp="1"/>
          </p:cNvSpPr>
          <p:nvPr>
            <p:ph type="title" idx="8" hasCustomPrompt="1"/>
          </p:nvPr>
        </p:nvSpPr>
        <p:spPr>
          <a:xfrm>
            <a:off x="7344354" y="3112699"/>
            <a:ext cx="1059600" cy="527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669" name="Google Shape;669;p17"/>
          <p:cNvSpPr txBox="1">
            <a:spLocks noGrp="1"/>
          </p:cNvSpPr>
          <p:nvPr>
            <p:ph type="ctrTitle" idx="9"/>
          </p:nvPr>
        </p:nvSpPr>
        <p:spPr>
          <a:xfrm>
            <a:off x="3149280" y="1795375"/>
            <a:ext cx="2501400" cy="44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lvl1pPr>
            <a:lvl2pPr lvl="1" algn="r" rtl="0">
              <a:spcBef>
                <a:spcPts val="0"/>
              </a:spcBef>
              <a:spcAft>
                <a:spcPts val="0"/>
              </a:spcAft>
              <a:buSzPts val="5200"/>
              <a:buFont typeface="Comfortaa"/>
              <a:buNone/>
              <a:defRPr sz="5200">
                <a:latin typeface="Comfortaa"/>
                <a:ea typeface="Comfortaa"/>
                <a:cs typeface="Comfortaa"/>
                <a:sym typeface="Comfortaa"/>
              </a:defRPr>
            </a:lvl2pPr>
            <a:lvl3pPr lvl="2" algn="r" rtl="0">
              <a:spcBef>
                <a:spcPts val="0"/>
              </a:spcBef>
              <a:spcAft>
                <a:spcPts val="0"/>
              </a:spcAft>
              <a:buSzPts val="5200"/>
              <a:buFont typeface="Comfortaa"/>
              <a:buNone/>
              <a:defRPr sz="5200">
                <a:latin typeface="Comfortaa"/>
                <a:ea typeface="Comfortaa"/>
                <a:cs typeface="Comfortaa"/>
                <a:sym typeface="Comfortaa"/>
              </a:defRPr>
            </a:lvl3pPr>
            <a:lvl4pPr lvl="3" algn="r" rtl="0">
              <a:spcBef>
                <a:spcPts val="0"/>
              </a:spcBef>
              <a:spcAft>
                <a:spcPts val="0"/>
              </a:spcAft>
              <a:buSzPts val="5200"/>
              <a:buFont typeface="Comfortaa"/>
              <a:buNone/>
              <a:defRPr sz="5200">
                <a:latin typeface="Comfortaa"/>
                <a:ea typeface="Comfortaa"/>
                <a:cs typeface="Comfortaa"/>
                <a:sym typeface="Comfortaa"/>
              </a:defRPr>
            </a:lvl4pPr>
            <a:lvl5pPr lvl="4" algn="r" rtl="0">
              <a:spcBef>
                <a:spcPts val="0"/>
              </a:spcBef>
              <a:spcAft>
                <a:spcPts val="0"/>
              </a:spcAft>
              <a:buSzPts val="5200"/>
              <a:buFont typeface="Comfortaa"/>
              <a:buNone/>
              <a:defRPr sz="5200">
                <a:latin typeface="Comfortaa"/>
                <a:ea typeface="Comfortaa"/>
                <a:cs typeface="Comfortaa"/>
                <a:sym typeface="Comfortaa"/>
              </a:defRPr>
            </a:lvl5pPr>
            <a:lvl6pPr lvl="5" algn="r" rtl="0">
              <a:spcBef>
                <a:spcPts val="0"/>
              </a:spcBef>
              <a:spcAft>
                <a:spcPts val="0"/>
              </a:spcAft>
              <a:buSzPts val="5200"/>
              <a:buFont typeface="Comfortaa"/>
              <a:buNone/>
              <a:defRPr sz="5200">
                <a:latin typeface="Comfortaa"/>
                <a:ea typeface="Comfortaa"/>
                <a:cs typeface="Comfortaa"/>
                <a:sym typeface="Comfortaa"/>
              </a:defRPr>
            </a:lvl6pPr>
            <a:lvl7pPr lvl="6" algn="r" rtl="0">
              <a:spcBef>
                <a:spcPts val="0"/>
              </a:spcBef>
              <a:spcAft>
                <a:spcPts val="0"/>
              </a:spcAft>
              <a:buSzPts val="5200"/>
              <a:buFont typeface="Comfortaa"/>
              <a:buNone/>
              <a:defRPr sz="5200">
                <a:latin typeface="Comfortaa"/>
                <a:ea typeface="Comfortaa"/>
                <a:cs typeface="Comfortaa"/>
                <a:sym typeface="Comfortaa"/>
              </a:defRPr>
            </a:lvl7pPr>
            <a:lvl8pPr lvl="7" algn="r" rtl="0">
              <a:spcBef>
                <a:spcPts val="0"/>
              </a:spcBef>
              <a:spcAft>
                <a:spcPts val="0"/>
              </a:spcAft>
              <a:buSzPts val="5200"/>
              <a:buFont typeface="Comfortaa"/>
              <a:buNone/>
              <a:defRPr sz="5200">
                <a:latin typeface="Comfortaa"/>
                <a:ea typeface="Comfortaa"/>
                <a:cs typeface="Comfortaa"/>
                <a:sym typeface="Comfortaa"/>
              </a:defRPr>
            </a:lvl8pPr>
            <a:lvl9pPr lvl="8" algn="r" rtl="0">
              <a:spcBef>
                <a:spcPts val="0"/>
              </a:spcBef>
              <a:spcAft>
                <a:spcPts val="0"/>
              </a:spcAft>
              <a:buSzPts val="5200"/>
              <a:buFont typeface="Comfortaa"/>
              <a:buNone/>
              <a:defRPr sz="5200">
                <a:latin typeface="Comfortaa"/>
                <a:ea typeface="Comfortaa"/>
                <a:cs typeface="Comfortaa"/>
                <a:sym typeface="Comfortaa"/>
              </a:defRPr>
            </a:lvl9pPr>
          </a:lstStyle>
          <a:p>
            <a:endParaRPr/>
          </a:p>
        </p:txBody>
      </p:sp>
      <p:sp>
        <p:nvSpPr>
          <p:cNvPr id="670" name="Google Shape;670;p17"/>
          <p:cNvSpPr txBox="1">
            <a:spLocks noGrp="1"/>
          </p:cNvSpPr>
          <p:nvPr>
            <p:ph type="subTitle" idx="13"/>
          </p:nvPr>
        </p:nvSpPr>
        <p:spPr>
          <a:xfrm>
            <a:off x="3543780" y="2109300"/>
            <a:ext cx="2106900" cy="68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671" name="Google Shape;671;p17"/>
          <p:cNvSpPr txBox="1">
            <a:spLocks noGrp="1"/>
          </p:cNvSpPr>
          <p:nvPr>
            <p:ph type="title" idx="14" hasCustomPrompt="1"/>
          </p:nvPr>
        </p:nvSpPr>
        <p:spPr>
          <a:xfrm>
            <a:off x="4591080" y="1350375"/>
            <a:ext cx="1059600" cy="527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672" name="Google Shape;672;p17"/>
          <p:cNvSpPr txBox="1">
            <a:spLocks noGrp="1"/>
          </p:cNvSpPr>
          <p:nvPr>
            <p:ph type="ctrTitle" idx="15"/>
          </p:nvPr>
        </p:nvSpPr>
        <p:spPr>
          <a:xfrm>
            <a:off x="5902549" y="1795375"/>
            <a:ext cx="2501400" cy="44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1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673" name="Google Shape;673;p17"/>
          <p:cNvSpPr txBox="1">
            <a:spLocks noGrp="1"/>
          </p:cNvSpPr>
          <p:nvPr>
            <p:ph type="subTitle" idx="16"/>
          </p:nvPr>
        </p:nvSpPr>
        <p:spPr>
          <a:xfrm>
            <a:off x="6297054" y="2109300"/>
            <a:ext cx="2106900" cy="68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674" name="Google Shape;674;p17"/>
          <p:cNvSpPr txBox="1">
            <a:spLocks noGrp="1"/>
          </p:cNvSpPr>
          <p:nvPr>
            <p:ph type="title" idx="17" hasCustomPrompt="1"/>
          </p:nvPr>
        </p:nvSpPr>
        <p:spPr>
          <a:xfrm>
            <a:off x="7344354" y="1350375"/>
            <a:ext cx="1059600" cy="527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Font typeface="Comfortaa"/>
              <a:buNone/>
              <a:defRPr sz="2400">
                <a:latin typeface="Comfortaa"/>
                <a:ea typeface="Comfortaa"/>
                <a:cs typeface="Comfortaa"/>
                <a:sym typeface="Comfortaa"/>
              </a:defRPr>
            </a:lvl2pPr>
            <a:lvl3pPr lvl="2" algn="r" rtl="0">
              <a:spcBef>
                <a:spcPts val="0"/>
              </a:spcBef>
              <a:spcAft>
                <a:spcPts val="0"/>
              </a:spcAft>
              <a:buSzPts val="2400"/>
              <a:buFont typeface="Comfortaa"/>
              <a:buNone/>
              <a:defRPr sz="2400">
                <a:latin typeface="Comfortaa"/>
                <a:ea typeface="Comfortaa"/>
                <a:cs typeface="Comfortaa"/>
                <a:sym typeface="Comfortaa"/>
              </a:defRPr>
            </a:lvl3pPr>
            <a:lvl4pPr lvl="3" algn="r" rtl="0">
              <a:spcBef>
                <a:spcPts val="0"/>
              </a:spcBef>
              <a:spcAft>
                <a:spcPts val="0"/>
              </a:spcAft>
              <a:buSzPts val="2400"/>
              <a:buFont typeface="Comfortaa"/>
              <a:buNone/>
              <a:defRPr sz="2400">
                <a:latin typeface="Comfortaa"/>
                <a:ea typeface="Comfortaa"/>
                <a:cs typeface="Comfortaa"/>
                <a:sym typeface="Comfortaa"/>
              </a:defRPr>
            </a:lvl4pPr>
            <a:lvl5pPr lvl="4" algn="r" rtl="0">
              <a:spcBef>
                <a:spcPts val="0"/>
              </a:spcBef>
              <a:spcAft>
                <a:spcPts val="0"/>
              </a:spcAft>
              <a:buSzPts val="2400"/>
              <a:buFont typeface="Comfortaa"/>
              <a:buNone/>
              <a:defRPr sz="2400">
                <a:latin typeface="Comfortaa"/>
                <a:ea typeface="Comfortaa"/>
                <a:cs typeface="Comfortaa"/>
                <a:sym typeface="Comfortaa"/>
              </a:defRPr>
            </a:lvl5pPr>
            <a:lvl6pPr lvl="5" algn="r" rtl="0">
              <a:spcBef>
                <a:spcPts val="0"/>
              </a:spcBef>
              <a:spcAft>
                <a:spcPts val="0"/>
              </a:spcAft>
              <a:buSzPts val="2400"/>
              <a:buFont typeface="Comfortaa"/>
              <a:buNone/>
              <a:defRPr sz="2400">
                <a:latin typeface="Comfortaa"/>
                <a:ea typeface="Comfortaa"/>
                <a:cs typeface="Comfortaa"/>
                <a:sym typeface="Comfortaa"/>
              </a:defRPr>
            </a:lvl6pPr>
            <a:lvl7pPr lvl="6" algn="r" rtl="0">
              <a:spcBef>
                <a:spcPts val="0"/>
              </a:spcBef>
              <a:spcAft>
                <a:spcPts val="0"/>
              </a:spcAft>
              <a:buSzPts val="2400"/>
              <a:buFont typeface="Comfortaa"/>
              <a:buNone/>
              <a:defRPr sz="2400">
                <a:latin typeface="Comfortaa"/>
                <a:ea typeface="Comfortaa"/>
                <a:cs typeface="Comfortaa"/>
                <a:sym typeface="Comfortaa"/>
              </a:defRPr>
            </a:lvl7pPr>
            <a:lvl8pPr lvl="7" algn="r" rtl="0">
              <a:spcBef>
                <a:spcPts val="0"/>
              </a:spcBef>
              <a:spcAft>
                <a:spcPts val="0"/>
              </a:spcAft>
              <a:buSzPts val="2400"/>
              <a:buFont typeface="Comfortaa"/>
              <a:buNone/>
              <a:defRPr sz="2400">
                <a:latin typeface="Comfortaa"/>
                <a:ea typeface="Comfortaa"/>
                <a:cs typeface="Comfortaa"/>
                <a:sym typeface="Comfortaa"/>
              </a:defRPr>
            </a:lvl8pPr>
            <a:lvl9pPr lvl="8" algn="r" rtl="0">
              <a:spcBef>
                <a:spcPts val="0"/>
              </a:spcBef>
              <a:spcAft>
                <a:spcPts val="0"/>
              </a:spcAft>
              <a:buSzPts val="2400"/>
              <a:buFont typeface="Comfortaa"/>
              <a:buNone/>
              <a:defRPr sz="2400">
                <a:latin typeface="Comfortaa"/>
                <a:ea typeface="Comfortaa"/>
                <a:cs typeface="Comfortaa"/>
                <a:sym typeface="Comfortaa"/>
              </a:defRPr>
            </a:lvl9pPr>
          </a:lstStyle>
          <a:p>
            <a:r>
              <a:t>xx%</a:t>
            </a:r>
          </a:p>
        </p:txBody>
      </p:sp>
      <p:sp>
        <p:nvSpPr>
          <p:cNvPr id="675" name="Google Shape;675;p17"/>
          <p:cNvSpPr txBox="1">
            <a:spLocks noGrp="1"/>
          </p:cNvSpPr>
          <p:nvPr>
            <p:ph type="title" idx="18"/>
          </p:nvPr>
        </p:nvSpPr>
        <p:spPr>
          <a:xfrm>
            <a:off x="655325" y="445025"/>
            <a:ext cx="7793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Comfortaa SemiBold"/>
              <a:buNone/>
              <a:defRPr/>
            </a:lvl1pPr>
            <a:lvl2pPr lvl="1" algn="r" rtl="0">
              <a:spcBef>
                <a:spcPts val="0"/>
              </a:spcBef>
              <a:spcAft>
                <a:spcPts val="0"/>
              </a:spcAft>
              <a:buSzPts val="2800"/>
              <a:buNone/>
              <a:defRPr>
                <a:latin typeface="Montserrat"/>
                <a:ea typeface="Montserrat"/>
                <a:cs typeface="Montserrat"/>
                <a:sym typeface="Montserrat"/>
              </a:defRPr>
            </a:lvl2pPr>
            <a:lvl3pPr lvl="2" algn="r" rtl="0">
              <a:spcBef>
                <a:spcPts val="0"/>
              </a:spcBef>
              <a:spcAft>
                <a:spcPts val="0"/>
              </a:spcAft>
              <a:buSzPts val="2800"/>
              <a:buNone/>
              <a:defRPr>
                <a:latin typeface="Montserrat"/>
                <a:ea typeface="Montserrat"/>
                <a:cs typeface="Montserrat"/>
                <a:sym typeface="Montserrat"/>
              </a:defRPr>
            </a:lvl3pPr>
            <a:lvl4pPr lvl="3" algn="r" rtl="0">
              <a:spcBef>
                <a:spcPts val="0"/>
              </a:spcBef>
              <a:spcAft>
                <a:spcPts val="0"/>
              </a:spcAft>
              <a:buSzPts val="2800"/>
              <a:buNone/>
              <a:defRPr>
                <a:latin typeface="Montserrat"/>
                <a:ea typeface="Montserrat"/>
                <a:cs typeface="Montserrat"/>
                <a:sym typeface="Montserrat"/>
              </a:defRPr>
            </a:lvl4pPr>
            <a:lvl5pPr lvl="4" algn="r" rtl="0">
              <a:spcBef>
                <a:spcPts val="0"/>
              </a:spcBef>
              <a:spcAft>
                <a:spcPts val="0"/>
              </a:spcAft>
              <a:buSzPts val="2800"/>
              <a:buNone/>
              <a:defRPr>
                <a:latin typeface="Montserrat"/>
                <a:ea typeface="Montserrat"/>
                <a:cs typeface="Montserrat"/>
                <a:sym typeface="Montserrat"/>
              </a:defRPr>
            </a:lvl5pPr>
            <a:lvl6pPr lvl="5" algn="r" rtl="0">
              <a:spcBef>
                <a:spcPts val="0"/>
              </a:spcBef>
              <a:spcAft>
                <a:spcPts val="0"/>
              </a:spcAft>
              <a:buSzPts val="2800"/>
              <a:buNone/>
              <a:defRPr>
                <a:latin typeface="Montserrat"/>
                <a:ea typeface="Montserrat"/>
                <a:cs typeface="Montserrat"/>
                <a:sym typeface="Montserrat"/>
              </a:defRPr>
            </a:lvl6pPr>
            <a:lvl7pPr lvl="6" algn="r" rtl="0">
              <a:spcBef>
                <a:spcPts val="0"/>
              </a:spcBef>
              <a:spcAft>
                <a:spcPts val="0"/>
              </a:spcAft>
              <a:buSzPts val="2800"/>
              <a:buNone/>
              <a:defRPr>
                <a:latin typeface="Montserrat"/>
                <a:ea typeface="Montserrat"/>
                <a:cs typeface="Montserrat"/>
                <a:sym typeface="Montserrat"/>
              </a:defRPr>
            </a:lvl7pPr>
            <a:lvl8pPr lvl="7" algn="r" rtl="0">
              <a:spcBef>
                <a:spcPts val="0"/>
              </a:spcBef>
              <a:spcAft>
                <a:spcPts val="0"/>
              </a:spcAft>
              <a:buSzPts val="2800"/>
              <a:buNone/>
              <a:defRPr>
                <a:latin typeface="Montserrat"/>
                <a:ea typeface="Montserrat"/>
                <a:cs typeface="Montserrat"/>
                <a:sym typeface="Montserrat"/>
              </a:defRPr>
            </a:lvl8pPr>
            <a:lvl9pPr lvl="8" algn="r" rtl="0">
              <a:spcBef>
                <a:spcPts val="0"/>
              </a:spcBef>
              <a:spcAft>
                <a:spcPts val="0"/>
              </a:spcAft>
              <a:buSzPts val="2800"/>
              <a:buNone/>
              <a:defRPr>
                <a:latin typeface="Montserrat"/>
                <a:ea typeface="Montserrat"/>
                <a:cs typeface="Montserrat"/>
                <a:sym typeface="Montserrat"/>
              </a:defRPr>
            </a:lvl9pPr>
          </a:lstStyle>
          <a:p>
            <a:endParaRPr/>
          </a:p>
        </p:txBody>
      </p:sp>
      <p:sp>
        <p:nvSpPr>
          <p:cNvPr id="676" name="Google Shape;676;p17"/>
          <p:cNvSpPr/>
          <p:nvPr/>
        </p:nvSpPr>
        <p:spPr>
          <a:xfrm>
            <a:off x="-465462" y="5439597"/>
            <a:ext cx="254497" cy="49"/>
          </a:xfrm>
          <a:custGeom>
            <a:avLst/>
            <a:gdLst/>
            <a:ahLst/>
            <a:cxnLst/>
            <a:rect l="l" t="t" r="r" b="b"/>
            <a:pathLst>
              <a:path w="5246" h="1" fill="none" extrusionOk="0">
                <a:moveTo>
                  <a:pt x="1" y="0"/>
                </a:moveTo>
                <a:lnTo>
                  <a:pt x="5246"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677"/>
        <p:cNvGrpSpPr/>
        <p:nvPr/>
      </p:nvGrpSpPr>
      <p:grpSpPr>
        <a:xfrm>
          <a:off x="0" y="0"/>
          <a:ext cx="0" cy="0"/>
          <a:chOff x="0" y="0"/>
          <a:chExt cx="0" cy="0"/>
        </a:xfrm>
      </p:grpSpPr>
      <p:grpSp>
        <p:nvGrpSpPr>
          <p:cNvPr id="678" name="Google Shape;678;p18"/>
          <p:cNvGrpSpPr/>
          <p:nvPr/>
        </p:nvGrpSpPr>
        <p:grpSpPr>
          <a:xfrm>
            <a:off x="179681" y="1123098"/>
            <a:ext cx="8823425" cy="3431639"/>
            <a:chOff x="179681" y="1123098"/>
            <a:chExt cx="8823425" cy="3431639"/>
          </a:xfrm>
        </p:grpSpPr>
        <p:sp>
          <p:nvSpPr>
            <p:cNvPr id="679" name="Google Shape;679;p18"/>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8944320" y="1123098"/>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401301" y="4554702"/>
              <a:ext cx="128183" cy="35"/>
            </a:xfrm>
            <a:custGeom>
              <a:avLst/>
              <a:gdLst/>
              <a:ahLst/>
              <a:cxnLst/>
              <a:rect l="l" t="t" r="r" b="b"/>
              <a:pathLst>
                <a:path w="3622" h="1" fill="none" extrusionOk="0">
                  <a:moveTo>
                    <a:pt x="3622" y="1"/>
                  </a:moveTo>
                  <a:lnTo>
                    <a:pt x="1"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8694930" y="3999355"/>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662761" y="4031029"/>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748688" y="3667220"/>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792854" y="3001038"/>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flipH="1">
              <a:off x="238432" y="1361385"/>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flipH="1">
              <a:off x="487822" y="4237642"/>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flipH="1">
              <a:off x="455652" y="4269316"/>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flipH="1">
              <a:off x="179681" y="3905507"/>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flipH="1">
              <a:off x="251700" y="3239326"/>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18"/>
          <p:cNvSpPr txBox="1">
            <a:spLocks noGrp="1"/>
          </p:cNvSpPr>
          <p:nvPr>
            <p:ph type="ctrTitle"/>
          </p:nvPr>
        </p:nvSpPr>
        <p:spPr>
          <a:xfrm flipH="1">
            <a:off x="10337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698" name="Google Shape;698;p18"/>
          <p:cNvSpPr txBox="1">
            <a:spLocks noGrp="1"/>
          </p:cNvSpPr>
          <p:nvPr>
            <p:ph type="subTitle" idx="1"/>
          </p:nvPr>
        </p:nvSpPr>
        <p:spPr>
          <a:xfrm flipH="1">
            <a:off x="1033725" y="3398919"/>
            <a:ext cx="203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699" name="Google Shape;699;p18"/>
          <p:cNvSpPr txBox="1">
            <a:spLocks noGrp="1"/>
          </p:cNvSpPr>
          <p:nvPr>
            <p:ph type="ctrTitle" idx="2"/>
          </p:nvPr>
        </p:nvSpPr>
        <p:spPr>
          <a:xfrm flipH="1">
            <a:off x="35919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0" name="Google Shape;700;p18"/>
          <p:cNvSpPr txBox="1">
            <a:spLocks noGrp="1"/>
          </p:cNvSpPr>
          <p:nvPr>
            <p:ph type="subTitle" idx="3"/>
          </p:nvPr>
        </p:nvSpPr>
        <p:spPr>
          <a:xfrm flipH="1">
            <a:off x="3591950" y="3400705"/>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1" name="Google Shape;701;p18"/>
          <p:cNvSpPr txBox="1">
            <a:spLocks noGrp="1"/>
          </p:cNvSpPr>
          <p:nvPr>
            <p:ph type="ctrTitle" idx="4"/>
          </p:nvPr>
        </p:nvSpPr>
        <p:spPr>
          <a:xfrm flipH="1">
            <a:off x="3591977" y="129300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2" name="Google Shape;702;p18"/>
          <p:cNvSpPr txBox="1">
            <a:spLocks noGrp="1"/>
          </p:cNvSpPr>
          <p:nvPr>
            <p:ph type="subTitle" idx="5"/>
          </p:nvPr>
        </p:nvSpPr>
        <p:spPr>
          <a:xfrm flipH="1">
            <a:off x="3591975" y="1748500"/>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3" name="Google Shape;703;p18"/>
          <p:cNvSpPr txBox="1">
            <a:spLocks noGrp="1"/>
          </p:cNvSpPr>
          <p:nvPr>
            <p:ph type="ctrTitle" idx="6"/>
          </p:nvPr>
        </p:nvSpPr>
        <p:spPr>
          <a:xfrm flipH="1">
            <a:off x="1033777" y="1293014"/>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4" name="Google Shape;704;p18"/>
          <p:cNvSpPr txBox="1">
            <a:spLocks noGrp="1"/>
          </p:cNvSpPr>
          <p:nvPr>
            <p:ph type="subTitle" idx="7"/>
          </p:nvPr>
        </p:nvSpPr>
        <p:spPr>
          <a:xfrm flipH="1">
            <a:off x="1033777" y="1748507"/>
            <a:ext cx="2026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5" name="Google Shape;705;p18"/>
          <p:cNvSpPr txBox="1">
            <a:spLocks noGrp="1"/>
          </p:cNvSpPr>
          <p:nvPr>
            <p:ph type="title" idx="8"/>
          </p:nvPr>
        </p:nvSpPr>
        <p:spPr>
          <a:xfrm>
            <a:off x="840575" y="445025"/>
            <a:ext cx="754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cxnSp>
        <p:nvCxnSpPr>
          <p:cNvPr id="706" name="Google Shape;706;p18"/>
          <p:cNvCxnSpPr/>
          <p:nvPr/>
        </p:nvCxnSpPr>
        <p:spPr>
          <a:xfrm>
            <a:off x="23990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707" name="Google Shape;707;p18"/>
          <p:cNvSpPr/>
          <p:nvPr/>
        </p:nvSpPr>
        <p:spPr>
          <a:xfrm>
            <a:off x="-8953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43127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18"/>
          <p:cNvGrpSpPr/>
          <p:nvPr/>
        </p:nvGrpSpPr>
        <p:grpSpPr>
          <a:xfrm>
            <a:off x="-555317" y="3548084"/>
            <a:ext cx="1222079" cy="1009533"/>
            <a:chOff x="6101758" y="2859784"/>
            <a:chExt cx="1222079" cy="1009533"/>
          </a:xfrm>
        </p:grpSpPr>
        <p:sp>
          <p:nvSpPr>
            <p:cNvPr id="710" name="Google Shape;710;p1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720"/>
        <p:cNvGrpSpPr/>
        <p:nvPr/>
      </p:nvGrpSpPr>
      <p:grpSpPr>
        <a:xfrm>
          <a:off x="0" y="0"/>
          <a:ext cx="0" cy="0"/>
          <a:chOff x="0" y="0"/>
          <a:chExt cx="0" cy="0"/>
        </a:xfrm>
      </p:grpSpPr>
      <p:sp>
        <p:nvSpPr>
          <p:cNvPr id="721" name="Google Shape;721;p19"/>
          <p:cNvSpPr txBox="1">
            <a:spLocks noGrp="1"/>
          </p:cNvSpPr>
          <p:nvPr>
            <p:ph type="title"/>
          </p:nvPr>
        </p:nvSpPr>
        <p:spPr>
          <a:xfrm>
            <a:off x="713850" y="161055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2" name="Google Shape;722;p19"/>
          <p:cNvSpPr txBox="1">
            <a:spLocks noGrp="1"/>
          </p:cNvSpPr>
          <p:nvPr>
            <p:ph type="subTitle" idx="1"/>
          </p:nvPr>
        </p:nvSpPr>
        <p:spPr>
          <a:xfrm>
            <a:off x="713850" y="197490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3" name="Google Shape;723;p19"/>
          <p:cNvSpPr txBox="1">
            <a:spLocks noGrp="1"/>
          </p:cNvSpPr>
          <p:nvPr>
            <p:ph type="title" idx="2"/>
          </p:nvPr>
        </p:nvSpPr>
        <p:spPr>
          <a:xfrm>
            <a:off x="3502650" y="1611150"/>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4" name="Google Shape;724;p19"/>
          <p:cNvSpPr txBox="1">
            <a:spLocks noGrp="1"/>
          </p:cNvSpPr>
          <p:nvPr>
            <p:ph type="subTitle" idx="3"/>
          </p:nvPr>
        </p:nvSpPr>
        <p:spPr>
          <a:xfrm>
            <a:off x="3502650" y="1975500"/>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5" name="Google Shape;725;p19"/>
          <p:cNvSpPr txBox="1">
            <a:spLocks noGrp="1"/>
          </p:cNvSpPr>
          <p:nvPr>
            <p:ph type="title" idx="4"/>
          </p:nvPr>
        </p:nvSpPr>
        <p:spPr>
          <a:xfrm>
            <a:off x="6291450" y="1611150"/>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6" name="Google Shape;726;p19"/>
          <p:cNvSpPr txBox="1">
            <a:spLocks noGrp="1"/>
          </p:cNvSpPr>
          <p:nvPr>
            <p:ph type="subTitle" idx="5"/>
          </p:nvPr>
        </p:nvSpPr>
        <p:spPr>
          <a:xfrm>
            <a:off x="6291450" y="1975500"/>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7" name="Google Shape;727;p19"/>
          <p:cNvSpPr txBox="1">
            <a:spLocks noGrp="1"/>
          </p:cNvSpPr>
          <p:nvPr>
            <p:ph type="title" idx="6"/>
          </p:nvPr>
        </p:nvSpPr>
        <p:spPr>
          <a:xfrm>
            <a:off x="713850" y="3375225"/>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8" name="Google Shape;728;p19"/>
          <p:cNvSpPr txBox="1">
            <a:spLocks noGrp="1"/>
          </p:cNvSpPr>
          <p:nvPr>
            <p:ph type="subTitle" idx="7"/>
          </p:nvPr>
        </p:nvSpPr>
        <p:spPr>
          <a:xfrm>
            <a:off x="713850" y="3702300"/>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9" name="Google Shape;729;p19"/>
          <p:cNvSpPr txBox="1">
            <a:spLocks noGrp="1"/>
          </p:cNvSpPr>
          <p:nvPr>
            <p:ph type="title" idx="8"/>
          </p:nvPr>
        </p:nvSpPr>
        <p:spPr>
          <a:xfrm>
            <a:off x="3502650" y="3375225"/>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0" name="Google Shape;730;p19"/>
          <p:cNvSpPr txBox="1">
            <a:spLocks noGrp="1"/>
          </p:cNvSpPr>
          <p:nvPr>
            <p:ph type="subTitle" idx="9"/>
          </p:nvPr>
        </p:nvSpPr>
        <p:spPr>
          <a:xfrm>
            <a:off x="3502650" y="3702300"/>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1" name="Google Shape;731;p19"/>
          <p:cNvSpPr txBox="1">
            <a:spLocks noGrp="1"/>
          </p:cNvSpPr>
          <p:nvPr>
            <p:ph type="title" idx="13"/>
          </p:nvPr>
        </p:nvSpPr>
        <p:spPr>
          <a:xfrm>
            <a:off x="6291450" y="3375225"/>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2" name="Google Shape;732;p19"/>
          <p:cNvSpPr txBox="1">
            <a:spLocks noGrp="1"/>
          </p:cNvSpPr>
          <p:nvPr>
            <p:ph type="subTitle" idx="14"/>
          </p:nvPr>
        </p:nvSpPr>
        <p:spPr>
          <a:xfrm>
            <a:off x="6291450" y="3702300"/>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3" name="Google Shape;733;p19"/>
          <p:cNvSpPr/>
          <p:nvPr/>
        </p:nvSpPr>
        <p:spPr>
          <a:xfrm flipH="1">
            <a:off x="8053400" y="4531725"/>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flipH="1">
            <a:off x="-1062025" y="4531725"/>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flipH="1">
            <a:off x="-276100" y="-3625"/>
            <a:ext cx="3246600" cy="621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8875627" y="4132663"/>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129662" y="1313396"/>
            <a:ext cx="97924" cy="97960"/>
          </a:xfrm>
          <a:custGeom>
            <a:avLst/>
            <a:gdLst/>
            <a:ahLst/>
            <a:cxnLst/>
            <a:rect l="l" t="t" r="r" b="b"/>
            <a:pathLst>
              <a:path w="2767" h="2768" fill="none" extrusionOk="0">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60995" y="641587"/>
            <a:ext cx="154088" cy="151682"/>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8852589"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6931109"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8951885" y="970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8907718" y="1012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8907718" y="1012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423968" y="3094545"/>
            <a:ext cx="35" cy="64339"/>
          </a:xfrm>
          <a:custGeom>
            <a:avLst/>
            <a:gdLst/>
            <a:ahLst/>
            <a:cxnLst/>
            <a:rect l="l" t="t" r="r" b="b"/>
            <a:pathLst>
              <a:path w="1" h="1818" fill="none" extrusionOk="0">
                <a:moveTo>
                  <a:pt x="1" y="0"/>
                </a:moveTo>
                <a:lnTo>
                  <a:pt x="1" y="1818"/>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91834" y="3126680"/>
            <a:ext cx="64339" cy="35"/>
          </a:xfrm>
          <a:custGeom>
            <a:avLst/>
            <a:gdLst/>
            <a:ahLst/>
            <a:cxnLst/>
            <a:rect l="l" t="t" r="r" b="b"/>
            <a:pathLst>
              <a:path w="1818" h="1" fill="none" extrusionOk="0">
                <a:moveTo>
                  <a:pt x="181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6421079" y="4929086"/>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8800361" y="451530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2173204" y="4965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2141070" y="4998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147650" y="3636250"/>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7625025" y="4821914"/>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4774275" y="499741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8724219"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5740826" y="203408"/>
            <a:ext cx="72019" cy="35"/>
          </a:xfrm>
          <a:custGeom>
            <a:avLst/>
            <a:gdLst/>
            <a:ahLst/>
            <a:cxnLst/>
            <a:rect l="l" t="t" r="r" b="b"/>
            <a:pathLst>
              <a:path w="2035" h="1" fill="none" extrusionOk="0">
                <a:moveTo>
                  <a:pt x="0" y="1"/>
                </a:moveTo>
                <a:lnTo>
                  <a:pt x="2034"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276577" y="2624055"/>
            <a:ext cx="112363" cy="35"/>
          </a:xfrm>
          <a:custGeom>
            <a:avLst/>
            <a:gdLst/>
            <a:ahLst/>
            <a:cxnLst/>
            <a:rect l="l" t="t" r="r" b="b"/>
            <a:pathLst>
              <a:path w="3175" h="1" fill="none" extrusionOk="0">
                <a:moveTo>
                  <a:pt x="1" y="0"/>
                </a:moveTo>
                <a:lnTo>
                  <a:pt x="3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3827521" y="2964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3795261" y="3286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101617" y="1874977"/>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7464" y="1907189"/>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8276861" y="221310"/>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484509" y="43253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024671" y="492907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214020" y="53637"/>
            <a:ext cx="154088" cy="151682"/>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6123309" y="46301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19"/>
          <p:cNvGrpSpPr/>
          <p:nvPr/>
        </p:nvGrpSpPr>
        <p:grpSpPr>
          <a:xfrm>
            <a:off x="8524933" y="3529034"/>
            <a:ext cx="1222079" cy="1009533"/>
            <a:chOff x="6101758" y="2859784"/>
            <a:chExt cx="1222079" cy="1009533"/>
          </a:xfrm>
        </p:grpSpPr>
        <p:sp>
          <p:nvSpPr>
            <p:cNvPr id="766" name="Google Shape;766;p1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9"/>
          <p:cNvGrpSpPr/>
          <p:nvPr/>
        </p:nvGrpSpPr>
        <p:grpSpPr>
          <a:xfrm>
            <a:off x="-555317" y="3519509"/>
            <a:ext cx="1222079" cy="1009533"/>
            <a:chOff x="6101758" y="2859784"/>
            <a:chExt cx="1222079" cy="1009533"/>
          </a:xfrm>
        </p:grpSpPr>
        <p:sp>
          <p:nvSpPr>
            <p:cNvPr id="777" name="Google Shape;777;p1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19"/>
          <p:cNvSpPr txBox="1">
            <a:spLocks noGrp="1"/>
          </p:cNvSpPr>
          <p:nvPr>
            <p:ph type="title" idx="15"/>
          </p:nvPr>
        </p:nvSpPr>
        <p:spPr>
          <a:xfrm>
            <a:off x="713225" y="445025"/>
            <a:ext cx="7716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788"/>
        <p:cNvGrpSpPr/>
        <p:nvPr/>
      </p:nvGrpSpPr>
      <p:grpSpPr>
        <a:xfrm>
          <a:off x="0" y="0"/>
          <a:ext cx="0" cy="0"/>
          <a:chOff x="0" y="0"/>
          <a:chExt cx="0" cy="0"/>
        </a:xfrm>
      </p:grpSpPr>
      <p:sp>
        <p:nvSpPr>
          <p:cNvPr id="789" name="Google Shape;789;p20"/>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790" name="Google Shape;790;p20"/>
          <p:cNvSpPr/>
          <p:nvPr/>
        </p:nvSpPr>
        <p:spPr>
          <a:xfrm flipH="1">
            <a:off x="-299507" y="259447"/>
            <a:ext cx="18915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20"/>
          <p:cNvGrpSpPr/>
          <p:nvPr/>
        </p:nvGrpSpPr>
        <p:grpSpPr>
          <a:xfrm>
            <a:off x="204436" y="176149"/>
            <a:ext cx="8738597" cy="4906446"/>
            <a:chOff x="204436" y="176149"/>
            <a:chExt cx="8738597" cy="4906446"/>
          </a:xfrm>
        </p:grpSpPr>
        <p:sp>
          <p:nvSpPr>
            <p:cNvPr id="792" name="Google Shape;792;p20"/>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0"/>
          <p:cNvGrpSpPr/>
          <p:nvPr/>
        </p:nvGrpSpPr>
        <p:grpSpPr>
          <a:xfrm rot="10800000">
            <a:off x="-443700" y="819543"/>
            <a:ext cx="1086673" cy="897677"/>
            <a:chOff x="6101758" y="2859784"/>
            <a:chExt cx="1222079" cy="1009533"/>
          </a:xfrm>
        </p:grpSpPr>
        <p:sp>
          <p:nvSpPr>
            <p:cNvPr id="816" name="Google Shape;816;p20"/>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grpSp>
        <p:nvGrpSpPr>
          <p:cNvPr id="58" name="Google Shape;58;p3"/>
          <p:cNvGrpSpPr/>
          <p:nvPr/>
        </p:nvGrpSpPr>
        <p:grpSpPr>
          <a:xfrm>
            <a:off x="168169" y="129458"/>
            <a:ext cx="8873476" cy="4521710"/>
            <a:chOff x="168169" y="129458"/>
            <a:chExt cx="8873476" cy="4521710"/>
          </a:xfrm>
        </p:grpSpPr>
        <p:sp>
          <p:nvSpPr>
            <p:cNvPr id="59" name="Google Shape;59;p3"/>
            <p:cNvSpPr/>
            <p:nvPr/>
          </p:nvSpPr>
          <p:spPr>
            <a:xfrm flipH="1">
              <a:off x="4612091" y="527348"/>
              <a:ext cx="97960" cy="97960"/>
            </a:xfrm>
            <a:custGeom>
              <a:avLst/>
              <a:gdLst/>
              <a:ahLst/>
              <a:cxnLst/>
              <a:rect l="l" t="t" r="r" b="b"/>
              <a:pathLst>
                <a:path w="2768" h="2768" fill="none" extrusionOk="0">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354391" y="20338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flipH="1">
              <a:off x="7777903" y="1113371"/>
              <a:ext cx="97924" cy="97960"/>
            </a:xfrm>
            <a:custGeom>
              <a:avLst/>
              <a:gdLst/>
              <a:ahLst/>
              <a:cxnLst/>
              <a:rect l="l" t="t" r="r" b="b"/>
              <a:pathLst>
                <a:path w="2767" h="2768" fill="none" extrusionOk="0">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flipH="1">
              <a:off x="8887557" y="641587"/>
              <a:ext cx="154088" cy="151682"/>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flipH="1">
              <a:off x="5959946" y="2034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flipH="1">
              <a:off x="7525927"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flipH="1">
              <a:off x="8171476" y="363669"/>
              <a:ext cx="35" cy="84051"/>
            </a:xfrm>
            <a:custGeom>
              <a:avLst/>
              <a:gdLst/>
              <a:ahLst/>
              <a:cxnLst/>
              <a:rect l="l" t="t" r="r" b="b"/>
              <a:pathLst>
                <a:path w="1" h="2375" fill="none" extrusionOk="0">
                  <a:moveTo>
                    <a:pt x="1" y="1"/>
                  </a:moveTo>
                  <a:lnTo>
                    <a:pt x="1" y="237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flipH="1">
              <a:off x="8127769"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flipH="1">
              <a:off x="8127769"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flipH="1">
              <a:off x="226920" y="11230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flipH="1">
              <a:off x="185195" y="1165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185195" y="1165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0800000" flipH="1">
              <a:off x="7825875" y="3901013"/>
              <a:ext cx="0" cy="63844"/>
            </a:xfrm>
            <a:custGeom>
              <a:avLst/>
              <a:gdLst/>
              <a:ahLst/>
              <a:cxnLst/>
              <a:rect l="l" t="t" r="r" b="b"/>
              <a:pathLst>
                <a:path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flipH="1">
              <a:off x="7793706" y="3932687"/>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79453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flipH="1">
              <a:off x="898194" y="451530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flipH="1">
              <a:off x="7176009" y="45849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flipH="1">
              <a:off x="8641792" y="4554702"/>
              <a:ext cx="128183" cy="35"/>
            </a:xfrm>
            <a:custGeom>
              <a:avLst/>
              <a:gdLst/>
              <a:ahLst/>
              <a:cxnLst/>
              <a:rect l="l" t="t" r="r" b="b"/>
              <a:pathLst>
                <a:path w="3622" h="1" fill="none" extrusionOk="0">
                  <a:moveTo>
                    <a:pt x="3622"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57312"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932808" y="1361385"/>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88641" y="1403606"/>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888641" y="1403606"/>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683418" y="4237642"/>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651248" y="4269316"/>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737175" y="3905507"/>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781342" y="3239326"/>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3"/>
          <p:cNvSpPr/>
          <p:nvPr/>
        </p:nvSpPr>
        <p:spPr>
          <a:xfrm>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95350" y="4258300"/>
            <a:ext cx="2118000" cy="62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636525" y="360574"/>
            <a:ext cx="4049100" cy="621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3"/>
          <p:cNvCxnSpPr/>
          <p:nvPr/>
        </p:nvCxnSpPr>
        <p:spPr>
          <a:xfrm rot="10800000">
            <a:off x="2238375"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96" name="Google Shape;96;p3"/>
          <p:cNvSpPr txBox="1">
            <a:spLocks noGrp="1"/>
          </p:cNvSpPr>
          <p:nvPr>
            <p:ph type="subTitle" idx="1"/>
          </p:nvPr>
        </p:nvSpPr>
        <p:spPr>
          <a:xfrm>
            <a:off x="1361825" y="3192700"/>
            <a:ext cx="3200700" cy="5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7" name="Google Shape;97;p3"/>
          <p:cNvSpPr txBox="1">
            <a:spLocks noGrp="1"/>
          </p:cNvSpPr>
          <p:nvPr>
            <p:ph type="title"/>
          </p:nvPr>
        </p:nvSpPr>
        <p:spPr>
          <a:xfrm>
            <a:off x="1361825" y="2484925"/>
            <a:ext cx="4257900" cy="78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8" name="Google Shape;98;p3"/>
          <p:cNvSpPr txBox="1">
            <a:spLocks noGrp="1"/>
          </p:cNvSpPr>
          <p:nvPr>
            <p:ph type="title" idx="2" hasCustomPrompt="1"/>
          </p:nvPr>
        </p:nvSpPr>
        <p:spPr>
          <a:xfrm>
            <a:off x="1361825" y="1491425"/>
            <a:ext cx="1907700" cy="9186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826"/>
        <p:cNvGrpSpPr/>
        <p:nvPr/>
      </p:nvGrpSpPr>
      <p:grpSpPr>
        <a:xfrm>
          <a:off x="0" y="0"/>
          <a:ext cx="0" cy="0"/>
          <a:chOff x="0" y="0"/>
          <a:chExt cx="0" cy="0"/>
        </a:xfrm>
      </p:grpSpPr>
      <p:grpSp>
        <p:nvGrpSpPr>
          <p:cNvPr id="827" name="Google Shape;827;p21"/>
          <p:cNvGrpSpPr/>
          <p:nvPr/>
        </p:nvGrpSpPr>
        <p:grpSpPr>
          <a:xfrm>
            <a:off x="204436" y="176149"/>
            <a:ext cx="8738597" cy="4906446"/>
            <a:chOff x="204436" y="176149"/>
            <a:chExt cx="8738597" cy="4906446"/>
          </a:xfrm>
        </p:grpSpPr>
        <p:sp>
          <p:nvSpPr>
            <p:cNvPr id="828" name="Google Shape;828;p21"/>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1"/>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21"/>
          <p:cNvSpPr/>
          <p:nvPr/>
        </p:nvSpPr>
        <p:spPr>
          <a:xfrm flipH="1">
            <a:off x="7633500" y="79284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flipH="1">
            <a:off x="944100" y="4932025"/>
            <a:ext cx="7255800" cy="66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21"/>
          <p:cNvGrpSpPr/>
          <p:nvPr/>
        </p:nvGrpSpPr>
        <p:grpSpPr>
          <a:xfrm flipH="1">
            <a:off x="8014553" y="58110"/>
            <a:ext cx="889429" cy="734738"/>
            <a:chOff x="6101758" y="2859784"/>
            <a:chExt cx="1222079" cy="1009533"/>
          </a:xfrm>
        </p:grpSpPr>
        <p:sp>
          <p:nvSpPr>
            <p:cNvPr id="854" name="Google Shape;854;p21"/>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21"/>
          <p:cNvSpPr txBox="1">
            <a:spLocks noGrp="1"/>
          </p:cNvSpPr>
          <p:nvPr>
            <p:ph type="title"/>
          </p:nvPr>
        </p:nvSpPr>
        <p:spPr>
          <a:xfrm>
            <a:off x="840575" y="445025"/>
            <a:ext cx="754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chnology">
  <p:cSld name="CUSTOM_10">
    <p:spTree>
      <p:nvGrpSpPr>
        <p:cNvPr id="1" name="Shape 865"/>
        <p:cNvGrpSpPr/>
        <p:nvPr/>
      </p:nvGrpSpPr>
      <p:grpSpPr>
        <a:xfrm>
          <a:off x="0" y="0"/>
          <a:ext cx="0" cy="0"/>
          <a:chOff x="0" y="0"/>
          <a:chExt cx="0" cy="0"/>
        </a:xfrm>
      </p:grpSpPr>
      <p:sp>
        <p:nvSpPr>
          <p:cNvPr id="866" name="Google Shape;866;p22"/>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867" name="Google Shape;867;p2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4236550" y="-35407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35450" y="482752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22"/>
          <p:cNvGrpSpPr/>
          <p:nvPr/>
        </p:nvGrpSpPr>
        <p:grpSpPr>
          <a:xfrm rot="10800000">
            <a:off x="7545770" y="334618"/>
            <a:ext cx="1086673" cy="897677"/>
            <a:chOff x="6101758" y="2859784"/>
            <a:chExt cx="1222079" cy="1009533"/>
          </a:xfrm>
        </p:grpSpPr>
        <p:sp>
          <p:nvSpPr>
            <p:cNvPr id="894" name="Google Shape;894;p22"/>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1">
  <p:cSld name="CUSTOM_15">
    <p:spTree>
      <p:nvGrpSpPr>
        <p:cNvPr id="1" name="Shape 904"/>
        <p:cNvGrpSpPr/>
        <p:nvPr/>
      </p:nvGrpSpPr>
      <p:grpSpPr>
        <a:xfrm>
          <a:off x="0" y="0"/>
          <a:ext cx="0" cy="0"/>
          <a:chOff x="0" y="0"/>
          <a:chExt cx="0" cy="0"/>
        </a:xfrm>
      </p:grpSpPr>
      <p:sp>
        <p:nvSpPr>
          <p:cNvPr id="905" name="Google Shape;905;p23"/>
          <p:cNvSpPr txBox="1">
            <a:spLocks noGrp="1"/>
          </p:cNvSpPr>
          <p:nvPr>
            <p:ph type="ctrTitle"/>
          </p:nvPr>
        </p:nvSpPr>
        <p:spPr>
          <a:xfrm>
            <a:off x="4888784" y="1514475"/>
            <a:ext cx="3559800" cy="78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906" name="Google Shape;906;p23"/>
          <p:cNvSpPr txBox="1">
            <a:spLocks noGrp="1"/>
          </p:cNvSpPr>
          <p:nvPr>
            <p:ph type="subTitle" idx="1"/>
          </p:nvPr>
        </p:nvSpPr>
        <p:spPr>
          <a:xfrm>
            <a:off x="4888784" y="2559200"/>
            <a:ext cx="2674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907" name="Google Shape;907;p23"/>
          <p:cNvSpPr/>
          <p:nvPr/>
        </p:nvSpPr>
        <p:spPr>
          <a:xfrm flipH="1">
            <a:off x="4233359"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flipH="1">
            <a:off x="7921359"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3"/>
          <p:cNvGrpSpPr/>
          <p:nvPr/>
        </p:nvGrpSpPr>
        <p:grpSpPr>
          <a:xfrm flipH="1">
            <a:off x="0" y="116972"/>
            <a:ext cx="8939572" cy="4824996"/>
            <a:chOff x="204436" y="116972"/>
            <a:chExt cx="8939572" cy="4824996"/>
          </a:xfrm>
        </p:grpSpPr>
        <p:sp>
          <p:nvSpPr>
            <p:cNvPr id="910" name="Google Shape;910;p23"/>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3"/>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23"/>
          <p:cNvGrpSpPr/>
          <p:nvPr/>
        </p:nvGrpSpPr>
        <p:grpSpPr>
          <a:xfrm flipH="1">
            <a:off x="8307593" y="3253983"/>
            <a:ext cx="1190271" cy="1022535"/>
            <a:chOff x="7521697" y="2603884"/>
            <a:chExt cx="1473291" cy="1265671"/>
          </a:xfrm>
        </p:grpSpPr>
        <p:sp>
          <p:nvSpPr>
            <p:cNvPr id="962" name="Google Shape;962;p23"/>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23"/>
          <p:cNvGrpSpPr/>
          <p:nvPr/>
        </p:nvGrpSpPr>
        <p:grpSpPr>
          <a:xfrm rot="10800000" flipH="1">
            <a:off x="7429090" y="340481"/>
            <a:ext cx="1086673" cy="897677"/>
            <a:chOff x="6101758" y="2859784"/>
            <a:chExt cx="1222079" cy="1009533"/>
          </a:xfrm>
        </p:grpSpPr>
        <p:sp>
          <p:nvSpPr>
            <p:cNvPr id="971" name="Google Shape;971;p23"/>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1">
  <p:cSld name="CUSTOM_16">
    <p:spTree>
      <p:nvGrpSpPr>
        <p:cNvPr id="1" name="Shape 981"/>
        <p:cNvGrpSpPr/>
        <p:nvPr/>
      </p:nvGrpSpPr>
      <p:grpSpPr>
        <a:xfrm>
          <a:off x="0" y="0"/>
          <a:ext cx="0" cy="0"/>
          <a:chOff x="0" y="0"/>
          <a:chExt cx="0" cy="0"/>
        </a:xfrm>
      </p:grpSpPr>
      <p:sp>
        <p:nvSpPr>
          <p:cNvPr id="982" name="Google Shape;982;p24"/>
          <p:cNvSpPr txBox="1">
            <a:spLocks noGrp="1"/>
          </p:cNvSpPr>
          <p:nvPr>
            <p:ph type="body" idx="1"/>
          </p:nvPr>
        </p:nvSpPr>
        <p:spPr>
          <a:xfrm>
            <a:off x="731525" y="1161000"/>
            <a:ext cx="76812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5D3765"/>
              </a:buClr>
              <a:buSzPts val="1200"/>
              <a:buFont typeface="Catamaran"/>
              <a:buChar char="●"/>
              <a:defRPr sz="1100"/>
            </a:lvl1pPr>
            <a:lvl2pPr marL="914400" lvl="1" indent="-304800" rtl="0">
              <a:spcBef>
                <a:spcPts val="1600"/>
              </a:spcBef>
              <a:spcAft>
                <a:spcPts val="0"/>
              </a:spcAft>
              <a:buSzPts val="1200"/>
              <a:buFont typeface="Catamaran"/>
              <a:buChar char="○"/>
              <a:defRPr sz="1200"/>
            </a:lvl2pPr>
            <a:lvl3pPr marL="1371600" lvl="2" indent="-304800" rtl="0">
              <a:spcBef>
                <a:spcPts val="1600"/>
              </a:spcBef>
              <a:spcAft>
                <a:spcPts val="0"/>
              </a:spcAft>
              <a:buSzPts val="1200"/>
              <a:buFont typeface="Catamaran"/>
              <a:buChar char="■"/>
              <a:defRPr sz="1200"/>
            </a:lvl3pPr>
            <a:lvl4pPr marL="1828800" lvl="3" indent="-304800" rtl="0">
              <a:spcBef>
                <a:spcPts val="1600"/>
              </a:spcBef>
              <a:spcAft>
                <a:spcPts val="0"/>
              </a:spcAft>
              <a:buSzPts val="1200"/>
              <a:buFont typeface="Catamaran"/>
              <a:buChar char="●"/>
              <a:defRPr sz="1200"/>
            </a:lvl4pPr>
            <a:lvl5pPr marL="2286000" lvl="4" indent="-304800" rtl="0">
              <a:spcBef>
                <a:spcPts val="1600"/>
              </a:spcBef>
              <a:spcAft>
                <a:spcPts val="0"/>
              </a:spcAft>
              <a:buSzPts val="1200"/>
              <a:buFont typeface="Catamaran"/>
              <a:buChar char="○"/>
              <a:defRPr sz="1200"/>
            </a:lvl5pPr>
            <a:lvl6pPr marL="2743200" lvl="5" indent="-304800" rtl="0">
              <a:spcBef>
                <a:spcPts val="1600"/>
              </a:spcBef>
              <a:spcAft>
                <a:spcPts val="0"/>
              </a:spcAft>
              <a:buSzPts val="1200"/>
              <a:buFont typeface="Catamaran"/>
              <a:buChar char="■"/>
              <a:defRPr sz="1200"/>
            </a:lvl6pPr>
            <a:lvl7pPr marL="3200400" lvl="6" indent="-304800" rtl="0">
              <a:spcBef>
                <a:spcPts val="1600"/>
              </a:spcBef>
              <a:spcAft>
                <a:spcPts val="0"/>
              </a:spcAft>
              <a:buSzPts val="1200"/>
              <a:buFont typeface="Catamaran"/>
              <a:buChar char="●"/>
              <a:defRPr sz="1200"/>
            </a:lvl7pPr>
            <a:lvl8pPr marL="3657600" lvl="7" indent="-304800" rtl="0">
              <a:spcBef>
                <a:spcPts val="1600"/>
              </a:spcBef>
              <a:spcAft>
                <a:spcPts val="0"/>
              </a:spcAft>
              <a:buSzPts val="1200"/>
              <a:buFont typeface="Catamaran"/>
              <a:buChar char="○"/>
              <a:defRPr sz="1200"/>
            </a:lvl8pPr>
            <a:lvl9pPr marL="4114800" lvl="8" indent="-304800" rtl="0">
              <a:spcBef>
                <a:spcPts val="1600"/>
              </a:spcBef>
              <a:spcAft>
                <a:spcPts val="1600"/>
              </a:spcAft>
              <a:buSzPts val="1200"/>
              <a:buFont typeface="Catamaran"/>
              <a:buChar char="■"/>
              <a:defRPr sz="1200"/>
            </a:lvl9pPr>
          </a:lstStyle>
          <a:p>
            <a:endParaRPr/>
          </a:p>
        </p:txBody>
      </p:sp>
      <p:sp>
        <p:nvSpPr>
          <p:cNvPr id="983" name="Google Shape;983;p24"/>
          <p:cNvSpPr txBox="1">
            <a:spLocks noGrp="1"/>
          </p:cNvSpPr>
          <p:nvPr>
            <p:ph type="title"/>
          </p:nvPr>
        </p:nvSpPr>
        <p:spPr>
          <a:xfrm>
            <a:off x="731525" y="445025"/>
            <a:ext cx="7681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984" name="Google Shape;984;p24"/>
          <p:cNvSpPr/>
          <p:nvPr/>
        </p:nvSpPr>
        <p:spPr>
          <a:xfrm>
            <a:off x="-748500" y="259447"/>
            <a:ext cx="18915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1159975" y="459449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24"/>
          <p:cNvGrpSpPr/>
          <p:nvPr/>
        </p:nvGrpSpPr>
        <p:grpSpPr>
          <a:xfrm>
            <a:off x="204436" y="176149"/>
            <a:ext cx="8738597" cy="4906446"/>
            <a:chOff x="204436" y="176149"/>
            <a:chExt cx="8738597" cy="4906446"/>
          </a:xfrm>
        </p:grpSpPr>
        <p:sp>
          <p:nvSpPr>
            <p:cNvPr id="987" name="Google Shape;987;p24"/>
            <p:cNvSpPr/>
            <p:nvPr/>
          </p:nvSpPr>
          <p:spPr>
            <a:xfrm>
              <a:off x="7373430" y="3691477"/>
              <a:ext cx="49" cy="36142"/>
            </a:xfrm>
            <a:custGeom>
              <a:avLst/>
              <a:gdLst/>
              <a:ahLst/>
              <a:cxnLst/>
              <a:rect l="l" t="t" r="r" b="b"/>
              <a:pathLst>
                <a:path w="1" h="745" fill="none" extrusionOk="0">
                  <a:moveTo>
                    <a:pt x="1" y="1"/>
                  </a:moveTo>
                  <a:lnTo>
                    <a:pt x="1"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7886686" y="1009854"/>
              <a:ext cx="64037" cy="49"/>
            </a:xfrm>
            <a:custGeom>
              <a:avLst/>
              <a:gdLst/>
              <a:ahLst/>
              <a:cxnLst/>
              <a:rect l="l" t="t" r="r" b="b"/>
              <a:pathLst>
                <a:path w="1320" h="1" fill="none" extrusionOk="0">
                  <a:moveTo>
                    <a:pt x="1319" y="1"/>
                  </a:moveTo>
                  <a:lnTo>
                    <a:pt x="1"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4"/>
          <p:cNvGrpSpPr/>
          <p:nvPr/>
        </p:nvGrpSpPr>
        <p:grpSpPr>
          <a:xfrm flipH="1">
            <a:off x="-631517" y="3586184"/>
            <a:ext cx="1222079" cy="1009533"/>
            <a:chOff x="6101758" y="2859784"/>
            <a:chExt cx="1222079" cy="1009533"/>
          </a:xfrm>
        </p:grpSpPr>
        <p:sp>
          <p:nvSpPr>
            <p:cNvPr id="1014" name="Google Shape;1014;p24"/>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024"/>
        <p:cNvGrpSpPr/>
        <p:nvPr/>
      </p:nvGrpSpPr>
      <p:grpSpPr>
        <a:xfrm>
          <a:off x="0" y="0"/>
          <a:ext cx="0" cy="0"/>
          <a:chOff x="0" y="0"/>
          <a:chExt cx="0" cy="0"/>
        </a:xfrm>
      </p:grpSpPr>
      <p:sp>
        <p:nvSpPr>
          <p:cNvPr id="1025" name="Google Shape;1025;p25"/>
          <p:cNvSpPr/>
          <p:nvPr/>
        </p:nvSpPr>
        <p:spPr>
          <a:xfrm>
            <a:off x="4850657" y="158591"/>
            <a:ext cx="97900" cy="97906"/>
          </a:xfrm>
          <a:custGeom>
            <a:avLst/>
            <a:gdLst/>
            <a:ahLst/>
            <a:cxnLst/>
            <a:rect l="l" t="t" r="r" b="b"/>
            <a:pathLst>
              <a:path w="2321" h="2321" fill="none" extrusionOk="0">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5"/>
          <p:cNvSpPr/>
          <p:nvPr/>
        </p:nvSpPr>
        <p:spPr>
          <a:xfrm>
            <a:off x="224604" y="595773"/>
            <a:ext cx="153957" cy="152068"/>
          </a:xfrm>
          <a:custGeom>
            <a:avLst/>
            <a:gdLst/>
            <a:ahLst/>
            <a:cxnLst/>
            <a:rect l="l" t="t" r="r" b="b"/>
            <a:pathLst>
              <a:path w="3650" h="3605" fill="none" extrusionOk="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8856445" y="1698803"/>
            <a:ext cx="143876" cy="158269"/>
          </a:xfrm>
          <a:custGeom>
            <a:avLst/>
            <a:gdLst/>
            <a:ahLst/>
            <a:cxnLst/>
            <a:rect l="l" t="t" r="r" b="b"/>
            <a:pathLst>
              <a:path w="3411" h="3752" fill="none" extrusionOk="0">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238481" y="2048875"/>
            <a:ext cx="431628" cy="42"/>
          </a:xfrm>
          <a:custGeom>
            <a:avLst/>
            <a:gdLst/>
            <a:ahLst/>
            <a:cxnLst/>
            <a:rect l="l" t="t" r="r" b="b"/>
            <a:pathLst>
              <a:path w="10233" h="1" fill="none" extrusionOk="0">
                <a:moveTo>
                  <a:pt x="1" y="0"/>
                </a:moveTo>
                <a:lnTo>
                  <a:pt x="10233"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7907395" y="1563059"/>
            <a:ext cx="267632" cy="42"/>
          </a:xfrm>
          <a:custGeom>
            <a:avLst/>
            <a:gdLst/>
            <a:ahLst/>
            <a:cxnLst/>
            <a:rect l="l" t="t" r="r" b="b"/>
            <a:pathLst>
              <a:path w="6345" h="1" fill="none" extrusionOk="0">
                <a:moveTo>
                  <a:pt x="1" y="1"/>
                </a:moveTo>
                <a:lnTo>
                  <a:pt x="634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8239268" y="1563059"/>
            <a:ext cx="133837" cy="42"/>
          </a:xfrm>
          <a:custGeom>
            <a:avLst/>
            <a:gdLst/>
            <a:ahLst/>
            <a:cxnLst/>
            <a:rect l="l" t="t" r="r" b="b"/>
            <a:pathLst>
              <a:path w="3173" h="1" fill="none" extrusionOk="0">
                <a:moveTo>
                  <a:pt x="0" y="1"/>
                </a:moveTo>
                <a:lnTo>
                  <a:pt x="3172"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3074073" y="290287"/>
            <a:ext cx="259955" cy="42"/>
          </a:xfrm>
          <a:custGeom>
            <a:avLst/>
            <a:gdLst/>
            <a:ahLst/>
            <a:cxnLst/>
            <a:rect l="l" t="t" r="r" b="b"/>
            <a:pathLst>
              <a:path w="6163" h="1" fill="none" extrusionOk="0">
                <a:moveTo>
                  <a:pt x="0" y="0"/>
                </a:moveTo>
                <a:lnTo>
                  <a:pt x="6162"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1607601" y="84521"/>
            <a:ext cx="131897" cy="42"/>
          </a:xfrm>
          <a:custGeom>
            <a:avLst/>
            <a:gdLst/>
            <a:ahLst/>
            <a:cxnLst/>
            <a:rect l="l" t="t" r="r" b="b"/>
            <a:pathLst>
              <a:path w="3127" h="1" fill="none" extrusionOk="0">
                <a:moveTo>
                  <a:pt x="1" y="1"/>
                </a:moveTo>
                <a:lnTo>
                  <a:pt x="3127"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524292" y="2150535"/>
            <a:ext cx="208158" cy="42"/>
          </a:xfrm>
          <a:custGeom>
            <a:avLst/>
            <a:gdLst/>
            <a:ahLst/>
            <a:cxnLst/>
            <a:rect l="l" t="t" r="r" b="b"/>
            <a:pathLst>
              <a:path w="4935" h="1" fill="none" extrusionOk="0">
                <a:moveTo>
                  <a:pt x="1" y="1"/>
                </a:moveTo>
                <a:lnTo>
                  <a:pt x="493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1094018" y="318085"/>
            <a:ext cx="42" cy="83985"/>
          </a:xfrm>
          <a:custGeom>
            <a:avLst/>
            <a:gdLst/>
            <a:ahLst/>
            <a:cxnLst/>
            <a:rect l="l" t="t" r="r" b="b"/>
            <a:pathLst>
              <a:path w="1" h="1991" fill="none" extrusionOk="0">
                <a:moveTo>
                  <a:pt x="0" y="1"/>
                </a:moveTo>
                <a:lnTo>
                  <a:pt x="0"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8574936" y="1153510"/>
            <a:ext cx="42" cy="83985"/>
          </a:xfrm>
          <a:custGeom>
            <a:avLst/>
            <a:gdLst/>
            <a:ahLst/>
            <a:cxnLst/>
            <a:rect l="l" t="t" r="r" b="b"/>
            <a:pathLst>
              <a:path w="1" h="1991" fill="none" extrusionOk="0">
                <a:moveTo>
                  <a:pt x="1" y="0"/>
                </a:moveTo>
                <a:lnTo>
                  <a:pt x="1"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3723350" y="3243484"/>
            <a:ext cx="42" cy="64328"/>
          </a:xfrm>
          <a:custGeom>
            <a:avLst/>
            <a:gdLst/>
            <a:ahLst/>
            <a:cxnLst/>
            <a:rect l="l" t="t" r="r" b="b"/>
            <a:pathLst>
              <a:path w="1" h="1525" fill="none" extrusionOk="0">
                <a:moveTo>
                  <a:pt x="1" y="1"/>
                </a:moveTo>
                <a:lnTo>
                  <a:pt x="1" y="1524"/>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3691251" y="3275627"/>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2946015" y="4536419"/>
            <a:ext cx="42" cy="63822"/>
          </a:xfrm>
          <a:custGeom>
            <a:avLst/>
            <a:gdLst/>
            <a:ahLst/>
            <a:cxnLst/>
            <a:rect l="l" t="t" r="r" b="b"/>
            <a:pathLst>
              <a:path w="1" h="1513" fill="none" extrusionOk="0">
                <a:moveTo>
                  <a:pt x="1" y="1"/>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2911976" y="4568563"/>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6013218" y="4588220"/>
            <a:ext cx="59980" cy="62388"/>
          </a:xfrm>
          <a:custGeom>
            <a:avLst/>
            <a:gdLst/>
            <a:ahLst/>
            <a:cxnLst/>
            <a:rect l="l" t="t" r="r" b="b"/>
            <a:pathLst>
              <a:path w="1422" h="1479" fill="none" extrusionOk="0">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080903" y="1701165"/>
            <a:ext cx="70061" cy="42"/>
          </a:xfrm>
          <a:custGeom>
            <a:avLst/>
            <a:gdLst/>
            <a:ahLst/>
            <a:cxnLst/>
            <a:rect l="l" t="t" r="r" b="b"/>
            <a:pathLst>
              <a:path w="1661" h="1" fill="none" extrusionOk="0">
                <a:moveTo>
                  <a:pt x="1" y="1"/>
                </a:moveTo>
                <a:lnTo>
                  <a:pt x="166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1805172" y="1824928"/>
            <a:ext cx="42" cy="46063"/>
          </a:xfrm>
          <a:custGeom>
            <a:avLst/>
            <a:gdLst/>
            <a:ahLst/>
            <a:cxnLst/>
            <a:rect l="l" t="t" r="r" b="b"/>
            <a:pathLst>
              <a:path w="1" h="1092" fill="none" extrusionOk="0">
                <a:moveTo>
                  <a:pt x="1" y="0"/>
                </a:moveTo>
                <a:lnTo>
                  <a:pt x="1" y="1092"/>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614649" y="2816303"/>
            <a:ext cx="63818" cy="20205"/>
          </a:xfrm>
          <a:custGeom>
            <a:avLst/>
            <a:gdLst/>
            <a:ahLst/>
            <a:cxnLst/>
            <a:rect l="l" t="t" r="r" b="b"/>
            <a:pathLst>
              <a:path w="1513" h="479" fill="none" extrusionOk="0">
                <a:moveTo>
                  <a:pt x="1" y="478"/>
                </a:moveTo>
                <a:cubicBezTo>
                  <a:pt x="421" y="46"/>
                  <a:pt x="990" y="1"/>
                  <a:pt x="1513" y="1"/>
                </a:cubicBezTo>
              </a:path>
            </a:pathLst>
          </a:custGeom>
          <a:noFill/>
          <a:ln w="3700" cap="flat" cmpd="sng">
            <a:solidFill>
              <a:srgbClr val="C56047"/>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txBox="1"/>
          <p:nvPr/>
        </p:nvSpPr>
        <p:spPr>
          <a:xfrm>
            <a:off x="3072000" y="3200400"/>
            <a:ext cx="3000000" cy="933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lang="en" sz="1200" b="1">
                <a:solidFill>
                  <a:srgbClr val="23385C"/>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23385C"/>
                </a:solidFill>
                <a:latin typeface="Montserrat"/>
                <a:ea typeface="Montserrat"/>
                <a:cs typeface="Montserrat"/>
                <a:sym typeface="Montserrat"/>
              </a:rPr>
              <a:t>, including icons by </a:t>
            </a:r>
            <a:r>
              <a:rPr lang="en" sz="1200" b="1">
                <a:solidFill>
                  <a:srgbClr val="23385C"/>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23385C"/>
                </a:solidFill>
                <a:latin typeface="Montserrat"/>
                <a:ea typeface="Montserrat"/>
                <a:cs typeface="Montserrat"/>
                <a:sym typeface="Montserrat"/>
              </a:rPr>
              <a:t>, and infographics &amp; images by </a:t>
            </a:r>
            <a:r>
              <a:rPr lang="en" sz="1200" b="1">
                <a:solidFill>
                  <a:srgbClr val="23385C"/>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1051" name="Google Shape;1051;p25"/>
          <p:cNvSpPr/>
          <p:nvPr/>
        </p:nvSpPr>
        <p:spPr>
          <a:xfrm flipH="1">
            <a:off x="7056175" y="158600"/>
            <a:ext cx="27072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flipH="1">
            <a:off x="-464575" y="938650"/>
            <a:ext cx="2293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flipH="1">
            <a:off x="3345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flipH="1">
            <a:off x="53637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txBox="1">
            <a:spLocks noGrp="1"/>
          </p:cNvSpPr>
          <p:nvPr>
            <p:ph type="subTitle" idx="1"/>
          </p:nvPr>
        </p:nvSpPr>
        <p:spPr>
          <a:xfrm>
            <a:off x="2314575" y="1608233"/>
            <a:ext cx="45435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6" name="Google Shape;1056;p25"/>
          <p:cNvSpPr txBox="1">
            <a:spLocks noGrp="1"/>
          </p:cNvSpPr>
          <p:nvPr>
            <p:ph type="title"/>
          </p:nvPr>
        </p:nvSpPr>
        <p:spPr>
          <a:xfrm>
            <a:off x="2276400" y="826025"/>
            <a:ext cx="459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500"/>
            </a:lvl1pPr>
            <a:lvl2pPr lvl="1" rtl="0">
              <a:spcBef>
                <a:spcPts val="0"/>
              </a:spcBef>
              <a:spcAft>
                <a:spcPts val="0"/>
              </a:spcAft>
              <a:buSzPts val="3000"/>
              <a:buFont typeface="Comfortaa"/>
              <a:buNone/>
              <a:defRPr sz="3000" b="1">
                <a:latin typeface="Comfortaa"/>
                <a:ea typeface="Comfortaa"/>
                <a:cs typeface="Comfortaa"/>
                <a:sym typeface="Comfortaa"/>
              </a:defRPr>
            </a:lvl2pPr>
            <a:lvl3pPr lvl="2" rtl="0">
              <a:spcBef>
                <a:spcPts val="0"/>
              </a:spcBef>
              <a:spcAft>
                <a:spcPts val="0"/>
              </a:spcAft>
              <a:buSzPts val="3000"/>
              <a:buFont typeface="Comfortaa"/>
              <a:buNone/>
              <a:defRPr sz="3000" b="1">
                <a:latin typeface="Comfortaa"/>
                <a:ea typeface="Comfortaa"/>
                <a:cs typeface="Comfortaa"/>
                <a:sym typeface="Comfortaa"/>
              </a:defRPr>
            </a:lvl3pPr>
            <a:lvl4pPr lvl="3" rtl="0">
              <a:spcBef>
                <a:spcPts val="0"/>
              </a:spcBef>
              <a:spcAft>
                <a:spcPts val="0"/>
              </a:spcAft>
              <a:buSzPts val="3000"/>
              <a:buFont typeface="Comfortaa"/>
              <a:buNone/>
              <a:defRPr sz="3000" b="1">
                <a:latin typeface="Comfortaa"/>
                <a:ea typeface="Comfortaa"/>
                <a:cs typeface="Comfortaa"/>
                <a:sym typeface="Comfortaa"/>
              </a:defRPr>
            </a:lvl4pPr>
            <a:lvl5pPr lvl="4" rtl="0">
              <a:spcBef>
                <a:spcPts val="0"/>
              </a:spcBef>
              <a:spcAft>
                <a:spcPts val="0"/>
              </a:spcAft>
              <a:buSzPts val="3000"/>
              <a:buFont typeface="Comfortaa"/>
              <a:buNone/>
              <a:defRPr sz="3000" b="1">
                <a:latin typeface="Comfortaa"/>
                <a:ea typeface="Comfortaa"/>
                <a:cs typeface="Comfortaa"/>
                <a:sym typeface="Comfortaa"/>
              </a:defRPr>
            </a:lvl5pPr>
            <a:lvl6pPr lvl="5" rtl="0">
              <a:spcBef>
                <a:spcPts val="0"/>
              </a:spcBef>
              <a:spcAft>
                <a:spcPts val="0"/>
              </a:spcAft>
              <a:buSzPts val="3000"/>
              <a:buFont typeface="Comfortaa"/>
              <a:buNone/>
              <a:defRPr sz="3000" b="1">
                <a:latin typeface="Comfortaa"/>
                <a:ea typeface="Comfortaa"/>
                <a:cs typeface="Comfortaa"/>
                <a:sym typeface="Comfortaa"/>
              </a:defRPr>
            </a:lvl6pPr>
            <a:lvl7pPr lvl="6" rtl="0">
              <a:spcBef>
                <a:spcPts val="0"/>
              </a:spcBef>
              <a:spcAft>
                <a:spcPts val="0"/>
              </a:spcAft>
              <a:buSzPts val="3000"/>
              <a:buFont typeface="Comfortaa"/>
              <a:buNone/>
              <a:defRPr sz="3000" b="1">
                <a:latin typeface="Comfortaa"/>
                <a:ea typeface="Comfortaa"/>
                <a:cs typeface="Comfortaa"/>
                <a:sym typeface="Comfortaa"/>
              </a:defRPr>
            </a:lvl7pPr>
            <a:lvl8pPr lvl="7" rtl="0">
              <a:spcBef>
                <a:spcPts val="0"/>
              </a:spcBef>
              <a:spcAft>
                <a:spcPts val="0"/>
              </a:spcAft>
              <a:buSzPts val="3000"/>
              <a:buFont typeface="Comfortaa"/>
              <a:buNone/>
              <a:defRPr sz="3000" b="1">
                <a:latin typeface="Comfortaa"/>
                <a:ea typeface="Comfortaa"/>
                <a:cs typeface="Comfortaa"/>
                <a:sym typeface="Comfortaa"/>
              </a:defRPr>
            </a:lvl8pPr>
            <a:lvl9pPr lvl="8" rtl="0">
              <a:spcBef>
                <a:spcPts val="0"/>
              </a:spcBef>
              <a:spcAft>
                <a:spcPts val="0"/>
              </a:spcAft>
              <a:buSzPts val="3000"/>
              <a:buFont typeface="Comfortaa"/>
              <a:buNone/>
              <a:defRPr sz="3000" b="1">
                <a:latin typeface="Comfortaa"/>
                <a:ea typeface="Comfortaa"/>
                <a:cs typeface="Comfortaa"/>
                <a:sym typeface="Comfortaa"/>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057"/>
        <p:cNvGrpSpPr/>
        <p:nvPr/>
      </p:nvGrpSpPr>
      <p:grpSpPr>
        <a:xfrm>
          <a:off x="0" y="0"/>
          <a:ext cx="0" cy="0"/>
          <a:chOff x="0" y="0"/>
          <a:chExt cx="0" cy="0"/>
        </a:xfrm>
      </p:grpSpPr>
      <p:sp>
        <p:nvSpPr>
          <p:cNvPr id="1058" name="Google Shape;1058;p26"/>
          <p:cNvSpPr/>
          <p:nvPr/>
        </p:nvSpPr>
        <p:spPr>
          <a:xfrm rot="10800000" flipH="1">
            <a:off x="7918898" y="4118886"/>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rot="10800000" flipH="1">
            <a:off x="8882878" y="1863923"/>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rot="10800000" flipH="1">
            <a:off x="8864589" y="1882213"/>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rot="10800000" flipH="1">
            <a:off x="298332" y="4724471"/>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rot="10800000" flipH="1">
            <a:off x="266121" y="4756684"/>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rot="10800000" flipH="1">
            <a:off x="8866530" y="2555650"/>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rot="10800000" flipH="1">
            <a:off x="645606" y="3401211"/>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rot="10800000" flipH="1">
            <a:off x="465139" y="4080903"/>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rot="10800000" flipH="1">
            <a:off x="8245486" y="31786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rot="10800000" flipH="1">
            <a:off x="8698145" y="1144836"/>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rot="10800000" flipH="1">
            <a:off x="751845" y="2180946"/>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rot="10800000" flipH="1">
            <a:off x="296803" y="2669604"/>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rot="10800000" flipH="1">
            <a:off x="7864565" y="1825939"/>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rot="10800000" flipH="1">
            <a:off x="1236721" y="760042"/>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rot="10800000" flipH="1">
            <a:off x="1204461" y="793710"/>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rot="10800000" flipH="1">
            <a:off x="7698120" y="513264"/>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rot="10800000" flipH="1">
            <a:off x="7742412" y="78454"/>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rot="10800000" flipH="1">
            <a:off x="7710151" y="110667"/>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rot="10800000" flipH="1">
            <a:off x="8499974" y="805740"/>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rot="10800000" flipH="1">
            <a:off x="8880938" y="1380990"/>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rot="10800000" flipH="1">
            <a:off x="204436" y="1465206"/>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rot="10800000" flipH="1">
            <a:off x="8541840" y="1581587"/>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rot="10800000" flipH="1">
            <a:off x="8639425" y="4924745"/>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rot="10800000" flipH="1">
            <a:off x="8678449" y="408667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rot="10800000" flipH="1">
            <a:off x="4236550" y="482752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rot="10800000" flipH="1">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26"/>
          <p:cNvGrpSpPr/>
          <p:nvPr/>
        </p:nvGrpSpPr>
        <p:grpSpPr>
          <a:xfrm flipH="1">
            <a:off x="7545770" y="3928755"/>
            <a:ext cx="1086673" cy="897677"/>
            <a:chOff x="6101758" y="2859784"/>
            <a:chExt cx="1222079" cy="1009533"/>
          </a:xfrm>
        </p:grpSpPr>
        <p:sp>
          <p:nvSpPr>
            <p:cNvPr id="1085" name="Google Shape;1085;p26"/>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1095"/>
        <p:cNvGrpSpPr/>
        <p:nvPr/>
      </p:nvGrpSpPr>
      <p:grpSpPr>
        <a:xfrm>
          <a:off x="0" y="0"/>
          <a:ext cx="0" cy="0"/>
          <a:chOff x="0" y="0"/>
          <a:chExt cx="0" cy="0"/>
        </a:xfrm>
      </p:grpSpPr>
      <p:grpSp>
        <p:nvGrpSpPr>
          <p:cNvPr id="1096" name="Google Shape;1096;p27"/>
          <p:cNvGrpSpPr/>
          <p:nvPr/>
        </p:nvGrpSpPr>
        <p:grpSpPr>
          <a:xfrm flipH="1">
            <a:off x="99225" y="176149"/>
            <a:ext cx="8738597" cy="4906446"/>
            <a:chOff x="204436" y="176149"/>
            <a:chExt cx="8738597" cy="4906446"/>
          </a:xfrm>
        </p:grpSpPr>
        <p:sp>
          <p:nvSpPr>
            <p:cNvPr id="1097" name="Google Shape;1097;p2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27"/>
          <p:cNvSpPr/>
          <p:nvPr/>
        </p:nvSpPr>
        <p:spPr>
          <a:xfrm flipH="1">
            <a:off x="7356334" y="79284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7"/>
          <p:cNvSpPr/>
          <p:nvPr/>
        </p:nvSpPr>
        <p:spPr>
          <a:xfrm>
            <a:off x="680434" y="4932025"/>
            <a:ext cx="7255800" cy="66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27"/>
          <p:cNvGrpSpPr/>
          <p:nvPr/>
        </p:nvGrpSpPr>
        <p:grpSpPr>
          <a:xfrm flipH="1">
            <a:off x="7737387" y="58110"/>
            <a:ext cx="889429" cy="734738"/>
            <a:chOff x="6101758" y="2859784"/>
            <a:chExt cx="1222079" cy="1009533"/>
          </a:xfrm>
        </p:grpSpPr>
        <p:sp>
          <p:nvSpPr>
            <p:cNvPr id="1123" name="Google Shape;1123;p2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CUSTOM_13">
    <p:spTree>
      <p:nvGrpSpPr>
        <p:cNvPr id="1" name="Shape 1133"/>
        <p:cNvGrpSpPr/>
        <p:nvPr/>
      </p:nvGrpSpPr>
      <p:grpSpPr>
        <a:xfrm>
          <a:off x="0" y="0"/>
          <a:ext cx="0" cy="0"/>
          <a:chOff x="0" y="0"/>
          <a:chExt cx="0" cy="0"/>
        </a:xfrm>
      </p:grpSpPr>
      <p:grpSp>
        <p:nvGrpSpPr>
          <p:cNvPr id="1134" name="Google Shape;1134;p28"/>
          <p:cNvGrpSpPr/>
          <p:nvPr/>
        </p:nvGrpSpPr>
        <p:grpSpPr>
          <a:xfrm flipH="1">
            <a:off x="99225" y="176149"/>
            <a:ext cx="8738597" cy="4906446"/>
            <a:chOff x="204436" y="176149"/>
            <a:chExt cx="8738597" cy="4906446"/>
          </a:xfrm>
        </p:grpSpPr>
        <p:sp>
          <p:nvSpPr>
            <p:cNvPr id="1135" name="Google Shape;1135;p28"/>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8" name="Google Shape;1158;p28"/>
          <p:cNvSpPr/>
          <p:nvPr/>
        </p:nvSpPr>
        <p:spPr>
          <a:xfrm flipH="1">
            <a:off x="78218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flipH="1">
            <a:off x="41338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28"/>
          <p:cNvGrpSpPr/>
          <p:nvPr/>
        </p:nvGrpSpPr>
        <p:grpSpPr>
          <a:xfrm flipH="1">
            <a:off x="8377738" y="3548084"/>
            <a:ext cx="1222079" cy="1009533"/>
            <a:chOff x="6101758" y="2859784"/>
            <a:chExt cx="1222079" cy="1009533"/>
          </a:xfrm>
        </p:grpSpPr>
        <p:sp>
          <p:nvSpPr>
            <p:cNvPr id="1161" name="Google Shape;1161;p2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4">
  <p:cSld name="CUSTOM_14">
    <p:spTree>
      <p:nvGrpSpPr>
        <p:cNvPr id="1" name="Shape 1171"/>
        <p:cNvGrpSpPr/>
        <p:nvPr/>
      </p:nvGrpSpPr>
      <p:grpSpPr>
        <a:xfrm>
          <a:off x="0" y="0"/>
          <a:ext cx="0" cy="0"/>
          <a:chOff x="0" y="0"/>
          <a:chExt cx="0" cy="0"/>
        </a:xfrm>
      </p:grpSpPr>
      <p:sp>
        <p:nvSpPr>
          <p:cNvPr id="1172" name="Google Shape;1172;p29"/>
          <p:cNvSpPr/>
          <p:nvPr/>
        </p:nvSpPr>
        <p:spPr>
          <a:xfrm>
            <a:off x="-1233991"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flipH="1">
            <a:off x="7864209"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29"/>
          <p:cNvGrpSpPr/>
          <p:nvPr/>
        </p:nvGrpSpPr>
        <p:grpSpPr>
          <a:xfrm flipH="1">
            <a:off x="-57150" y="116972"/>
            <a:ext cx="8939572" cy="4824996"/>
            <a:chOff x="204436" y="116972"/>
            <a:chExt cx="8939572" cy="4824996"/>
          </a:xfrm>
        </p:grpSpPr>
        <p:sp>
          <p:nvSpPr>
            <p:cNvPr id="1175" name="Google Shape;1175;p29"/>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29"/>
          <p:cNvGrpSpPr/>
          <p:nvPr/>
        </p:nvGrpSpPr>
        <p:grpSpPr>
          <a:xfrm flipH="1">
            <a:off x="8250443" y="3253983"/>
            <a:ext cx="1190271" cy="1022535"/>
            <a:chOff x="7521697" y="2603884"/>
            <a:chExt cx="1473291" cy="1265671"/>
          </a:xfrm>
        </p:grpSpPr>
        <p:sp>
          <p:nvSpPr>
            <p:cNvPr id="1227" name="Google Shape;1227;p2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9"/>
          <p:cNvGrpSpPr/>
          <p:nvPr/>
        </p:nvGrpSpPr>
        <p:grpSpPr>
          <a:xfrm rot="10800000">
            <a:off x="-270296" y="340481"/>
            <a:ext cx="1086673" cy="897677"/>
            <a:chOff x="6101758" y="2859784"/>
            <a:chExt cx="1222079" cy="1009533"/>
          </a:xfrm>
        </p:grpSpPr>
        <p:sp>
          <p:nvSpPr>
            <p:cNvPr id="1236" name="Google Shape;1236;p2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9"/>
        <p:cNvGrpSpPr/>
        <p:nvPr/>
      </p:nvGrpSpPr>
      <p:grpSpPr>
        <a:xfrm>
          <a:off x="0" y="0"/>
          <a:ext cx="0" cy="0"/>
          <a:chOff x="0" y="0"/>
          <a:chExt cx="0" cy="0"/>
        </a:xfrm>
      </p:grpSpPr>
      <p:sp>
        <p:nvSpPr>
          <p:cNvPr id="100" name="Google Shape;10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01" name="Google Shape;101;p4"/>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4"/>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103" name="Google Shape;103;p4"/>
          <p:cNvSpPr/>
          <p:nvPr/>
        </p:nvSpPr>
        <p:spPr>
          <a:xfrm rot="10800000">
            <a:off x="3740963" y="4616800"/>
            <a:ext cx="5887500" cy="1119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10800000">
            <a:off x="8024813"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10800000">
            <a:off x="-666750" y="3881963"/>
            <a:ext cx="4049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flipH="1">
            <a:off x="354391" y="20338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flipH="1">
            <a:off x="6714721" y="3013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flipH="1">
            <a:off x="7525927"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flipH="1">
            <a:off x="1027863" y="486001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8616555" y="2893315"/>
            <a:ext cx="97924" cy="98420"/>
          </a:xfrm>
          <a:custGeom>
            <a:avLst/>
            <a:gdLst/>
            <a:ahLst/>
            <a:cxnLst/>
            <a:rect l="l" t="t" r="r" b="b"/>
            <a:pathLst>
              <a:path w="2767" h="2781" fill="none" extrusionOk="0">
                <a:moveTo>
                  <a:pt x="2767" y="1425"/>
                </a:moveTo>
                <a:cubicBezTo>
                  <a:pt x="2767" y="2157"/>
                  <a:pt x="2157" y="2781"/>
                  <a:pt x="1356" y="2781"/>
                </a:cubicBezTo>
                <a:cubicBezTo>
                  <a:pt x="624" y="2781"/>
                  <a:pt x="0" y="2157"/>
                  <a:pt x="0" y="1425"/>
                </a:cubicBezTo>
                <a:cubicBezTo>
                  <a:pt x="0" y="625"/>
                  <a:pt x="624" y="1"/>
                  <a:pt x="1356" y="1"/>
                </a:cubicBezTo>
                <a:cubicBezTo>
                  <a:pt x="2157" y="1"/>
                  <a:pt x="2767" y="625"/>
                  <a:pt x="2767" y="1425"/>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836347" y="1530184"/>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269993" y="10480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225826" y="1090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225826" y="1090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707279" y="42958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836360" y="3973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952552" y="21609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654972" y="374948"/>
            <a:ext cx="97960" cy="97960"/>
          </a:xfrm>
          <a:custGeom>
            <a:avLst/>
            <a:gdLst/>
            <a:ahLst/>
            <a:cxnLst/>
            <a:rect l="l" t="t" r="r" b="b"/>
            <a:pathLst>
              <a:path w="2768" h="2768" fill="none" extrusionOk="0">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147331" y="510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1989591" y="252333"/>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sp>
        <p:nvSpPr>
          <p:cNvPr id="129" name="Google Shape;129;p5"/>
          <p:cNvSpPr txBox="1">
            <a:spLocks noGrp="1"/>
          </p:cNvSpPr>
          <p:nvPr>
            <p:ph type="sldNum" idx="12"/>
          </p:nvPr>
        </p:nvSpPr>
        <p:spPr>
          <a:xfrm flipH="1">
            <a:off x="254880"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30" name="Google Shape;130;p5"/>
          <p:cNvSpPr/>
          <p:nvPr/>
        </p:nvSpPr>
        <p:spPr>
          <a:xfrm>
            <a:off x="8823687" y="20338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8873587"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2303571" y="3013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1618106"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8591883"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8547716"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8547716"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7994251" y="486001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602794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8853450"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889761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flipH="1">
            <a:off x="561558" y="2893315"/>
            <a:ext cx="97924" cy="98420"/>
          </a:xfrm>
          <a:custGeom>
            <a:avLst/>
            <a:gdLst/>
            <a:ahLst/>
            <a:cxnLst/>
            <a:rect l="l" t="t" r="r" b="b"/>
            <a:pathLst>
              <a:path w="2767" h="2781" fill="none" extrusionOk="0">
                <a:moveTo>
                  <a:pt x="2767" y="1425"/>
                </a:moveTo>
                <a:cubicBezTo>
                  <a:pt x="2767" y="2157"/>
                  <a:pt x="2157" y="2781"/>
                  <a:pt x="1356" y="2781"/>
                </a:cubicBezTo>
                <a:cubicBezTo>
                  <a:pt x="624" y="2781"/>
                  <a:pt x="0" y="2157"/>
                  <a:pt x="0" y="1425"/>
                </a:cubicBezTo>
                <a:cubicBezTo>
                  <a:pt x="0" y="625"/>
                  <a:pt x="624" y="1"/>
                  <a:pt x="1356" y="1"/>
                </a:cubicBezTo>
                <a:cubicBezTo>
                  <a:pt x="2157" y="1"/>
                  <a:pt x="2767" y="625"/>
                  <a:pt x="2767" y="1425"/>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flipH="1">
            <a:off x="295653" y="1530184"/>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1006009" y="10480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flipH="1">
            <a:off x="964285" y="1090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flipH="1">
            <a:off x="964285" y="1090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flipH="1">
            <a:off x="506826" y="42958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flipH="1">
            <a:off x="185259" y="3973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flipH="1">
            <a:off x="185252" y="21609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flipH="1">
            <a:off x="3523106" y="374948"/>
            <a:ext cx="97960" cy="97960"/>
          </a:xfrm>
          <a:custGeom>
            <a:avLst/>
            <a:gdLst/>
            <a:ahLst/>
            <a:cxnLst/>
            <a:rect l="l" t="t" r="r" b="b"/>
            <a:pathLst>
              <a:path w="2768" h="2768" fill="none" extrusionOk="0">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flipH="1">
            <a:off x="4870962" y="510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flipH="1">
            <a:off x="7154442" y="252333"/>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rot="10800000" flipH="1">
            <a:off x="-152400" y="4616800"/>
            <a:ext cx="5887500" cy="1119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rot="10800000" flipH="1">
            <a:off x="-666750"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rot="10800000" flipH="1">
            <a:off x="6093713" y="3881963"/>
            <a:ext cx="4049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txBox="1">
            <a:spLocks noGrp="1"/>
          </p:cNvSpPr>
          <p:nvPr>
            <p:ph type="ctrTitle"/>
          </p:nvPr>
        </p:nvSpPr>
        <p:spPr>
          <a:xfrm flipH="1">
            <a:off x="1163813" y="2868668"/>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156" name="Google Shape;156;p5"/>
          <p:cNvSpPr txBox="1">
            <a:spLocks noGrp="1"/>
          </p:cNvSpPr>
          <p:nvPr>
            <p:ph type="subTitle" idx="1"/>
          </p:nvPr>
        </p:nvSpPr>
        <p:spPr>
          <a:xfrm flipH="1">
            <a:off x="1163775" y="3341400"/>
            <a:ext cx="35511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57" name="Google Shape;157;p5"/>
          <p:cNvSpPr txBox="1">
            <a:spLocks noGrp="1"/>
          </p:cNvSpPr>
          <p:nvPr>
            <p:ph type="ctrTitle" idx="2"/>
          </p:nvPr>
        </p:nvSpPr>
        <p:spPr>
          <a:xfrm flipH="1">
            <a:off x="1163813" y="1116068"/>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158" name="Google Shape;158;p5"/>
          <p:cNvSpPr txBox="1">
            <a:spLocks noGrp="1"/>
          </p:cNvSpPr>
          <p:nvPr>
            <p:ph type="subTitle" idx="3"/>
          </p:nvPr>
        </p:nvSpPr>
        <p:spPr>
          <a:xfrm flipH="1">
            <a:off x="1163850" y="1588800"/>
            <a:ext cx="35511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59" name="Google Shape;159;p5"/>
          <p:cNvSpPr txBox="1">
            <a:spLocks noGrp="1"/>
          </p:cNvSpPr>
          <p:nvPr>
            <p:ph type="title" idx="4"/>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grpSp>
        <p:nvGrpSpPr>
          <p:cNvPr id="161" name="Google Shape;161;p6"/>
          <p:cNvGrpSpPr/>
          <p:nvPr/>
        </p:nvGrpSpPr>
        <p:grpSpPr>
          <a:xfrm>
            <a:off x="204436" y="176149"/>
            <a:ext cx="8738597" cy="4471637"/>
            <a:chOff x="204436" y="176149"/>
            <a:chExt cx="8738597" cy="4471637"/>
          </a:xfrm>
        </p:grpSpPr>
        <p:sp>
          <p:nvSpPr>
            <p:cNvPr id="162" name="Google Shape;162;p6"/>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6"/>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185" name="Google Shape;185;p6"/>
          <p:cNvSpPr/>
          <p:nvPr/>
        </p:nvSpPr>
        <p:spPr>
          <a:xfrm flipH="1">
            <a:off x="-1159975" y="259447"/>
            <a:ext cx="18915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flipH="1">
            <a:off x="7633500" y="459449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6"/>
          <p:cNvGrpSpPr/>
          <p:nvPr/>
        </p:nvGrpSpPr>
        <p:grpSpPr>
          <a:xfrm flipH="1">
            <a:off x="8475244" y="3583233"/>
            <a:ext cx="1190271" cy="1022535"/>
            <a:chOff x="7521697" y="2603884"/>
            <a:chExt cx="1473291" cy="1265671"/>
          </a:xfrm>
        </p:grpSpPr>
        <p:sp>
          <p:nvSpPr>
            <p:cNvPr id="190" name="Google Shape;190;p6"/>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8"/>
        <p:cNvGrpSpPr/>
        <p:nvPr/>
      </p:nvGrpSpPr>
      <p:grpSpPr>
        <a:xfrm>
          <a:off x="0" y="0"/>
          <a:ext cx="0" cy="0"/>
          <a:chOff x="0" y="0"/>
          <a:chExt cx="0" cy="0"/>
        </a:xfrm>
      </p:grpSpPr>
      <p:sp>
        <p:nvSpPr>
          <p:cNvPr id="199" name="Google Shape;199;p7"/>
          <p:cNvSpPr txBox="1">
            <a:spLocks noGrp="1"/>
          </p:cNvSpPr>
          <p:nvPr>
            <p:ph type="body" idx="1"/>
          </p:nvPr>
        </p:nvSpPr>
        <p:spPr>
          <a:xfrm>
            <a:off x="731525" y="1161000"/>
            <a:ext cx="76812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5D3765"/>
              </a:buClr>
              <a:buSzPts val="1200"/>
              <a:buFont typeface="Catamaran"/>
              <a:buChar char="●"/>
              <a:defRPr sz="1100"/>
            </a:lvl1pPr>
            <a:lvl2pPr marL="914400" lvl="1" indent="-304800">
              <a:spcBef>
                <a:spcPts val="1600"/>
              </a:spcBef>
              <a:spcAft>
                <a:spcPts val="0"/>
              </a:spcAft>
              <a:buSzPts val="1200"/>
              <a:buFont typeface="Catamaran"/>
              <a:buChar char="○"/>
              <a:defRPr sz="1200"/>
            </a:lvl2pPr>
            <a:lvl3pPr marL="1371600" lvl="2" indent="-304800">
              <a:spcBef>
                <a:spcPts val="1600"/>
              </a:spcBef>
              <a:spcAft>
                <a:spcPts val="0"/>
              </a:spcAft>
              <a:buSzPts val="1200"/>
              <a:buFont typeface="Catamaran"/>
              <a:buChar char="■"/>
              <a:defRPr sz="1200"/>
            </a:lvl3pPr>
            <a:lvl4pPr marL="1828800" lvl="3" indent="-304800">
              <a:spcBef>
                <a:spcPts val="1600"/>
              </a:spcBef>
              <a:spcAft>
                <a:spcPts val="0"/>
              </a:spcAft>
              <a:buSzPts val="1200"/>
              <a:buFont typeface="Catamaran"/>
              <a:buChar char="●"/>
              <a:defRPr sz="1200"/>
            </a:lvl4pPr>
            <a:lvl5pPr marL="2286000" lvl="4" indent="-304800">
              <a:spcBef>
                <a:spcPts val="1600"/>
              </a:spcBef>
              <a:spcAft>
                <a:spcPts val="0"/>
              </a:spcAft>
              <a:buSzPts val="1200"/>
              <a:buFont typeface="Catamaran"/>
              <a:buChar char="○"/>
              <a:defRPr sz="1200"/>
            </a:lvl5pPr>
            <a:lvl6pPr marL="2743200" lvl="5" indent="-304800">
              <a:spcBef>
                <a:spcPts val="1600"/>
              </a:spcBef>
              <a:spcAft>
                <a:spcPts val="0"/>
              </a:spcAft>
              <a:buSzPts val="1200"/>
              <a:buFont typeface="Catamaran"/>
              <a:buChar char="■"/>
              <a:defRPr sz="1200"/>
            </a:lvl6pPr>
            <a:lvl7pPr marL="3200400" lvl="6" indent="-304800">
              <a:spcBef>
                <a:spcPts val="1600"/>
              </a:spcBef>
              <a:spcAft>
                <a:spcPts val="0"/>
              </a:spcAft>
              <a:buSzPts val="1200"/>
              <a:buFont typeface="Catamaran"/>
              <a:buChar char="●"/>
              <a:defRPr sz="1200"/>
            </a:lvl7pPr>
            <a:lvl8pPr marL="3657600" lvl="7" indent="-304800">
              <a:spcBef>
                <a:spcPts val="1600"/>
              </a:spcBef>
              <a:spcAft>
                <a:spcPts val="0"/>
              </a:spcAft>
              <a:buSzPts val="1200"/>
              <a:buFont typeface="Catamaran"/>
              <a:buChar char="○"/>
              <a:defRPr sz="1200"/>
            </a:lvl8pPr>
            <a:lvl9pPr marL="4114800" lvl="8" indent="-304800">
              <a:spcBef>
                <a:spcPts val="1600"/>
              </a:spcBef>
              <a:spcAft>
                <a:spcPts val="1600"/>
              </a:spcAft>
              <a:buSzPts val="1200"/>
              <a:buFont typeface="Catamaran"/>
              <a:buChar char="■"/>
              <a:defRPr sz="1200"/>
            </a:lvl9pPr>
          </a:lstStyle>
          <a:p>
            <a:endParaRPr/>
          </a:p>
        </p:txBody>
      </p:sp>
      <p:sp>
        <p:nvSpPr>
          <p:cNvPr id="200" name="Google Shape;200;p7"/>
          <p:cNvSpPr txBox="1">
            <a:spLocks noGrp="1"/>
          </p:cNvSpPr>
          <p:nvPr>
            <p:ph type="title"/>
          </p:nvPr>
        </p:nvSpPr>
        <p:spPr>
          <a:xfrm>
            <a:off x="731525" y="445025"/>
            <a:ext cx="779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01" name="Google Shape;201;p7"/>
          <p:cNvSpPr/>
          <p:nvPr/>
        </p:nvSpPr>
        <p:spPr>
          <a:xfrm>
            <a:off x="7633500" y="259447"/>
            <a:ext cx="18915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1159975" y="459449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7"/>
          <p:cNvGrpSpPr/>
          <p:nvPr/>
        </p:nvGrpSpPr>
        <p:grpSpPr>
          <a:xfrm>
            <a:off x="204436" y="176149"/>
            <a:ext cx="8738597" cy="4906446"/>
            <a:chOff x="204436" y="176149"/>
            <a:chExt cx="8738597" cy="4906446"/>
          </a:xfrm>
        </p:grpSpPr>
        <p:sp>
          <p:nvSpPr>
            <p:cNvPr id="204" name="Google Shape;204;p7"/>
            <p:cNvSpPr/>
            <p:nvPr/>
          </p:nvSpPr>
          <p:spPr>
            <a:xfrm>
              <a:off x="7373430" y="3691477"/>
              <a:ext cx="49" cy="36142"/>
            </a:xfrm>
            <a:custGeom>
              <a:avLst/>
              <a:gdLst/>
              <a:ahLst/>
              <a:cxnLst/>
              <a:rect l="l" t="t" r="r" b="b"/>
              <a:pathLst>
                <a:path w="1" h="745" fill="none" extrusionOk="0">
                  <a:moveTo>
                    <a:pt x="1" y="1"/>
                  </a:moveTo>
                  <a:lnTo>
                    <a:pt x="1"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7886686" y="1009854"/>
              <a:ext cx="64037" cy="49"/>
            </a:xfrm>
            <a:custGeom>
              <a:avLst/>
              <a:gdLst/>
              <a:ahLst/>
              <a:cxnLst/>
              <a:rect l="l" t="t" r="r" b="b"/>
              <a:pathLst>
                <a:path w="1320" h="1" fill="none" extrusionOk="0">
                  <a:moveTo>
                    <a:pt x="1319" y="1"/>
                  </a:moveTo>
                  <a:lnTo>
                    <a:pt x="1"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7"/>
          <p:cNvGrpSpPr/>
          <p:nvPr/>
        </p:nvGrpSpPr>
        <p:grpSpPr>
          <a:xfrm flipH="1">
            <a:off x="-631517" y="3586184"/>
            <a:ext cx="1222079" cy="1009533"/>
            <a:chOff x="6101758" y="2859784"/>
            <a:chExt cx="1222079" cy="1009533"/>
          </a:xfrm>
        </p:grpSpPr>
        <p:sp>
          <p:nvSpPr>
            <p:cNvPr id="231" name="Google Shape;231;p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1"/>
        <p:cNvGrpSpPr/>
        <p:nvPr/>
      </p:nvGrpSpPr>
      <p:grpSpPr>
        <a:xfrm>
          <a:off x="0" y="0"/>
          <a:ext cx="0" cy="0"/>
          <a:chOff x="0" y="0"/>
          <a:chExt cx="0" cy="0"/>
        </a:xfrm>
      </p:grpSpPr>
      <p:sp>
        <p:nvSpPr>
          <p:cNvPr id="242" name="Google Shape;242;p8"/>
          <p:cNvSpPr txBox="1">
            <a:spLocks noGrp="1"/>
          </p:cNvSpPr>
          <p:nvPr>
            <p:ph type="title"/>
          </p:nvPr>
        </p:nvSpPr>
        <p:spPr>
          <a:xfrm>
            <a:off x="2459700" y="1639350"/>
            <a:ext cx="4224600" cy="216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5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43" name="Google Shape;243;p8"/>
          <p:cNvSpPr/>
          <p:nvPr/>
        </p:nvSpPr>
        <p:spPr>
          <a:xfrm>
            <a:off x="8875841" y="3825398"/>
            <a:ext cx="109732" cy="109732"/>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402572" y="1572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3027045" y="197955"/>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70234" y="2606949"/>
            <a:ext cx="438479" cy="14222"/>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7690277" y="975829"/>
            <a:ext cx="277099" cy="14222"/>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8205180" y="2509354"/>
            <a:ext cx="146409" cy="14222"/>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70227" y="3873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512152" y="3561133"/>
            <a:ext cx="212278" cy="1497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1503765" y="431195"/>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2207170" y="358578"/>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348081" y="2705153"/>
            <a:ext cx="219314" cy="1512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3618863" y="7414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3575000" y="785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3575000" y="785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1163643" y="58463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1123373" y="62850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1123373" y="62850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445133" y="4310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4864" y="4351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8914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8875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875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73471" y="385171"/>
            <a:ext cx="1245675" cy="442820"/>
          </a:xfrm>
          <a:custGeom>
            <a:avLst/>
            <a:gdLst/>
            <a:ahLst/>
            <a:cxnLst/>
            <a:rect l="l" t="t" r="r" b="b"/>
            <a:pathLst>
              <a:path w="8321" h="2958" extrusionOk="0">
                <a:moveTo>
                  <a:pt x="3551" y="0"/>
                </a:moveTo>
                <a:cubicBezTo>
                  <a:pt x="3420" y="0"/>
                  <a:pt x="3285" y="25"/>
                  <a:pt x="3151" y="83"/>
                </a:cubicBezTo>
                <a:cubicBezTo>
                  <a:pt x="2782" y="253"/>
                  <a:pt x="2465" y="984"/>
                  <a:pt x="2366" y="1810"/>
                </a:cubicBezTo>
                <a:cubicBezTo>
                  <a:pt x="2102" y="1593"/>
                  <a:pt x="1810" y="1324"/>
                  <a:pt x="1394" y="1201"/>
                </a:cubicBezTo>
                <a:cubicBezTo>
                  <a:pt x="1334" y="1188"/>
                  <a:pt x="1272" y="1181"/>
                  <a:pt x="1208" y="1181"/>
                </a:cubicBezTo>
                <a:cubicBezTo>
                  <a:pt x="935" y="1181"/>
                  <a:pt x="639" y="1299"/>
                  <a:pt x="440" y="1494"/>
                </a:cubicBezTo>
                <a:cubicBezTo>
                  <a:pt x="170" y="1810"/>
                  <a:pt x="0" y="2349"/>
                  <a:pt x="0" y="2958"/>
                </a:cubicBezTo>
                <a:cubicBezTo>
                  <a:pt x="326" y="2942"/>
                  <a:pt x="576" y="2937"/>
                  <a:pt x="800" y="2937"/>
                </a:cubicBezTo>
                <a:cubicBezTo>
                  <a:pt x="1246" y="2937"/>
                  <a:pt x="1587" y="2958"/>
                  <a:pt x="2220" y="2958"/>
                </a:cubicBezTo>
                <a:lnTo>
                  <a:pt x="8321" y="2958"/>
                </a:lnTo>
                <a:cubicBezTo>
                  <a:pt x="8003" y="2729"/>
                  <a:pt x="7622" y="2614"/>
                  <a:pt x="7242" y="2614"/>
                </a:cubicBezTo>
                <a:cubicBezTo>
                  <a:pt x="7097" y="2614"/>
                  <a:pt x="6951" y="2631"/>
                  <a:pt x="6810" y="2665"/>
                </a:cubicBezTo>
                <a:cubicBezTo>
                  <a:pt x="6810" y="2372"/>
                  <a:pt x="6833" y="2056"/>
                  <a:pt x="6710" y="1787"/>
                </a:cubicBezTo>
                <a:cubicBezTo>
                  <a:pt x="6580" y="1517"/>
                  <a:pt x="6355" y="1412"/>
                  <a:pt x="6108" y="1412"/>
                </a:cubicBezTo>
                <a:cubicBezTo>
                  <a:pt x="5754" y="1412"/>
                  <a:pt x="5355" y="1628"/>
                  <a:pt x="5124" y="1886"/>
                </a:cubicBezTo>
                <a:cubicBezTo>
                  <a:pt x="5077" y="1447"/>
                  <a:pt x="4954" y="1031"/>
                  <a:pt x="4708" y="692"/>
                </a:cubicBezTo>
                <a:cubicBezTo>
                  <a:pt x="4477" y="346"/>
                  <a:pt x="4037" y="0"/>
                  <a:pt x="3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flipH="1">
            <a:off x="686700" y="4551950"/>
            <a:ext cx="7770600" cy="1032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8031829" y="144209"/>
            <a:ext cx="1245675" cy="442820"/>
          </a:xfrm>
          <a:custGeom>
            <a:avLst/>
            <a:gdLst/>
            <a:ahLst/>
            <a:cxnLst/>
            <a:rect l="l" t="t" r="r" b="b"/>
            <a:pathLst>
              <a:path w="8321" h="2958" extrusionOk="0">
                <a:moveTo>
                  <a:pt x="3551" y="0"/>
                </a:moveTo>
                <a:cubicBezTo>
                  <a:pt x="3420" y="0"/>
                  <a:pt x="3285" y="25"/>
                  <a:pt x="3151" y="83"/>
                </a:cubicBezTo>
                <a:cubicBezTo>
                  <a:pt x="2782" y="253"/>
                  <a:pt x="2465" y="984"/>
                  <a:pt x="2366" y="1810"/>
                </a:cubicBezTo>
                <a:cubicBezTo>
                  <a:pt x="2102" y="1593"/>
                  <a:pt x="1810" y="1324"/>
                  <a:pt x="1394" y="1201"/>
                </a:cubicBezTo>
                <a:cubicBezTo>
                  <a:pt x="1334" y="1188"/>
                  <a:pt x="1272" y="1181"/>
                  <a:pt x="1208" y="1181"/>
                </a:cubicBezTo>
                <a:cubicBezTo>
                  <a:pt x="935" y="1181"/>
                  <a:pt x="639" y="1299"/>
                  <a:pt x="440" y="1494"/>
                </a:cubicBezTo>
                <a:cubicBezTo>
                  <a:pt x="170" y="1810"/>
                  <a:pt x="0" y="2349"/>
                  <a:pt x="0" y="2958"/>
                </a:cubicBezTo>
                <a:cubicBezTo>
                  <a:pt x="326" y="2942"/>
                  <a:pt x="576" y="2937"/>
                  <a:pt x="800" y="2937"/>
                </a:cubicBezTo>
                <a:cubicBezTo>
                  <a:pt x="1246" y="2937"/>
                  <a:pt x="1587" y="2958"/>
                  <a:pt x="2220" y="2958"/>
                </a:cubicBezTo>
                <a:lnTo>
                  <a:pt x="8321" y="2958"/>
                </a:lnTo>
                <a:cubicBezTo>
                  <a:pt x="8003" y="2729"/>
                  <a:pt x="7622" y="2614"/>
                  <a:pt x="7242" y="2614"/>
                </a:cubicBezTo>
                <a:cubicBezTo>
                  <a:pt x="7097" y="2614"/>
                  <a:pt x="6951" y="2631"/>
                  <a:pt x="6810" y="2665"/>
                </a:cubicBezTo>
                <a:cubicBezTo>
                  <a:pt x="6810" y="2372"/>
                  <a:pt x="6833" y="2056"/>
                  <a:pt x="6710" y="1787"/>
                </a:cubicBezTo>
                <a:cubicBezTo>
                  <a:pt x="6580" y="1517"/>
                  <a:pt x="6355" y="1412"/>
                  <a:pt x="6108" y="1412"/>
                </a:cubicBezTo>
                <a:cubicBezTo>
                  <a:pt x="5754" y="1412"/>
                  <a:pt x="5355" y="1628"/>
                  <a:pt x="5124" y="1886"/>
                </a:cubicBezTo>
                <a:cubicBezTo>
                  <a:pt x="5077" y="1447"/>
                  <a:pt x="4954" y="1031"/>
                  <a:pt x="4708" y="692"/>
                </a:cubicBezTo>
                <a:cubicBezTo>
                  <a:pt x="4477" y="346"/>
                  <a:pt x="4037" y="0"/>
                  <a:pt x="3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1"/>
        <p:cNvGrpSpPr/>
        <p:nvPr/>
      </p:nvGrpSpPr>
      <p:grpSpPr>
        <a:xfrm>
          <a:off x="0" y="0"/>
          <a:ext cx="0" cy="0"/>
          <a:chOff x="0" y="0"/>
          <a:chExt cx="0" cy="0"/>
        </a:xfrm>
      </p:grpSpPr>
      <p:sp>
        <p:nvSpPr>
          <p:cNvPr id="282" name="Google Shape;282;p9"/>
          <p:cNvSpPr txBox="1">
            <a:spLocks noGrp="1"/>
          </p:cNvSpPr>
          <p:nvPr>
            <p:ph type="subTitle" idx="1"/>
          </p:nvPr>
        </p:nvSpPr>
        <p:spPr>
          <a:xfrm>
            <a:off x="4600500" y="1617725"/>
            <a:ext cx="3390900" cy="363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Comfortaa"/>
              <a:buNone/>
              <a:defRPr b="1">
                <a:solidFill>
                  <a:schemeClr val="accent3"/>
                </a:solidFill>
                <a:latin typeface="Comfortaa"/>
                <a:ea typeface="Comfortaa"/>
                <a:cs typeface="Comfortaa"/>
                <a:sym typeface="Comfortaa"/>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83" name="Google Shape;283;p9"/>
          <p:cNvSpPr txBox="1">
            <a:spLocks noGrp="1"/>
          </p:cNvSpPr>
          <p:nvPr>
            <p:ph type="body" idx="2"/>
          </p:nvPr>
        </p:nvSpPr>
        <p:spPr>
          <a:xfrm>
            <a:off x="4600500" y="2104800"/>
            <a:ext cx="3712800" cy="26952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2"/>
              </a:buClr>
              <a:buSzPts val="1800"/>
              <a:buChar char="●"/>
              <a:defRPr sz="1400"/>
            </a:lvl1pPr>
            <a:lvl2pPr marL="914400" lvl="1" indent="-317500" rtl="0">
              <a:spcBef>
                <a:spcPts val="100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a:endParaRPr/>
          </a:p>
        </p:txBody>
      </p:sp>
      <p:sp>
        <p:nvSpPr>
          <p:cNvPr id="284" name="Google Shape;284;p9"/>
          <p:cNvSpPr txBox="1">
            <a:spLocks noGrp="1"/>
          </p:cNvSpPr>
          <p:nvPr>
            <p:ph type="title"/>
          </p:nvPr>
        </p:nvSpPr>
        <p:spPr>
          <a:xfrm>
            <a:off x="731525" y="445025"/>
            <a:ext cx="779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85" name="Google Shape;285;p9"/>
          <p:cNvSpPr/>
          <p:nvPr/>
        </p:nvSpPr>
        <p:spPr>
          <a:xfrm>
            <a:off x="5636525" y="360574"/>
            <a:ext cx="4049100" cy="621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flipH="1">
            <a:off x="7820850" y="4863450"/>
            <a:ext cx="19137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1341496" y="-23227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1309236" y="-200059"/>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28236" y="73755"/>
            <a:ext cx="9056239" cy="4633814"/>
            <a:chOff x="128236" y="73755"/>
            <a:chExt cx="9056239" cy="4633814"/>
          </a:xfrm>
        </p:grpSpPr>
        <p:sp>
          <p:nvSpPr>
            <p:cNvPr id="290" name="Google Shape;290;p9"/>
            <p:cNvSpPr/>
            <p:nvPr/>
          </p:nvSpPr>
          <p:spPr>
            <a:xfrm>
              <a:off x="569406" y="13929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388939" y="7752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120596" y="2010064"/>
              <a:ext cx="49" cy="65928"/>
            </a:xfrm>
            <a:custGeom>
              <a:avLst/>
              <a:gdLst/>
              <a:ahLst/>
              <a:cxnLst/>
              <a:rect l="l" t="t" r="r" b="b"/>
              <a:pathLst>
                <a:path w="1" h="1359" fill="none" extrusionOk="0">
                  <a:moveTo>
                    <a:pt x="0" y="0"/>
                  </a:moveTo>
                  <a:lnTo>
                    <a:pt x="0" y="1358"/>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1088336" y="2044216"/>
              <a:ext cx="64036" cy="49"/>
            </a:xfrm>
            <a:custGeom>
              <a:avLst/>
              <a:gdLst/>
              <a:ahLst/>
              <a:cxnLst/>
              <a:rect l="l" t="t" r="r" b="b"/>
              <a:pathLst>
                <a:path w="1320" h="1" fill="none" extrusionOk="0">
                  <a:moveTo>
                    <a:pt x="1320" y="0"/>
                  </a:moveTo>
                  <a:lnTo>
                    <a:pt x="1"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675645" y="26132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220603" y="21865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1160521" y="40302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1128261" y="40624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1845502" y="43363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2496813" y="4496747"/>
              <a:ext cx="254497" cy="49"/>
            </a:xfrm>
            <a:custGeom>
              <a:avLst/>
              <a:gdLst/>
              <a:ahLst/>
              <a:cxnLst/>
              <a:rect l="l" t="t" r="r" b="b"/>
              <a:pathLst>
                <a:path w="5246" h="1" fill="none" extrusionOk="0">
                  <a:moveTo>
                    <a:pt x="1" y="0"/>
                  </a:moveTo>
                  <a:lnTo>
                    <a:pt x="5246"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1092217" y="2941777"/>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1058064" y="2973989"/>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128236" y="33289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1094109" y="33347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459185" y="3401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3528661" y="44727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646934" y="463097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8997967" y="4258302"/>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8963814" y="4290514"/>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5214586" y="46454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8941881" y="185561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9048120" y="3075883"/>
              <a:ext cx="60155"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8593078" y="2649272"/>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8500711" y="379162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9018081" y="132221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9124320" y="2542483"/>
              <a:ext cx="60155"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8669278" y="2115872"/>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8576911" y="325822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2026477" y="7375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2677788" y="234197"/>
              <a:ext cx="254497" cy="49"/>
            </a:xfrm>
            <a:custGeom>
              <a:avLst/>
              <a:gdLst/>
              <a:ahLst/>
              <a:cxnLst/>
              <a:rect l="l" t="t" r="r" b="b"/>
              <a:pathLst>
                <a:path w="5246" h="1" fill="none" extrusionOk="0">
                  <a:moveTo>
                    <a:pt x="1" y="0"/>
                  </a:moveTo>
                  <a:lnTo>
                    <a:pt x="5246"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3709636" y="2102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4827909" y="3684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5395561" y="38292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9"/>
          <p:cNvGrpSpPr/>
          <p:nvPr/>
        </p:nvGrpSpPr>
        <p:grpSpPr>
          <a:xfrm>
            <a:off x="8351419" y="3849933"/>
            <a:ext cx="1190271" cy="1022535"/>
            <a:chOff x="7521697" y="2603884"/>
            <a:chExt cx="1473291" cy="1265671"/>
          </a:xfrm>
        </p:grpSpPr>
        <p:sp>
          <p:nvSpPr>
            <p:cNvPr id="324" name="Google Shape;324;p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2"/>
        <p:cNvGrpSpPr/>
        <p:nvPr/>
      </p:nvGrpSpPr>
      <p:grpSpPr>
        <a:xfrm>
          <a:off x="0" y="0"/>
          <a:ext cx="0" cy="0"/>
          <a:chOff x="0" y="0"/>
          <a:chExt cx="0" cy="0"/>
        </a:xfrm>
      </p:grpSpPr>
      <p:sp>
        <p:nvSpPr>
          <p:cNvPr id="333" name="Google Shape;333;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4" name="Google Shape;334;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5" name="Google Shape;335;p10"/>
          <p:cNvSpPr/>
          <p:nvPr/>
        </p:nvSpPr>
        <p:spPr>
          <a:xfrm>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p:nvPr/>
        </p:nvSpPr>
        <p:spPr>
          <a:xfrm>
            <a:off x="-895350"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10"/>
          <p:cNvGrpSpPr/>
          <p:nvPr/>
        </p:nvGrpSpPr>
        <p:grpSpPr>
          <a:xfrm>
            <a:off x="204436" y="116972"/>
            <a:ext cx="8939572" cy="4824996"/>
            <a:chOff x="204436" y="116972"/>
            <a:chExt cx="8939572" cy="4824996"/>
          </a:xfrm>
        </p:grpSpPr>
        <p:sp>
          <p:nvSpPr>
            <p:cNvPr id="338" name="Google Shape;338;p10"/>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0"/>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0"/>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0"/>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0"/>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0"/>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0"/>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0"/>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0"/>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0"/>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0"/>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0"/>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0"/>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0"/>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0"/>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0"/>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0"/>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0"/>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0"/>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0"/>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0"/>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0"/>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0"/>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0"/>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0"/>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0"/>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0"/>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0"/>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0"/>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0"/>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0"/>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0"/>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0"/>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0"/>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0"/>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0"/>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0"/>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0"/>
          <p:cNvGrpSpPr/>
          <p:nvPr/>
        </p:nvGrpSpPr>
        <p:grpSpPr>
          <a:xfrm>
            <a:off x="-353856" y="3253983"/>
            <a:ext cx="1190271" cy="1022535"/>
            <a:chOff x="7521697" y="2603884"/>
            <a:chExt cx="1473291" cy="1265671"/>
          </a:xfrm>
        </p:grpSpPr>
        <p:sp>
          <p:nvSpPr>
            <p:cNvPr id="390" name="Google Shape;390;p10"/>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10800000">
            <a:off x="628245" y="340481"/>
            <a:ext cx="1086673" cy="897677"/>
            <a:chOff x="6101758" y="2859784"/>
            <a:chExt cx="1222079" cy="1009533"/>
          </a:xfrm>
        </p:grpSpPr>
        <p:sp>
          <p:nvSpPr>
            <p:cNvPr id="399" name="Google Shape;399;p10"/>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400"/>
              <a:buFont typeface="Comfortaa"/>
              <a:buNone/>
              <a:defRPr sz="2400" b="1">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30"/>
          <p:cNvSpPr txBox="1">
            <a:spLocks noGrp="1"/>
          </p:cNvSpPr>
          <p:nvPr>
            <p:ph type="title"/>
          </p:nvPr>
        </p:nvSpPr>
        <p:spPr>
          <a:xfrm>
            <a:off x="-25" y="638175"/>
            <a:ext cx="9144000" cy="160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HR Analytics: Job Change of Data Scientists</a:t>
            </a:r>
            <a:endParaRPr/>
          </a:p>
        </p:txBody>
      </p:sp>
      <p:sp>
        <p:nvSpPr>
          <p:cNvPr id="1251" name="Google Shape;1251;p30"/>
          <p:cNvSpPr txBox="1">
            <a:spLocks noGrp="1"/>
          </p:cNvSpPr>
          <p:nvPr>
            <p:ph type="subTitle" idx="1"/>
          </p:nvPr>
        </p:nvSpPr>
        <p:spPr>
          <a:xfrm>
            <a:off x="973900" y="2238375"/>
            <a:ext cx="7266000" cy="81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Team 8: Aash Gohil, Caroline Guo, Caroline Lun, </a:t>
            </a:r>
            <a:r>
              <a:rPr lang="en">
                <a:solidFill>
                  <a:schemeClr val="accent6"/>
                </a:solidFill>
              </a:rPr>
              <a:t>Chris Chang, </a:t>
            </a:r>
            <a:r>
              <a:rPr lang="en"/>
              <a:t>J</a:t>
            </a:r>
            <a:r>
              <a:rPr lang="en">
                <a:solidFill>
                  <a:schemeClr val="accent6"/>
                </a:solidFill>
              </a:rPr>
              <a:t>acinto Lemarroy</a:t>
            </a:r>
            <a:endParaRPr/>
          </a:p>
        </p:txBody>
      </p:sp>
      <p:grpSp>
        <p:nvGrpSpPr>
          <p:cNvPr id="1252" name="Google Shape;1252;p30"/>
          <p:cNvGrpSpPr/>
          <p:nvPr/>
        </p:nvGrpSpPr>
        <p:grpSpPr>
          <a:xfrm>
            <a:off x="2285922" y="3059412"/>
            <a:ext cx="4572156" cy="1870288"/>
            <a:chOff x="1843737" y="2818617"/>
            <a:chExt cx="5131488" cy="2099089"/>
          </a:xfrm>
        </p:grpSpPr>
        <p:sp>
          <p:nvSpPr>
            <p:cNvPr id="1253" name="Google Shape;1253;p30"/>
            <p:cNvSpPr/>
            <p:nvPr/>
          </p:nvSpPr>
          <p:spPr>
            <a:xfrm>
              <a:off x="6898414" y="3855561"/>
              <a:ext cx="32096" cy="43"/>
            </a:xfrm>
            <a:custGeom>
              <a:avLst/>
              <a:gdLst/>
              <a:ahLst/>
              <a:cxnLst/>
              <a:rect l="l" t="t" r="r" b="b"/>
              <a:pathLst>
                <a:path w="744" h="1" fill="none" extrusionOk="0">
                  <a:moveTo>
                    <a:pt x="744" y="1"/>
                  </a:moveTo>
                  <a:lnTo>
                    <a:pt x="0" y="1"/>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3706087" y="3761043"/>
              <a:ext cx="43" cy="32096"/>
            </a:xfrm>
            <a:custGeom>
              <a:avLst/>
              <a:gdLst/>
              <a:ahLst/>
              <a:cxnLst/>
              <a:rect l="l" t="t" r="r" b="b"/>
              <a:pathLst>
                <a:path w="1" h="744" fill="none" extrusionOk="0">
                  <a:moveTo>
                    <a:pt x="1" y="0"/>
                  </a:moveTo>
                  <a:lnTo>
                    <a:pt x="1"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0"/>
            <p:cNvSpPr/>
            <p:nvPr/>
          </p:nvSpPr>
          <p:spPr>
            <a:xfrm>
              <a:off x="3688572" y="3777306"/>
              <a:ext cx="33822" cy="43"/>
            </a:xfrm>
            <a:custGeom>
              <a:avLst/>
              <a:gdLst/>
              <a:ahLst/>
              <a:cxnLst/>
              <a:rect l="l" t="t" r="r" b="b"/>
              <a:pathLst>
                <a:path w="784" h="1" fill="none" extrusionOk="0">
                  <a:moveTo>
                    <a:pt x="784" y="0"/>
                  </a:moveTo>
                  <a:lnTo>
                    <a:pt x="0" y="0"/>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2046875" y="3714840"/>
              <a:ext cx="32139" cy="32139"/>
            </a:xfrm>
            <a:custGeom>
              <a:avLst/>
              <a:gdLst/>
              <a:ahLst/>
              <a:cxnLst/>
              <a:rect l="l" t="t" r="r" b="b"/>
              <a:pathLst>
                <a:path w="745" h="745" fill="none" extrusionOk="0">
                  <a:moveTo>
                    <a:pt x="744" y="367"/>
                  </a:moveTo>
                  <a:cubicBezTo>
                    <a:pt x="744" y="575"/>
                    <a:pt x="575" y="744"/>
                    <a:pt x="377" y="744"/>
                  </a:cubicBezTo>
                  <a:cubicBezTo>
                    <a:pt x="169" y="744"/>
                    <a:pt x="0" y="575"/>
                    <a:pt x="0" y="367"/>
                  </a:cubicBezTo>
                  <a:cubicBezTo>
                    <a:pt x="0" y="159"/>
                    <a:pt x="169" y="0"/>
                    <a:pt x="377" y="0"/>
                  </a:cubicBezTo>
                  <a:cubicBezTo>
                    <a:pt x="575" y="0"/>
                    <a:pt x="744" y="159"/>
                    <a:pt x="744" y="367"/>
                  </a:cubicBezTo>
                  <a:close/>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1863357" y="3916302"/>
              <a:ext cx="128385" cy="8585"/>
            </a:xfrm>
            <a:custGeom>
              <a:avLst/>
              <a:gdLst/>
              <a:ahLst/>
              <a:cxnLst/>
              <a:rect l="l" t="t" r="r" b="b"/>
              <a:pathLst>
                <a:path w="2976" h="199" fill="none" extrusionOk="0">
                  <a:moveTo>
                    <a:pt x="1" y="80"/>
                  </a:moveTo>
                  <a:cubicBezTo>
                    <a:pt x="1" y="80"/>
                    <a:pt x="1815" y="1"/>
                    <a:pt x="2975" y="199"/>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2023752" y="3778989"/>
              <a:ext cx="195985" cy="94563"/>
            </a:xfrm>
            <a:custGeom>
              <a:avLst/>
              <a:gdLst/>
              <a:ahLst/>
              <a:cxnLst/>
              <a:rect l="l" t="t" r="r" b="b"/>
              <a:pathLst>
                <a:path w="4543" h="2192" fill="none" extrusionOk="0">
                  <a:moveTo>
                    <a:pt x="1" y="1"/>
                  </a:moveTo>
                  <a:cubicBezTo>
                    <a:pt x="1" y="1"/>
                    <a:pt x="3144" y="1111"/>
                    <a:pt x="4542" y="2192"/>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2018230" y="3607897"/>
              <a:ext cx="135632" cy="42838"/>
            </a:xfrm>
            <a:custGeom>
              <a:avLst/>
              <a:gdLst/>
              <a:ahLst/>
              <a:cxnLst/>
              <a:rect l="l" t="t" r="r" b="b"/>
              <a:pathLst>
                <a:path w="3144" h="993" fill="none" extrusionOk="0">
                  <a:moveTo>
                    <a:pt x="0" y="1"/>
                  </a:moveTo>
                  <a:cubicBezTo>
                    <a:pt x="0" y="1"/>
                    <a:pt x="2152" y="367"/>
                    <a:pt x="3143" y="992"/>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2232075" y="3714840"/>
              <a:ext cx="114278" cy="217339"/>
            </a:xfrm>
            <a:custGeom>
              <a:avLst/>
              <a:gdLst/>
              <a:ahLst/>
              <a:cxnLst/>
              <a:rect l="l" t="t" r="r" b="b"/>
              <a:pathLst>
                <a:path w="2649" h="5038" fill="none" extrusionOk="0">
                  <a:moveTo>
                    <a:pt x="1" y="5037"/>
                  </a:moveTo>
                  <a:cubicBezTo>
                    <a:pt x="1" y="5037"/>
                    <a:pt x="586" y="2767"/>
                    <a:pt x="2648" y="0"/>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1" name="Google Shape;1261;p30"/>
            <p:cNvGrpSpPr/>
            <p:nvPr/>
          </p:nvGrpSpPr>
          <p:grpSpPr>
            <a:xfrm>
              <a:off x="1843737" y="3461734"/>
              <a:ext cx="907360" cy="983893"/>
              <a:chOff x="1671534" y="3266758"/>
              <a:chExt cx="1020308" cy="1106368"/>
            </a:xfrm>
          </p:grpSpPr>
          <p:sp>
            <p:nvSpPr>
              <p:cNvPr id="1262" name="Google Shape;1262;p30"/>
              <p:cNvSpPr/>
              <p:nvPr/>
            </p:nvSpPr>
            <p:spPr>
              <a:xfrm>
                <a:off x="2142439" y="3288879"/>
                <a:ext cx="365154" cy="703286"/>
              </a:xfrm>
              <a:custGeom>
                <a:avLst/>
                <a:gdLst/>
                <a:ahLst/>
                <a:cxnLst/>
                <a:rect l="l" t="t" r="r" b="b"/>
                <a:pathLst>
                  <a:path w="7527" h="14497" fill="none" extrusionOk="0">
                    <a:moveTo>
                      <a:pt x="1984" y="14497"/>
                    </a:moveTo>
                    <a:cubicBezTo>
                      <a:pt x="1865" y="13555"/>
                      <a:pt x="665" y="12891"/>
                      <a:pt x="784" y="11939"/>
                    </a:cubicBezTo>
                    <a:cubicBezTo>
                      <a:pt x="834" y="11483"/>
                      <a:pt x="1200" y="11116"/>
                      <a:pt x="1329" y="10660"/>
                    </a:cubicBezTo>
                    <a:cubicBezTo>
                      <a:pt x="1577" y="9916"/>
                      <a:pt x="1200" y="9093"/>
                      <a:pt x="784" y="8389"/>
                    </a:cubicBezTo>
                    <a:cubicBezTo>
                      <a:pt x="417" y="7685"/>
                      <a:pt x="1" y="6902"/>
                      <a:pt x="209" y="6158"/>
                    </a:cubicBezTo>
                    <a:cubicBezTo>
                      <a:pt x="457" y="5285"/>
                      <a:pt x="1984" y="4750"/>
                      <a:pt x="2608" y="4135"/>
                    </a:cubicBezTo>
                    <a:cubicBezTo>
                      <a:pt x="3263" y="3550"/>
                      <a:pt x="3392" y="2688"/>
                      <a:pt x="3759" y="1944"/>
                    </a:cubicBezTo>
                    <a:cubicBezTo>
                      <a:pt x="4135" y="1161"/>
                      <a:pt x="4998" y="417"/>
                      <a:pt x="5831" y="169"/>
                    </a:cubicBezTo>
                    <a:cubicBezTo>
                      <a:pt x="6366" y="1"/>
                      <a:pt x="6902" y="169"/>
                      <a:pt x="7189" y="665"/>
                    </a:cubicBezTo>
                    <a:cubicBezTo>
                      <a:pt x="7437" y="1032"/>
                      <a:pt x="7526" y="1528"/>
                      <a:pt x="7526" y="1984"/>
                    </a:cubicBezTo>
                    <a:cubicBezTo>
                      <a:pt x="7526" y="2598"/>
                      <a:pt x="7358" y="3263"/>
                      <a:pt x="7031" y="3838"/>
                    </a:cubicBezTo>
                    <a:cubicBezTo>
                      <a:pt x="6614" y="4502"/>
                      <a:pt x="6039" y="5038"/>
                      <a:pt x="5791" y="5781"/>
                    </a:cubicBezTo>
                    <a:cubicBezTo>
                      <a:pt x="5494" y="6614"/>
                      <a:pt x="5335" y="7358"/>
                      <a:pt x="5583" y="8349"/>
                    </a:cubicBezTo>
                    <a:cubicBezTo>
                      <a:pt x="6039" y="10164"/>
                      <a:pt x="5414" y="11859"/>
                      <a:pt x="4839" y="12068"/>
                    </a:cubicBezTo>
                    <a:cubicBezTo>
                      <a:pt x="3312" y="12682"/>
                      <a:pt x="2688" y="12851"/>
                      <a:pt x="1984" y="14497"/>
                    </a:cubicBezTo>
                    <a:close/>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2216517" y="3349033"/>
                <a:ext cx="208798" cy="943762"/>
              </a:xfrm>
              <a:custGeom>
                <a:avLst/>
                <a:gdLst/>
                <a:ahLst/>
                <a:cxnLst/>
                <a:rect l="l" t="t" r="r" b="b"/>
                <a:pathLst>
                  <a:path w="4304" h="19454" fill="none" extrusionOk="0">
                    <a:moveTo>
                      <a:pt x="4304" y="0"/>
                    </a:moveTo>
                    <a:cubicBezTo>
                      <a:pt x="3887" y="615"/>
                      <a:pt x="3144" y="2191"/>
                      <a:pt x="2896" y="2935"/>
                    </a:cubicBezTo>
                    <a:cubicBezTo>
                      <a:pt x="953" y="8220"/>
                      <a:pt x="1" y="13842"/>
                      <a:pt x="50" y="19454"/>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1671534" y="3645779"/>
                <a:ext cx="412744" cy="553237"/>
              </a:xfrm>
              <a:custGeom>
                <a:avLst/>
                <a:gdLst/>
                <a:ahLst/>
                <a:cxnLst/>
                <a:rect l="l" t="t" r="r" b="b"/>
                <a:pathLst>
                  <a:path w="8508" h="11404" fill="none" extrusionOk="0">
                    <a:moveTo>
                      <a:pt x="7685" y="11403"/>
                    </a:moveTo>
                    <a:cubicBezTo>
                      <a:pt x="7318" y="10699"/>
                      <a:pt x="6693" y="10283"/>
                      <a:pt x="6118" y="9956"/>
                    </a:cubicBezTo>
                    <a:cubicBezTo>
                      <a:pt x="5454" y="9619"/>
                      <a:pt x="4790" y="9123"/>
                      <a:pt x="4542" y="8429"/>
                    </a:cubicBezTo>
                    <a:cubicBezTo>
                      <a:pt x="4423" y="8181"/>
                      <a:pt x="4423" y="7933"/>
                      <a:pt x="4294" y="7725"/>
                    </a:cubicBezTo>
                    <a:cubicBezTo>
                      <a:pt x="4096" y="7348"/>
                      <a:pt x="3719" y="7140"/>
                      <a:pt x="3352" y="6981"/>
                    </a:cubicBezTo>
                    <a:cubicBezTo>
                      <a:pt x="2936" y="6813"/>
                      <a:pt x="2559" y="6694"/>
                      <a:pt x="2232" y="6396"/>
                    </a:cubicBezTo>
                    <a:cubicBezTo>
                      <a:pt x="1984" y="6148"/>
                      <a:pt x="1775" y="5781"/>
                      <a:pt x="1775" y="5405"/>
                    </a:cubicBezTo>
                    <a:cubicBezTo>
                      <a:pt x="1736" y="5038"/>
                      <a:pt x="1865" y="4661"/>
                      <a:pt x="1736" y="4334"/>
                    </a:cubicBezTo>
                    <a:cubicBezTo>
                      <a:pt x="1617" y="3967"/>
                      <a:pt x="1240" y="3719"/>
                      <a:pt x="952" y="3422"/>
                    </a:cubicBezTo>
                    <a:cubicBezTo>
                      <a:pt x="377" y="2886"/>
                      <a:pt x="1" y="1984"/>
                      <a:pt x="80" y="1191"/>
                    </a:cubicBezTo>
                    <a:cubicBezTo>
                      <a:pt x="248" y="80"/>
                      <a:pt x="1319" y="1"/>
                      <a:pt x="2192" y="368"/>
                    </a:cubicBezTo>
                    <a:cubicBezTo>
                      <a:pt x="2767" y="576"/>
                      <a:pt x="3263" y="943"/>
                      <a:pt x="3848" y="1151"/>
                    </a:cubicBezTo>
                    <a:cubicBezTo>
                      <a:pt x="4344" y="1320"/>
                      <a:pt x="4839" y="1359"/>
                      <a:pt x="5335" y="1567"/>
                    </a:cubicBezTo>
                    <a:cubicBezTo>
                      <a:pt x="5870" y="1815"/>
                      <a:pt x="6277" y="2311"/>
                      <a:pt x="6485" y="2886"/>
                    </a:cubicBezTo>
                    <a:cubicBezTo>
                      <a:pt x="6614" y="3342"/>
                      <a:pt x="6614" y="3838"/>
                      <a:pt x="6693" y="4294"/>
                    </a:cubicBezTo>
                    <a:cubicBezTo>
                      <a:pt x="6773" y="4621"/>
                      <a:pt x="6941" y="4958"/>
                      <a:pt x="7150" y="5246"/>
                    </a:cubicBezTo>
                    <a:cubicBezTo>
                      <a:pt x="7764" y="6029"/>
                      <a:pt x="8429" y="6942"/>
                      <a:pt x="8468" y="7973"/>
                    </a:cubicBezTo>
                    <a:cubicBezTo>
                      <a:pt x="8508" y="9172"/>
                      <a:pt x="8220" y="10362"/>
                      <a:pt x="7685" y="11403"/>
                    </a:cubicBezTo>
                    <a:close/>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1747552" y="3713598"/>
                <a:ext cx="318970" cy="659527"/>
              </a:xfrm>
              <a:custGeom>
                <a:avLst/>
                <a:gdLst/>
                <a:ahLst/>
                <a:cxnLst/>
                <a:rect l="l" t="t" r="r" b="b"/>
                <a:pathLst>
                  <a:path w="6575" h="13595" fill="none" extrusionOk="0">
                    <a:moveTo>
                      <a:pt x="0" y="1"/>
                    </a:moveTo>
                    <a:cubicBezTo>
                      <a:pt x="4214" y="2856"/>
                      <a:pt x="6247" y="8350"/>
                      <a:pt x="6574" y="13595"/>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0"/>
              <p:cNvSpPr/>
              <p:nvPr/>
            </p:nvSpPr>
            <p:spPr>
              <a:xfrm>
                <a:off x="1767733" y="3940147"/>
                <a:ext cx="192449" cy="22219"/>
              </a:xfrm>
              <a:custGeom>
                <a:avLst/>
                <a:gdLst/>
                <a:ahLst/>
                <a:cxnLst/>
                <a:rect l="l" t="t" r="r" b="b"/>
                <a:pathLst>
                  <a:path w="3967" h="458" fill="none" extrusionOk="0">
                    <a:moveTo>
                      <a:pt x="1" y="1"/>
                    </a:moveTo>
                    <a:cubicBezTo>
                      <a:pt x="1" y="1"/>
                      <a:pt x="2152" y="1"/>
                      <a:pt x="3967" y="457"/>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0"/>
              <p:cNvSpPr/>
              <p:nvPr/>
            </p:nvSpPr>
            <p:spPr>
              <a:xfrm>
                <a:off x="1757642" y="3729946"/>
                <a:ext cx="182358" cy="178041"/>
              </a:xfrm>
              <a:custGeom>
                <a:avLst/>
                <a:gdLst/>
                <a:ahLst/>
                <a:cxnLst/>
                <a:rect l="l" t="t" r="r" b="b"/>
                <a:pathLst>
                  <a:path w="3759" h="3670" fill="none" extrusionOk="0">
                    <a:moveTo>
                      <a:pt x="3312" y="1"/>
                    </a:moveTo>
                    <a:cubicBezTo>
                      <a:pt x="3758" y="1607"/>
                      <a:pt x="3560" y="3670"/>
                      <a:pt x="3560" y="3670"/>
                    </a:cubicBezTo>
                    <a:cubicBezTo>
                      <a:pt x="3560" y="3670"/>
                      <a:pt x="1904" y="3303"/>
                      <a:pt x="0" y="3223"/>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1887994" y="3868010"/>
                <a:ext cx="154464" cy="200648"/>
              </a:xfrm>
              <a:custGeom>
                <a:avLst/>
                <a:gdLst/>
                <a:ahLst/>
                <a:cxnLst/>
                <a:rect l="l" t="t" r="r" b="b"/>
                <a:pathLst>
                  <a:path w="3184" h="4136" fill="none" extrusionOk="0">
                    <a:moveTo>
                      <a:pt x="0" y="3600"/>
                    </a:moveTo>
                    <a:cubicBezTo>
                      <a:pt x="0" y="3600"/>
                      <a:pt x="1369" y="3719"/>
                      <a:pt x="2440" y="4135"/>
                    </a:cubicBezTo>
                    <a:cubicBezTo>
                      <a:pt x="2440" y="4135"/>
                      <a:pt x="3183" y="2113"/>
                      <a:pt x="2727"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1839870" y="3266758"/>
                <a:ext cx="445005" cy="819716"/>
              </a:xfrm>
              <a:custGeom>
                <a:avLst/>
                <a:gdLst/>
                <a:ahLst/>
                <a:cxnLst/>
                <a:rect l="l" t="t" r="r" b="b"/>
                <a:pathLst>
                  <a:path w="9173" h="16897" fill="none" extrusionOk="0">
                    <a:moveTo>
                      <a:pt x="6446" y="16896"/>
                    </a:moveTo>
                    <a:cubicBezTo>
                      <a:pt x="7725" y="15944"/>
                      <a:pt x="8925" y="14457"/>
                      <a:pt x="9093" y="12890"/>
                    </a:cubicBezTo>
                    <a:cubicBezTo>
                      <a:pt x="9173" y="12186"/>
                      <a:pt x="9093" y="11482"/>
                      <a:pt x="8845" y="10828"/>
                    </a:cubicBezTo>
                    <a:cubicBezTo>
                      <a:pt x="8637" y="10124"/>
                      <a:pt x="8141" y="9549"/>
                      <a:pt x="7973" y="8845"/>
                    </a:cubicBezTo>
                    <a:cubicBezTo>
                      <a:pt x="7685" y="7606"/>
                      <a:pt x="8677" y="6198"/>
                      <a:pt x="7894" y="5038"/>
                    </a:cubicBezTo>
                    <a:cubicBezTo>
                      <a:pt x="7606" y="4631"/>
                      <a:pt x="7150" y="4383"/>
                      <a:pt x="6773" y="4006"/>
                    </a:cubicBezTo>
                    <a:cubicBezTo>
                      <a:pt x="5990" y="3223"/>
                      <a:pt x="5990" y="2023"/>
                      <a:pt x="5286" y="1240"/>
                    </a:cubicBezTo>
                    <a:cubicBezTo>
                      <a:pt x="4592" y="457"/>
                      <a:pt x="3303" y="1"/>
                      <a:pt x="2272" y="1"/>
                    </a:cubicBezTo>
                    <a:cubicBezTo>
                      <a:pt x="1201" y="40"/>
                      <a:pt x="1" y="823"/>
                      <a:pt x="1" y="1944"/>
                    </a:cubicBezTo>
                    <a:cubicBezTo>
                      <a:pt x="1" y="2807"/>
                      <a:pt x="745" y="3471"/>
                      <a:pt x="1072" y="4254"/>
                    </a:cubicBezTo>
                    <a:cubicBezTo>
                      <a:pt x="1369" y="4958"/>
                      <a:pt x="1409" y="5781"/>
                      <a:pt x="1121" y="6485"/>
                    </a:cubicBezTo>
                    <a:cubicBezTo>
                      <a:pt x="784" y="7358"/>
                      <a:pt x="41" y="8220"/>
                      <a:pt x="378" y="9053"/>
                    </a:cubicBezTo>
                    <a:cubicBezTo>
                      <a:pt x="665" y="9876"/>
                      <a:pt x="2153" y="10451"/>
                      <a:pt x="2648" y="11076"/>
                    </a:cubicBezTo>
                    <a:cubicBezTo>
                      <a:pt x="3640" y="12276"/>
                      <a:pt x="1984" y="13466"/>
                      <a:pt x="3471" y="14378"/>
                    </a:cubicBezTo>
                    <a:cubicBezTo>
                      <a:pt x="4215" y="14794"/>
                      <a:pt x="5990" y="15201"/>
                      <a:pt x="6446" y="16896"/>
                    </a:cubicBezTo>
                    <a:close/>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1901965" y="3551521"/>
                <a:ext cx="166446" cy="77960"/>
              </a:xfrm>
              <a:custGeom>
                <a:avLst/>
                <a:gdLst/>
                <a:ahLst/>
                <a:cxnLst/>
                <a:rect l="l" t="t" r="r" b="b"/>
                <a:pathLst>
                  <a:path w="3431" h="1607" fill="none" extrusionOk="0">
                    <a:moveTo>
                      <a:pt x="0" y="0"/>
                    </a:moveTo>
                    <a:cubicBezTo>
                      <a:pt x="0" y="0"/>
                      <a:pt x="2568" y="952"/>
                      <a:pt x="3431" y="1607"/>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2048180" y="3371155"/>
                <a:ext cx="74612" cy="188131"/>
              </a:xfrm>
              <a:custGeom>
                <a:avLst/>
                <a:gdLst/>
                <a:ahLst/>
                <a:cxnLst/>
                <a:rect l="l" t="t" r="r" b="b"/>
                <a:pathLst>
                  <a:path w="1538" h="3878" fill="none" extrusionOk="0">
                    <a:moveTo>
                      <a:pt x="1537" y="0"/>
                    </a:moveTo>
                    <a:cubicBezTo>
                      <a:pt x="1537" y="0"/>
                      <a:pt x="248" y="1983"/>
                      <a:pt x="0" y="3877"/>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1901965" y="3278789"/>
                <a:ext cx="270845" cy="1082314"/>
              </a:xfrm>
              <a:custGeom>
                <a:avLst/>
                <a:gdLst/>
                <a:ahLst/>
                <a:cxnLst/>
                <a:rect l="l" t="t" r="r" b="b"/>
                <a:pathLst>
                  <a:path w="5583" h="22310" fill="none" extrusionOk="0">
                    <a:moveTo>
                      <a:pt x="0" y="0"/>
                    </a:moveTo>
                    <a:cubicBezTo>
                      <a:pt x="0" y="0"/>
                      <a:pt x="1200" y="952"/>
                      <a:pt x="1983" y="2896"/>
                    </a:cubicBezTo>
                    <a:cubicBezTo>
                      <a:pt x="4551" y="9341"/>
                      <a:pt x="5126" y="15250"/>
                      <a:pt x="5582" y="22310"/>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1908175" y="3605369"/>
                <a:ext cx="324743" cy="240573"/>
              </a:xfrm>
              <a:custGeom>
                <a:avLst/>
                <a:gdLst/>
                <a:ahLst/>
                <a:cxnLst/>
                <a:rect l="l" t="t" r="r" b="b"/>
                <a:pathLst>
                  <a:path w="6694" h="4959" fill="none" extrusionOk="0">
                    <a:moveTo>
                      <a:pt x="6694" y="1"/>
                    </a:moveTo>
                    <a:cubicBezTo>
                      <a:pt x="5286" y="2192"/>
                      <a:pt x="4334" y="4959"/>
                      <a:pt x="4334" y="4959"/>
                    </a:cubicBezTo>
                    <a:cubicBezTo>
                      <a:pt x="4334" y="4959"/>
                      <a:pt x="2143" y="3679"/>
                      <a:pt x="1" y="3144"/>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2140547" y="3792041"/>
                <a:ext cx="128461" cy="208313"/>
              </a:xfrm>
              <a:custGeom>
                <a:avLst/>
                <a:gdLst/>
                <a:ahLst/>
                <a:cxnLst/>
                <a:rect l="l" t="t" r="r" b="b"/>
                <a:pathLst>
                  <a:path w="2648" h="4294" fill="none" extrusionOk="0">
                    <a:moveTo>
                      <a:pt x="0" y="4293"/>
                    </a:moveTo>
                    <a:cubicBezTo>
                      <a:pt x="0" y="4293"/>
                      <a:pt x="1319" y="1487"/>
                      <a:pt x="2647" y="0"/>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2258867" y="3619340"/>
                <a:ext cx="432974" cy="579676"/>
              </a:xfrm>
              <a:custGeom>
                <a:avLst/>
                <a:gdLst/>
                <a:ahLst/>
                <a:cxnLst/>
                <a:rect l="l" t="t" r="r" b="b"/>
                <a:pathLst>
                  <a:path w="8925" h="11949" fill="none" extrusionOk="0">
                    <a:moveTo>
                      <a:pt x="1160" y="11948"/>
                    </a:moveTo>
                    <a:cubicBezTo>
                      <a:pt x="1160" y="10907"/>
                      <a:pt x="367" y="10372"/>
                      <a:pt x="169" y="9509"/>
                    </a:cubicBezTo>
                    <a:cubicBezTo>
                      <a:pt x="0" y="8974"/>
                      <a:pt x="0" y="8389"/>
                      <a:pt x="288" y="7893"/>
                    </a:cubicBezTo>
                    <a:cubicBezTo>
                      <a:pt x="536" y="7397"/>
                      <a:pt x="992" y="7070"/>
                      <a:pt x="1160" y="6535"/>
                    </a:cubicBezTo>
                    <a:cubicBezTo>
                      <a:pt x="1279" y="6039"/>
                      <a:pt x="1031" y="5503"/>
                      <a:pt x="992" y="4918"/>
                    </a:cubicBezTo>
                    <a:cubicBezTo>
                      <a:pt x="863" y="3967"/>
                      <a:pt x="1448" y="2975"/>
                      <a:pt x="2310" y="2608"/>
                    </a:cubicBezTo>
                    <a:cubicBezTo>
                      <a:pt x="2687" y="2440"/>
                      <a:pt x="3054" y="2360"/>
                      <a:pt x="3391" y="2152"/>
                    </a:cubicBezTo>
                    <a:cubicBezTo>
                      <a:pt x="3966" y="1865"/>
                      <a:pt x="4254" y="1289"/>
                      <a:pt x="4789" y="913"/>
                    </a:cubicBezTo>
                    <a:cubicBezTo>
                      <a:pt x="5374" y="546"/>
                      <a:pt x="6068" y="248"/>
                      <a:pt x="6772" y="129"/>
                    </a:cubicBezTo>
                    <a:cubicBezTo>
                      <a:pt x="7149" y="50"/>
                      <a:pt x="7556" y="0"/>
                      <a:pt x="7932" y="129"/>
                    </a:cubicBezTo>
                    <a:cubicBezTo>
                      <a:pt x="8299" y="248"/>
                      <a:pt x="8636" y="546"/>
                      <a:pt x="8755" y="913"/>
                    </a:cubicBezTo>
                    <a:cubicBezTo>
                      <a:pt x="8924" y="1537"/>
                      <a:pt x="8428" y="2112"/>
                      <a:pt x="7972" y="2608"/>
                    </a:cubicBezTo>
                    <a:cubicBezTo>
                      <a:pt x="7516" y="3064"/>
                      <a:pt x="7020" y="3679"/>
                      <a:pt x="7268" y="4304"/>
                    </a:cubicBezTo>
                    <a:cubicBezTo>
                      <a:pt x="7357" y="4462"/>
                      <a:pt x="7476" y="4631"/>
                      <a:pt x="7556" y="4839"/>
                    </a:cubicBezTo>
                    <a:cubicBezTo>
                      <a:pt x="7972" y="5751"/>
                      <a:pt x="7189" y="6535"/>
                      <a:pt x="6406" y="6902"/>
                    </a:cubicBezTo>
                    <a:cubicBezTo>
                      <a:pt x="5989" y="7110"/>
                      <a:pt x="5533" y="7278"/>
                      <a:pt x="5166" y="7566"/>
                    </a:cubicBezTo>
                    <a:cubicBezTo>
                      <a:pt x="4581" y="7982"/>
                      <a:pt x="4541" y="8478"/>
                      <a:pt x="4462" y="9093"/>
                    </a:cubicBezTo>
                    <a:cubicBezTo>
                      <a:pt x="4383" y="9717"/>
                      <a:pt x="4046" y="10124"/>
                      <a:pt x="3510" y="10372"/>
                    </a:cubicBezTo>
                    <a:cubicBezTo>
                      <a:pt x="3054" y="10580"/>
                      <a:pt x="1944" y="10749"/>
                      <a:pt x="1160" y="11948"/>
                    </a:cubicBezTo>
                    <a:close/>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2303110" y="3695794"/>
                <a:ext cx="274241" cy="651377"/>
              </a:xfrm>
              <a:custGeom>
                <a:avLst/>
                <a:gdLst/>
                <a:ahLst/>
                <a:cxnLst/>
                <a:rect l="l" t="t" r="r" b="b"/>
                <a:pathLst>
                  <a:path w="5653" h="13427" fill="none" extrusionOk="0">
                    <a:moveTo>
                      <a:pt x="5652" y="1"/>
                    </a:moveTo>
                    <a:cubicBezTo>
                      <a:pt x="4710" y="784"/>
                      <a:pt x="2678" y="3223"/>
                      <a:pt x="1934" y="4919"/>
                    </a:cubicBezTo>
                    <a:cubicBezTo>
                      <a:pt x="655" y="7844"/>
                      <a:pt x="80" y="10204"/>
                      <a:pt x="0" y="13426"/>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2303110" y="3960376"/>
                <a:ext cx="31776" cy="146265"/>
              </a:xfrm>
              <a:custGeom>
                <a:avLst/>
                <a:gdLst/>
                <a:ahLst/>
                <a:cxnLst/>
                <a:rect l="l" t="t" r="r" b="b"/>
                <a:pathLst>
                  <a:path w="655" h="3015" fill="none" extrusionOk="0">
                    <a:moveTo>
                      <a:pt x="0" y="0"/>
                    </a:moveTo>
                    <a:cubicBezTo>
                      <a:pt x="0" y="0"/>
                      <a:pt x="199" y="2063"/>
                      <a:pt x="655" y="3015"/>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2355067" y="3754008"/>
                <a:ext cx="272786" cy="206421"/>
              </a:xfrm>
              <a:custGeom>
                <a:avLst/>
                <a:gdLst/>
                <a:ahLst/>
                <a:cxnLst/>
                <a:rect l="l" t="t" r="r" b="b"/>
                <a:pathLst>
                  <a:path w="5623" h="4255" fill="none" extrusionOk="0">
                    <a:moveTo>
                      <a:pt x="0" y="1"/>
                    </a:moveTo>
                    <a:cubicBezTo>
                      <a:pt x="0" y="1"/>
                      <a:pt x="169" y="2886"/>
                      <a:pt x="665" y="4254"/>
                    </a:cubicBezTo>
                    <a:cubicBezTo>
                      <a:pt x="665" y="4254"/>
                      <a:pt x="2896" y="2767"/>
                      <a:pt x="5622" y="2182"/>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2441175" y="3713598"/>
                <a:ext cx="176585" cy="116479"/>
              </a:xfrm>
              <a:custGeom>
                <a:avLst/>
                <a:gdLst/>
                <a:ahLst/>
                <a:cxnLst/>
                <a:rect l="l" t="t" r="r" b="b"/>
                <a:pathLst>
                  <a:path w="3640" h="2401" fill="none" extrusionOk="0">
                    <a:moveTo>
                      <a:pt x="0" y="1"/>
                    </a:moveTo>
                    <a:cubicBezTo>
                      <a:pt x="0" y="1"/>
                      <a:pt x="40" y="1280"/>
                      <a:pt x="377" y="2400"/>
                    </a:cubicBezTo>
                    <a:cubicBezTo>
                      <a:pt x="377" y="2400"/>
                      <a:pt x="1656" y="1776"/>
                      <a:pt x="3639" y="1369"/>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2429144" y="3811737"/>
                <a:ext cx="178477" cy="64522"/>
              </a:xfrm>
              <a:custGeom>
                <a:avLst/>
                <a:gdLst/>
                <a:ahLst/>
                <a:cxnLst/>
                <a:rect l="l" t="t" r="r" b="b"/>
                <a:pathLst>
                  <a:path w="3679" h="1330" fill="none" extrusionOk="0">
                    <a:moveTo>
                      <a:pt x="0" y="1329"/>
                    </a:moveTo>
                    <a:cubicBezTo>
                      <a:pt x="0" y="1329"/>
                      <a:pt x="1864" y="338"/>
                      <a:pt x="3679"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55067" y="3986330"/>
                <a:ext cx="154464" cy="56323"/>
              </a:xfrm>
              <a:custGeom>
                <a:avLst/>
                <a:gdLst/>
                <a:ahLst/>
                <a:cxnLst/>
                <a:rect l="l" t="t" r="r" b="b"/>
                <a:pathLst>
                  <a:path w="3184" h="1161" fill="none" extrusionOk="0">
                    <a:moveTo>
                      <a:pt x="0" y="1161"/>
                    </a:moveTo>
                    <a:cubicBezTo>
                      <a:pt x="0" y="1161"/>
                      <a:pt x="1240" y="249"/>
                      <a:pt x="3183"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30"/>
            <p:cNvSpPr/>
            <p:nvPr/>
          </p:nvSpPr>
          <p:spPr>
            <a:xfrm>
              <a:off x="2111024" y="4350889"/>
              <a:ext cx="406422" cy="566816"/>
            </a:xfrm>
            <a:custGeom>
              <a:avLst/>
              <a:gdLst/>
              <a:ahLst/>
              <a:cxnLst/>
              <a:rect l="l" t="t" r="r" b="b"/>
              <a:pathLst>
                <a:path w="9421" h="13139" extrusionOk="0">
                  <a:moveTo>
                    <a:pt x="1" y="0"/>
                  </a:moveTo>
                  <a:lnTo>
                    <a:pt x="1" y="2816"/>
                  </a:lnTo>
                  <a:cubicBezTo>
                    <a:pt x="1" y="9093"/>
                    <a:pt x="1865" y="13138"/>
                    <a:pt x="1865" y="13138"/>
                  </a:cubicBezTo>
                  <a:lnTo>
                    <a:pt x="7566" y="13138"/>
                  </a:lnTo>
                  <a:cubicBezTo>
                    <a:pt x="7566" y="13138"/>
                    <a:pt x="9420" y="9093"/>
                    <a:pt x="9420" y="2816"/>
                  </a:cubicBezTo>
                  <a:lnTo>
                    <a:pt x="9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3" name="Google Shape;1283;p30"/>
            <p:cNvGrpSpPr/>
            <p:nvPr/>
          </p:nvGrpSpPr>
          <p:grpSpPr>
            <a:xfrm>
              <a:off x="5984084" y="3408282"/>
              <a:ext cx="991141" cy="1251251"/>
              <a:chOff x="6327271" y="3206652"/>
              <a:chExt cx="1114518" cy="1407007"/>
            </a:xfrm>
          </p:grpSpPr>
          <p:sp>
            <p:nvSpPr>
              <p:cNvPr id="1284" name="Google Shape;1284;p30"/>
              <p:cNvSpPr/>
              <p:nvPr/>
            </p:nvSpPr>
            <p:spPr>
              <a:xfrm>
                <a:off x="6842419" y="3254727"/>
                <a:ext cx="356955" cy="862019"/>
              </a:xfrm>
              <a:custGeom>
                <a:avLst/>
                <a:gdLst/>
                <a:ahLst/>
                <a:cxnLst/>
                <a:rect l="l" t="t" r="r" b="b"/>
                <a:pathLst>
                  <a:path w="7358" h="17769" fill="none" extrusionOk="0">
                    <a:moveTo>
                      <a:pt x="2192" y="17769"/>
                    </a:moveTo>
                    <a:cubicBezTo>
                      <a:pt x="1161" y="16777"/>
                      <a:pt x="209" y="15201"/>
                      <a:pt x="80" y="13555"/>
                    </a:cubicBezTo>
                    <a:cubicBezTo>
                      <a:pt x="0" y="12851"/>
                      <a:pt x="80" y="12068"/>
                      <a:pt x="248" y="11364"/>
                    </a:cubicBezTo>
                    <a:cubicBezTo>
                      <a:pt x="457" y="10660"/>
                      <a:pt x="823" y="10045"/>
                      <a:pt x="952" y="9341"/>
                    </a:cubicBezTo>
                    <a:cubicBezTo>
                      <a:pt x="1200" y="7973"/>
                      <a:pt x="417" y="6525"/>
                      <a:pt x="1032" y="5286"/>
                    </a:cubicBezTo>
                    <a:cubicBezTo>
                      <a:pt x="1280" y="4879"/>
                      <a:pt x="1983" y="4671"/>
                      <a:pt x="2271" y="4294"/>
                    </a:cubicBezTo>
                    <a:cubicBezTo>
                      <a:pt x="2767" y="3679"/>
                      <a:pt x="2727" y="2688"/>
                      <a:pt x="3054" y="1904"/>
                    </a:cubicBezTo>
                    <a:cubicBezTo>
                      <a:pt x="3510" y="705"/>
                      <a:pt x="4502" y="1"/>
                      <a:pt x="5533" y="40"/>
                    </a:cubicBezTo>
                    <a:cubicBezTo>
                      <a:pt x="6406" y="80"/>
                      <a:pt x="7358" y="913"/>
                      <a:pt x="7358" y="2023"/>
                    </a:cubicBezTo>
                    <a:cubicBezTo>
                      <a:pt x="7358" y="2936"/>
                      <a:pt x="6773" y="3679"/>
                      <a:pt x="6525" y="4502"/>
                    </a:cubicBezTo>
                    <a:cubicBezTo>
                      <a:pt x="6277" y="5246"/>
                      <a:pt x="6237" y="6079"/>
                      <a:pt x="6485" y="6822"/>
                    </a:cubicBezTo>
                    <a:cubicBezTo>
                      <a:pt x="6733" y="7725"/>
                      <a:pt x="7318" y="8637"/>
                      <a:pt x="7070" y="9549"/>
                    </a:cubicBezTo>
                    <a:cubicBezTo>
                      <a:pt x="6822" y="10372"/>
                      <a:pt x="5662" y="10987"/>
                      <a:pt x="5246" y="11651"/>
                    </a:cubicBezTo>
                    <a:cubicBezTo>
                      <a:pt x="4462" y="12891"/>
                      <a:pt x="5781" y="14170"/>
                      <a:pt x="4591" y="15122"/>
                    </a:cubicBezTo>
                    <a:cubicBezTo>
                      <a:pt x="3967" y="15538"/>
                      <a:pt x="2559" y="15994"/>
                      <a:pt x="2192" y="17769"/>
                    </a:cubicBezTo>
                    <a:close/>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008863" y="3312941"/>
                <a:ext cx="46184" cy="166495"/>
              </a:xfrm>
              <a:custGeom>
                <a:avLst/>
                <a:gdLst/>
                <a:ahLst/>
                <a:cxnLst/>
                <a:rect l="l" t="t" r="r" b="b"/>
                <a:pathLst>
                  <a:path w="952" h="3432" fill="none" extrusionOk="0">
                    <a:moveTo>
                      <a:pt x="952" y="3431"/>
                    </a:moveTo>
                    <a:cubicBezTo>
                      <a:pt x="952" y="3431"/>
                      <a:pt x="615" y="1408"/>
                      <a:pt x="0" y="0"/>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7017013" y="3555353"/>
                <a:ext cx="132342" cy="80385"/>
              </a:xfrm>
              <a:custGeom>
                <a:avLst/>
                <a:gdLst/>
                <a:ahLst/>
                <a:cxnLst/>
                <a:rect l="l" t="t" r="r" b="b"/>
                <a:pathLst>
                  <a:path w="2728" h="1657" fill="none" extrusionOk="0">
                    <a:moveTo>
                      <a:pt x="2727" y="1"/>
                    </a:moveTo>
                    <a:cubicBezTo>
                      <a:pt x="2727" y="1"/>
                      <a:pt x="695" y="992"/>
                      <a:pt x="1" y="1657"/>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a:off x="6982861" y="3369214"/>
                <a:ext cx="50065" cy="194390"/>
              </a:xfrm>
              <a:custGeom>
                <a:avLst/>
                <a:gdLst/>
                <a:ahLst/>
                <a:cxnLst/>
                <a:rect l="l" t="t" r="r" b="b"/>
                <a:pathLst>
                  <a:path w="1032" h="4007" fill="none" extrusionOk="0">
                    <a:moveTo>
                      <a:pt x="1" y="0"/>
                    </a:moveTo>
                    <a:cubicBezTo>
                      <a:pt x="1" y="0"/>
                      <a:pt x="824" y="1984"/>
                      <a:pt x="1032" y="4006"/>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a:off x="7055046" y="3429320"/>
                <a:ext cx="122203" cy="50113"/>
              </a:xfrm>
              <a:custGeom>
                <a:avLst/>
                <a:gdLst/>
                <a:ahLst/>
                <a:cxnLst/>
                <a:rect l="l" t="t" r="r" b="b"/>
                <a:pathLst>
                  <a:path w="2519" h="1033" fill="none" extrusionOk="0">
                    <a:moveTo>
                      <a:pt x="2519" y="1"/>
                    </a:moveTo>
                    <a:cubicBezTo>
                      <a:pt x="2519" y="1"/>
                      <a:pt x="783" y="368"/>
                      <a:pt x="0" y="1032"/>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a:off x="6932845" y="3268698"/>
                <a:ext cx="216511" cy="1136696"/>
              </a:xfrm>
              <a:custGeom>
                <a:avLst/>
                <a:gdLst/>
                <a:ahLst/>
                <a:cxnLst/>
                <a:rect l="l" t="t" r="r" b="b"/>
                <a:pathLst>
                  <a:path w="4463" h="23431" fill="none" extrusionOk="0">
                    <a:moveTo>
                      <a:pt x="4462" y="0"/>
                    </a:moveTo>
                    <a:cubicBezTo>
                      <a:pt x="4462" y="0"/>
                      <a:pt x="3511" y="952"/>
                      <a:pt x="2886" y="3014"/>
                    </a:cubicBezTo>
                    <a:cubicBezTo>
                      <a:pt x="823" y="9797"/>
                      <a:pt x="367" y="16033"/>
                      <a:pt x="1" y="23430"/>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a:off x="6884721" y="3611627"/>
                <a:ext cx="260318" cy="252605"/>
              </a:xfrm>
              <a:custGeom>
                <a:avLst/>
                <a:gdLst/>
                <a:ahLst/>
                <a:cxnLst/>
                <a:rect l="l" t="t" r="r" b="b"/>
                <a:pathLst>
                  <a:path w="5366" h="5207" fill="none" extrusionOk="0">
                    <a:moveTo>
                      <a:pt x="1" y="1"/>
                    </a:moveTo>
                    <a:cubicBezTo>
                      <a:pt x="1111" y="2271"/>
                      <a:pt x="1895" y="5206"/>
                      <a:pt x="1895" y="5206"/>
                    </a:cubicBezTo>
                    <a:cubicBezTo>
                      <a:pt x="1895" y="5206"/>
                      <a:pt x="3630" y="3878"/>
                      <a:pt x="5365" y="3263"/>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6854450" y="3805964"/>
                <a:ext cx="104399" cy="220344"/>
              </a:xfrm>
              <a:custGeom>
                <a:avLst/>
                <a:gdLst/>
                <a:ahLst/>
                <a:cxnLst/>
                <a:rect l="l" t="t" r="r" b="b"/>
                <a:pathLst>
                  <a:path w="2152" h="4542" fill="none" extrusionOk="0">
                    <a:moveTo>
                      <a:pt x="2152" y="4542"/>
                    </a:moveTo>
                    <a:cubicBezTo>
                      <a:pt x="2152" y="4542"/>
                      <a:pt x="1071" y="1607"/>
                      <a:pt x="0"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6327271" y="3613567"/>
                <a:ext cx="439184" cy="699453"/>
              </a:xfrm>
              <a:custGeom>
                <a:avLst/>
                <a:gdLst/>
                <a:ahLst/>
                <a:cxnLst/>
                <a:rect l="l" t="t" r="r" b="b"/>
                <a:pathLst>
                  <a:path w="9053" h="14418" fill="none" extrusionOk="0">
                    <a:moveTo>
                      <a:pt x="7853" y="14417"/>
                    </a:moveTo>
                    <a:cubicBezTo>
                      <a:pt x="7893" y="13218"/>
                      <a:pt x="8676" y="12603"/>
                      <a:pt x="8884" y="11611"/>
                    </a:cubicBezTo>
                    <a:cubicBezTo>
                      <a:pt x="9053" y="10987"/>
                      <a:pt x="9053" y="10332"/>
                      <a:pt x="8805" y="9747"/>
                    </a:cubicBezTo>
                    <a:cubicBezTo>
                      <a:pt x="8517" y="9212"/>
                      <a:pt x="8061" y="8845"/>
                      <a:pt x="7893" y="8220"/>
                    </a:cubicBezTo>
                    <a:cubicBezTo>
                      <a:pt x="7774" y="7645"/>
                      <a:pt x="8022" y="7021"/>
                      <a:pt x="8061" y="6406"/>
                    </a:cubicBezTo>
                    <a:cubicBezTo>
                      <a:pt x="8180" y="5285"/>
                      <a:pt x="7605" y="4175"/>
                      <a:pt x="6693" y="3719"/>
                    </a:cubicBezTo>
                    <a:cubicBezTo>
                      <a:pt x="6286" y="3471"/>
                      <a:pt x="5830" y="3392"/>
                      <a:pt x="5454" y="3094"/>
                    </a:cubicBezTo>
                    <a:cubicBezTo>
                      <a:pt x="5087" y="2807"/>
                      <a:pt x="4839" y="2440"/>
                      <a:pt x="4502" y="2103"/>
                    </a:cubicBezTo>
                    <a:cubicBezTo>
                      <a:pt x="3599" y="1240"/>
                      <a:pt x="1408" y="0"/>
                      <a:pt x="377" y="1280"/>
                    </a:cubicBezTo>
                    <a:cubicBezTo>
                      <a:pt x="248" y="1488"/>
                      <a:pt x="169" y="1736"/>
                      <a:pt x="129" y="1984"/>
                    </a:cubicBezTo>
                    <a:cubicBezTo>
                      <a:pt x="0" y="2727"/>
                      <a:pt x="129" y="3550"/>
                      <a:pt x="585" y="4175"/>
                    </a:cubicBezTo>
                    <a:cubicBezTo>
                      <a:pt x="992" y="4710"/>
                      <a:pt x="1656" y="5037"/>
                      <a:pt x="2231" y="5454"/>
                    </a:cubicBezTo>
                    <a:cubicBezTo>
                      <a:pt x="2608" y="5702"/>
                      <a:pt x="2856" y="5989"/>
                      <a:pt x="2856" y="6485"/>
                    </a:cubicBezTo>
                    <a:cubicBezTo>
                      <a:pt x="2895" y="7021"/>
                      <a:pt x="2648" y="7556"/>
                      <a:pt x="2856" y="8101"/>
                    </a:cubicBezTo>
                    <a:cubicBezTo>
                      <a:pt x="3143" y="8845"/>
                      <a:pt x="3262" y="8924"/>
                      <a:pt x="3808" y="9380"/>
                    </a:cubicBezTo>
                    <a:cubicBezTo>
                      <a:pt x="4383" y="9836"/>
                      <a:pt x="4462" y="10412"/>
                      <a:pt x="4551" y="11155"/>
                    </a:cubicBezTo>
                    <a:cubicBezTo>
                      <a:pt x="4631" y="11859"/>
                      <a:pt x="4918" y="12355"/>
                      <a:pt x="5493" y="12643"/>
                    </a:cubicBezTo>
                    <a:cubicBezTo>
                      <a:pt x="5949" y="12890"/>
                      <a:pt x="7109" y="13059"/>
                      <a:pt x="7853" y="14417"/>
                    </a:cubicBezTo>
                    <a:close/>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41710" y="3735719"/>
                <a:ext cx="280499" cy="745637"/>
              </a:xfrm>
              <a:custGeom>
                <a:avLst/>
                <a:gdLst/>
                <a:ahLst/>
                <a:cxnLst/>
                <a:rect l="l" t="t" r="r" b="b"/>
                <a:pathLst>
                  <a:path w="5782" h="15370" fill="none" extrusionOk="0">
                    <a:moveTo>
                      <a:pt x="1" y="1"/>
                    </a:moveTo>
                    <a:cubicBezTo>
                      <a:pt x="953" y="913"/>
                      <a:pt x="3055" y="3680"/>
                      <a:pt x="3799" y="5663"/>
                    </a:cubicBezTo>
                    <a:cubicBezTo>
                      <a:pt x="5117" y="9004"/>
                      <a:pt x="5702" y="11731"/>
                      <a:pt x="5782" y="15370"/>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88005" y="4038286"/>
                <a:ext cx="34201" cy="170327"/>
              </a:xfrm>
              <a:custGeom>
                <a:avLst/>
                <a:gdLst/>
                <a:ahLst/>
                <a:cxnLst/>
                <a:rect l="l" t="t" r="r" b="b"/>
                <a:pathLst>
                  <a:path w="705" h="3511" fill="none" extrusionOk="0">
                    <a:moveTo>
                      <a:pt x="705" y="1"/>
                    </a:moveTo>
                    <a:cubicBezTo>
                      <a:pt x="705" y="1"/>
                      <a:pt x="496" y="2361"/>
                      <a:pt x="1" y="351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37989" y="3804024"/>
                <a:ext cx="30369" cy="234315"/>
              </a:xfrm>
              <a:custGeom>
                <a:avLst/>
                <a:gdLst/>
                <a:ahLst/>
                <a:cxnLst/>
                <a:rect l="l" t="t" r="r" b="b"/>
                <a:pathLst>
                  <a:path w="626" h="4830" fill="none" extrusionOk="0">
                    <a:moveTo>
                      <a:pt x="625" y="1"/>
                    </a:moveTo>
                    <a:cubicBezTo>
                      <a:pt x="625" y="1"/>
                      <a:pt x="457" y="3303"/>
                      <a:pt x="0" y="4830"/>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401348" y="3757889"/>
                <a:ext cx="180418" cy="134234"/>
              </a:xfrm>
              <a:custGeom>
                <a:avLst/>
                <a:gdLst/>
                <a:ahLst/>
                <a:cxnLst/>
                <a:rect l="l" t="t" r="r" b="b"/>
                <a:pathLst>
                  <a:path w="3719" h="2767" fill="none" extrusionOk="0">
                    <a:moveTo>
                      <a:pt x="3718" y="0"/>
                    </a:moveTo>
                    <a:cubicBezTo>
                      <a:pt x="3718" y="0"/>
                      <a:pt x="3639" y="1448"/>
                      <a:pt x="3351" y="2766"/>
                    </a:cubicBezTo>
                    <a:cubicBezTo>
                      <a:pt x="3351" y="2766"/>
                      <a:pt x="1983" y="2023"/>
                      <a:pt x="0" y="1567"/>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511956" y="4068606"/>
                <a:ext cx="158296" cy="65928"/>
              </a:xfrm>
              <a:custGeom>
                <a:avLst/>
                <a:gdLst/>
                <a:ahLst/>
                <a:cxnLst/>
                <a:rect l="l" t="t" r="r" b="b"/>
                <a:pathLst>
                  <a:path w="3263" h="1359" fill="none" extrusionOk="0">
                    <a:moveTo>
                      <a:pt x="3263" y="1359"/>
                    </a:moveTo>
                    <a:cubicBezTo>
                      <a:pt x="3263" y="1359"/>
                      <a:pt x="1984" y="328"/>
                      <a:pt x="1" y="0"/>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994892" y="3643402"/>
                <a:ext cx="446897" cy="615721"/>
              </a:xfrm>
              <a:custGeom>
                <a:avLst/>
                <a:gdLst/>
                <a:ahLst/>
                <a:cxnLst/>
                <a:rect l="l" t="t" r="r" b="b"/>
                <a:pathLst>
                  <a:path w="9212" h="12692" fill="none" extrusionOk="0">
                    <a:moveTo>
                      <a:pt x="863" y="12692"/>
                    </a:moveTo>
                    <a:cubicBezTo>
                      <a:pt x="1280" y="11899"/>
                      <a:pt x="1944" y="11452"/>
                      <a:pt x="2559" y="11115"/>
                    </a:cubicBezTo>
                    <a:cubicBezTo>
                      <a:pt x="3223" y="10788"/>
                      <a:pt x="3967" y="10292"/>
                      <a:pt x="4254" y="9469"/>
                    </a:cubicBezTo>
                    <a:cubicBezTo>
                      <a:pt x="4334" y="9221"/>
                      <a:pt x="4373" y="8924"/>
                      <a:pt x="4542" y="8676"/>
                    </a:cubicBezTo>
                    <a:cubicBezTo>
                      <a:pt x="4750" y="8270"/>
                      <a:pt x="5166" y="8061"/>
                      <a:pt x="5533" y="7893"/>
                    </a:cubicBezTo>
                    <a:cubicBezTo>
                      <a:pt x="5950" y="7734"/>
                      <a:pt x="6356" y="7605"/>
                      <a:pt x="6693" y="7278"/>
                    </a:cubicBezTo>
                    <a:cubicBezTo>
                      <a:pt x="6981" y="7030"/>
                      <a:pt x="7189" y="6614"/>
                      <a:pt x="7229" y="6197"/>
                    </a:cubicBezTo>
                    <a:cubicBezTo>
                      <a:pt x="7269" y="5791"/>
                      <a:pt x="7189" y="5335"/>
                      <a:pt x="7308" y="4958"/>
                    </a:cubicBezTo>
                    <a:cubicBezTo>
                      <a:pt x="7477" y="4551"/>
                      <a:pt x="7844" y="4303"/>
                      <a:pt x="8181" y="3966"/>
                    </a:cubicBezTo>
                    <a:cubicBezTo>
                      <a:pt x="8795" y="3391"/>
                      <a:pt x="9212" y="2400"/>
                      <a:pt x="9172" y="1488"/>
                    </a:cubicBezTo>
                    <a:cubicBezTo>
                      <a:pt x="9043" y="208"/>
                      <a:pt x="7973" y="0"/>
                      <a:pt x="7060" y="377"/>
                    </a:cubicBezTo>
                    <a:cubicBezTo>
                      <a:pt x="6485" y="625"/>
                      <a:pt x="5950" y="992"/>
                      <a:pt x="5365" y="1200"/>
                    </a:cubicBezTo>
                    <a:cubicBezTo>
                      <a:pt x="4829" y="1369"/>
                      <a:pt x="4294" y="1369"/>
                      <a:pt x="3798" y="1577"/>
                    </a:cubicBezTo>
                    <a:cubicBezTo>
                      <a:pt x="3263" y="1825"/>
                      <a:pt x="2767" y="2360"/>
                      <a:pt x="2559" y="3024"/>
                    </a:cubicBezTo>
                    <a:cubicBezTo>
                      <a:pt x="2390" y="3520"/>
                      <a:pt x="2390" y="4095"/>
                      <a:pt x="2271" y="4591"/>
                    </a:cubicBezTo>
                    <a:cubicBezTo>
                      <a:pt x="2142" y="5007"/>
                      <a:pt x="1984" y="5335"/>
                      <a:pt x="1736" y="5662"/>
                    </a:cubicBezTo>
                    <a:cubicBezTo>
                      <a:pt x="1071" y="6534"/>
                      <a:pt x="209" y="6862"/>
                      <a:pt x="80" y="8101"/>
                    </a:cubicBezTo>
                    <a:cubicBezTo>
                      <a:pt x="1" y="9420"/>
                      <a:pt x="367" y="11492"/>
                      <a:pt x="863" y="12692"/>
                    </a:cubicBezTo>
                    <a:close/>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7004982" y="3721796"/>
                <a:ext cx="360836" cy="735498"/>
              </a:xfrm>
              <a:custGeom>
                <a:avLst/>
                <a:gdLst/>
                <a:ahLst/>
                <a:cxnLst/>
                <a:rect l="l" t="t" r="r" b="b"/>
                <a:pathLst>
                  <a:path w="7438" h="15161" fill="none" extrusionOk="0">
                    <a:moveTo>
                      <a:pt x="7437" y="0"/>
                    </a:moveTo>
                    <a:cubicBezTo>
                      <a:pt x="3015" y="2975"/>
                      <a:pt x="616" y="9172"/>
                      <a:pt x="1" y="1516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7137274" y="3972407"/>
                <a:ext cx="196282" cy="19745"/>
              </a:xfrm>
              <a:custGeom>
                <a:avLst/>
                <a:gdLst/>
                <a:ahLst/>
                <a:cxnLst/>
                <a:rect l="l" t="t" r="r" b="b"/>
                <a:pathLst>
                  <a:path w="4046" h="407" fill="none" extrusionOk="0">
                    <a:moveTo>
                      <a:pt x="4046" y="119"/>
                    </a:moveTo>
                    <a:cubicBezTo>
                      <a:pt x="4046" y="119"/>
                      <a:pt x="1855" y="0"/>
                      <a:pt x="1" y="407"/>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165168" y="3729946"/>
                <a:ext cx="180418" cy="202103"/>
              </a:xfrm>
              <a:custGeom>
                <a:avLst/>
                <a:gdLst/>
                <a:ahLst/>
                <a:cxnLst/>
                <a:rect l="l" t="t" r="r" b="b"/>
                <a:pathLst>
                  <a:path w="3719" h="4166" fill="none" extrusionOk="0">
                    <a:moveTo>
                      <a:pt x="536" y="1"/>
                    </a:moveTo>
                    <a:cubicBezTo>
                      <a:pt x="1" y="1815"/>
                      <a:pt x="80" y="4165"/>
                      <a:pt x="80" y="4165"/>
                    </a:cubicBezTo>
                    <a:cubicBezTo>
                      <a:pt x="80" y="4165"/>
                      <a:pt x="1775" y="3878"/>
                      <a:pt x="3719" y="3918"/>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271458" y="3793933"/>
                <a:ext cx="146314" cy="8247"/>
              </a:xfrm>
              <a:custGeom>
                <a:avLst/>
                <a:gdLst/>
                <a:ahLst/>
                <a:cxnLst/>
                <a:rect l="l" t="t" r="r" b="b"/>
                <a:pathLst>
                  <a:path w="3016" h="170" fill="none" extrusionOk="0">
                    <a:moveTo>
                      <a:pt x="3015" y="169"/>
                    </a:moveTo>
                    <a:cubicBezTo>
                      <a:pt x="3015" y="169"/>
                      <a:pt x="1151" y="1"/>
                      <a:pt x="1" y="169"/>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053106" y="3918026"/>
                <a:ext cx="152038" cy="194390"/>
              </a:xfrm>
              <a:custGeom>
                <a:avLst/>
                <a:gdLst/>
                <a:ahLst/>
                <a:cxnLst/>
                <a:rect l="l" t="t" r="r" b="b"/>
                <a:pathLst>
                  <a:path w="3134" h="4007" fill="none" extrusionOk="0">
                    <a:moveTo>
                      <a:pt x="3134" y="3560"/>
                    </a:moveTo>
                    <a:cubicBezTo>
                      <a:pt x="3134" y="3560"/>
                      <a:pt x="1736" y="3560"/>
                      <a:pt x="615" y="4007"/>
                    </a:cubicBezTo>
                    <a:cubicBezTo>
                      <a:pt x="615" y="4007"/>
                      <a:pt x="0" y="2400"/>
                      <a:pt x="536"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503806" y="3206652"/>
                <a:ext cx="424775" cy="1001977"/>
              </a:xfrm>
              <a:custGeom>
                <a:avLst/>
                <a:gdLst/>
                <a:ahLst/>
                <a:cxnLst/>
                <a:rect l="l" t="t" r="r" b="b"/>
                <a:pathLst>
                  <a:path w="8756" h="20654" fill="none" extrusionOk="0">
                    <a:moveTo>
                      <a:pt x="6445" y="20654"/>
                    </a:moveTo>
                    <a:cubicBezTo>
                      <a:pt x="6653" y="19375"/>
                      <a:pt x="8388" y="17887"/>
                      <a:pt x="8299" y="16569"/>
                    </a:cubicBezTo>
                    <a:cubicBezTo>
                      <a:pt x="8220" y="15002"/>
                      <a:pt x="7060" y="14754"/>
                      <a:pt x="8141" y="12067"/>
                    </a:cubicBezTo>
                    <a:cubicBezTo>
                      <a:pt x="8547" y="11036"/>
                      <a:pt x="8755" y="9876"/>
                      <a:pt x="8428" y="8805"/>
                    </a:cubicBezTo>
                    <a:cubicBezTo>
                      <a:pt x="7972" y="7516"/>
                      <a:pt x="6941" y="6980"/>
                      <a:pt x="6118" y="6029"/>
                    </a:cubicBezTo>
                    <a:cubicBezTo>
                      <a:pt x="5325" y="5166"/>
                      <a:pt x="5245" y="3966"/>
                      <a:pt x="4789" y="2895"/>
                    </a:cubicBezTo>
                    <a:cubicBezTo>
                      <a:pt x="4383" y="1815"/>
                      <a:pt x="3342" y="664"/>
                      <a:pt x="2271" y="288"/>
                    </a:cubicBezTo>
                    <a:cubicBezTo>
                      <a:pt x="1606" y="0"/>
                      <a:pt x="912" y="208"/>
                      <a:pt x="496" y="823"/>
                    </a:cubicBezTo>
                    <a:cubicBezTo>
                      <a:pt x="169" y="1368"/>
                      <a:pt x="40" y="2023"/>
                      <a:pt x="0" y="2647"/>
                    </a:cubicBezTo>
                    <a:cubicBezTo>
                      <a:pt x="0" y="3550"/>
                      <a:pt x="169" y="4422"/>
                      <a:pt x="535" y="5245"/>
                    </a:cubicBezTo>
                    <a:cubicBezTo>
                      <a:pt x="912" y="6029"/>
                      <a:pt x="1487" y="6693"/>
                      <a:pt x="1815" y="7516"/>
                    </a:cubicBezTo>
                    <a:cubicBezTo>
                      <a:pt x="2231" y="8557"/>
                      <a:pt x="1735" y="9628"/>
                      <a:pt x="1735" y="10699"/>
                    </a:cubicBezTo>
                    <a:cubicBezTo>
                      <a:pt x="1775" y="12523"/>
                      <a:pt x="3510" y="12811"/>
                      <a:pt x="4006" y="14338"/>
                    </a:cubicBezTo>
                    <a:cubicBezTo>
                      <a:pt x="4174" y="14794"/>
                      <a:pt x="4045" y="15290"/>
                      <a:pt x="3927" y="15696"/>
                    </a:cubicBezTo>
                    <a:cubicBezTo>
                      <a:pt x="3758" y="16400"/>
                      <a:pt x="3589" y="16935"/>
                      <a:pt x="4174" y="17639"/>
                    </a:cubicBezTo>
                    <a:cubicBezTo>
                      <a:pt x="5414" y="19047"/>
                      <a:pt x="6157" y="19295"/>
                      <a:pt x="6445" y="20654"/>
                    </a:cubicBezTo>
                    <a:close/>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587974" y="3278789"/>
                <a:ext cx="244406" cy="1334870"/>
              </a:xfrm>
              <a:custGeom>
                <a:avLst/>
                <a:gdLst/>
                <a:ahLst/>
                <a:cxnLst/>
                <a:rect l="l" t="t" r="r" b="b"/>
                <a:pathLst>
                  <a:path w="5038" h="27516" fill="none" extrusionOk="0">
                    <a:moveTo>
                      <a:pt x="0" y="0"/>
                    </a:moveTo>
                    <a:cubicBezTo>
                      <a:pt x="863" y="1319"/>
                      <a:pt x="2063" y="3758"/>
                      <a:pt x="2687" y="5989"/>
                    </a:cubicBezTo>
                    <a:cubicBezTo>
                      <a:pt x="4670" y="13515"/>
                      <a:pt x="5037" y="19752"/>
                      <a:pt x="4631" y="27515"/>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503806" y="3286939"/>
                <a:ext cx="210253" cy="184299"/>
              </a:xfrm>
              <a:custGeom>
                <a:avLst/>
                <a:gdLst/>
                <a:ahLst/>
                <a:cxnLst/>
                <a:rect l="l" t="t" r="r" b="b"/>
                <a:pathLst>
                  <a:path w="4334" h="3799" fill="none" extrusionOk="0">
                    <a:moveTo>
                      <a:pt x="0" y="2024"/>
                    </a:moveTo>
                    <a:cubicBezTo>
                      <a:pt x="0" y="2024"/>
                      <a:pt x="2023" y="2440"/>
                      <a:pt x="3718" y="3799"/>
                    </a:cubicBezTo>
                    <a:cubicBezTo>
                      <a:pt x="3718" y="3799"/>
                      <a:pt x="4333" y="1855"/>
                      <a:pt x="4045"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523986" y="3447124"/>
                <a:ext cx="182358" cy="86158"/>
              </a:xfrm>
              <a:custGeom>
                <a:avLst/>
                <a:gdLst/>
                <a:ahLst/>
                <a:cxnLst/>
                <a:rect l="l" t="t" r="r" b="b"/>
                <a:pathLst>
                  <a:path w="3759" h="1776" fill="none" extrusionOk="0">
                    <a:moveTo>
                      <a:pt x="0" y="1"/>
                    </a:moveTo>
                    <a:cubicBezTo>
                      <a:pt x="0" y="1"/>
                      <a:pt x="2430" y="873"/>
                      <a:pt x="3758" y="1776"/>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98064" y="3499080"/>
                <a:ext cx="202540" cy="216511"/>
              </a:xfrm>
              <a:custGeom>
                <a:avLst/>
                <a:gdLst/>
                <a:ahLst/>
                <a:cxnLst/>
                <a:rect l="l" t="t" r="r" b="b"/>
                <a:pathLst>
                  <a:path w="4175" h="4463" fill="none" extrusionOk="0">
                    <a:moveTo>
                      <a:pt x="0" y="2856"/>
                    </a:moveTo>
                    <a:cubicBezTo>
                      <a:pt x="0" y="2856"/>
                      <a:pt x="2231" y="3679"/>
                      <a:pt x="3183" y="4463"/>
                    </a:cubicBezTo>
                    <a:cubicBezTo>
                      <a:pt x="4046" y="2569"/>
                      <a:pt x="4175" y="1"/>
                      <a:pt x="4175"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617760" y="3589505"/>
                <a:ext cx="270894" cy="278559"/>
              </a:xfrm>
              <a:custGeom>
                <a:avLst/>
                <a:gdLst/>
                <a:ahLst/>
                <a:cxnLst/>
                <a:rect l="l" t="t" r="r" b="b"/>
                <a:pathLst>
                  <a:path w="5584" h="5742" fill="none" extrusionOk="0">
                    <a:moveTo>
                      <a:pt x="1" y="4334"/>
                    </a:moveTo>
                    <a:cubicBezTo>
                      <a:pt x="1" y="4334"/>
                      <a:pt x="1578" y="4631"/>
                      <a:pt x="3392" y="5742"/>
                    </a:cubicBezTo>
                    <a:cubicBezTo>
                      <a:pt x="3392" y="5742"/>
                      <a:pt x="5504" y="3223"/>
                      <a:pt x="5583"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788522" y="3657810"/>
                <a:ext cx="129965" cy="252605"/>
              </a:xfrm>
              <a:custGeom>
                <a:avLst/>
                <a:gdLst/>
                <a:ahLst/>
                <a:cxnLst/>
                <a:rect l="l" t="t" r="r" b="b"/>
                <a:pathLst>
                  <a:path w="2679" h="5207" fill="none" extrusionOk="0">
                    <a:moveTo>
                      <a:pt x="1" y="5206"/>
                    </a:moveTo>
                    <a:cubicBezTo>
                      <a:pt x="1" y="5206"/>
                      <a:pt x="2272" y="2807"/>
                      <a:pt x="2678" y="1"/>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6694263" y="3968090"/>
                <a:ext cx="110220" cy="62581"/>
              </a:xfrm>
              <a:custGeom>
                <a:avLst/>
                <a:gdLst/>
                <a:ahLst/>
                <a:cxnLst/>
                <a:rect l="l" t="t" r="r" b="b"/>
                <a:pathLst>
                  <a:path w="2272" h="1290" fill="none" extrusionOk="0">
                    <a:moveTo>
                      <a:pt x="1" y="0"/>
                    </a:moveTo>
                    <a:cubicBezTo>
                      <a:pt x="1" y="0"/>
                      <a:pt x="1527" y="585"/>
                      <a:pt x="2271" y="1289"/>
                    </a:cubicBezTo>
                  </a:path>
                </a:pathLst>
              </a:custGeom>
              <a:noFill/>
              <a:ln w="4225" cap="flat" cmpd="sng">
                <a:solidFill>
                  <a:schemeClr val="accent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6240527" y="4431301"/>
              <a:ext cx="458147" cy="481270"/>
            </a:xfrm>
            <a:custGeom>
              <a:avLst/>
              <a:gdLst/>
              <a:ahLst/>
              <a:cxnLst/>
              <a:rect l="l" t="t" r="r" b="b"/>
              <a:pathLst>
                <a:path w="10620" h="11156" extrusionOk="0">
                  <a:moveTo>
                    <a:pt x="0" y="1"/>
                  </a:moveTo>
                  <a:lnTo>
                    <a:pt x="0" y="2390"/>
                  </a:lnTo>
                  <a:cubicBezTo>
                    <a:pt x="0" y="7725"/>
                    <a:pt x="2073" y="11155"/>
                    <a:pt x="2073" y="11155"/>
                  </a:cubicBezTo>
                  <a:lnTo>
                    <a:pt x="8557" y="11155"/>
                  </a:lnTo>
                  <a:cubicBezTo>
                    <a:pt x="8557" y="11155"/>
                    <a:pt x="10620" y="7725"/>
                    <a:pt x="10620" y="2390"/>
                  </a:cubicBezTo>
                  <a:lnTo>
                    <a:pt x="106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1959602" y="4914205"/>
              <a:ext cx="4883621" cy="43"/>
            </a:xfrm>
            <a:custGeom>
              <a:avLst/>
              <a:gdLst/>
              <a:ahLst/>
              <a:cxnLst/>
              <a:rect l="l" t="t" r="r" b="b"/>
              <a:pathLst>
                <a:path w="113204" h="1" fill="none" extrusionOk="0">
                  <a:moveTo>
                    <a:pt x="1" y="1"/>
                  </a:moveTo>
                  <a:lnTo>
                    <a:pt x="113204"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5290495" y="4587854"/>
              <a:ext cx="292619" cy="303317"/>
            </a:xfrm>
            <a:custGeom>
              <a:avLst/>
              <a:gdLst/>
              <a:ahLst/>
              <a:cxnLst/>
              <a:rect l="l" t="t" r="r" b="b"/>
              <a:pathLst>
                <a:path w="6783" h="7031" extrusionOk="0">
                  <a:moveTo>
                    <a:pt x="2935" y="1"/>
                  </a:moveTo>
                  <a:lnTo>
                    <a:pt x="2856" y="5256"/>
                  </a:lnTo>
                  <a:lnTo>
                    <a:pt x="209" y="6446"/>
                  </a:lnTo>
                  <a:cubicBezTo>
                    <a:pt x="90" y="6495"/>
                    <a:pt x="0" y="6614"/>
                    <a:pt x="0" y="6693"/>
                  </a:cubicBezTo>
                  <a:cubicBezTo>
                    <a:pt x="0" y="6862"/>
                    <a:pt x="129" y="6991"/>
                    <a:pt x="298" y="6991"/>
                  </a:cubicBezTo>
                  <a:lnTo>
                    <a:pt x="6495" y="7031"/>
                  </a:lnTo>
                  <a:lnTo>
                    <a:pt x="6445" y="5454"/>
                  </a:lnTo>
                  <a:lnTo>
                    <a:pt x="6782" y="417"/>
                  </a:lnTo>
                  <a:lnTo>
                    <a:pt x="2935" y="1"/>
                  </a:lnTo>
                  <a:close/>
                </a:path>
              </a:pathLst>
            </a:custGeom>
            <a:solidFill>
              <a:srgbClr val="F9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5274662" y="4814553"/>
              <a:ext cx="310177" cy="103148"/>
            </a:xfrm>
            <a:custGeom>
              <a:avLst/>
              <a:gdLst/>
              <a:ahLst/>
              <a:cxnLst/>
              <a:rect l="l" t="t" r="r" b="b"/>
              <a:pathLst>
                <a:path w="7190" h="2391" extrusionOk="0">
                  <a:moveTo>
                    <a:pt x="3223" y="1"/>
                  </a:moveTo>
                  <a:lnTo>
                    <a:pt x="417" y="1191"/>
                  </a:lnTo>
                  <a:cubicBezTo>
                    <a:pt x="288" y="1240"/>
                    <a:pt x="169" y="1488"/>
                    <a:pt x="119" y="1647"/>
                  </a:cubicBezTo>
                  <a:cubicBezTo>
                    <a:pt x="119" y="1686"/>
                    <a:pt x="0" y="2390"/>
                    <a:pt x="169" y="2390"/>
                  </a:cubicBezTo>
                  <a:lnTo>
                    <a:pt x="7060" y="2390"/>
                  </a:lnTo>
                  <a:cubicBezTo>
                    <a:pt x="7149" y="2390"/>
                    <a:pt x="7189" y="2311"/>
                    <a:pt x="7189" y="2271"/>
                  </a:cubicBezTo>
                  <a:lnTo>
                    <a:pt x="6812" y="120"/>
                  </a:lnTo>
                  <a:cubicBezTo>
                    <a:pt x="6812" y="120"/>
                    <a:pt x="6042" y="309"/>
                    <a:pt x="5083" y="309"/>
                  </a:cubicBezTo>
                  <a:cubicBezTo>
                    <a:pt x="4489" y="309"/>
                    <a:pt x="3823" y="236"/>
                    <a:pt x="3223"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5388854" y="4818004"/>
              <a:ext cx="15876" cy="30371"/>
            </a:xfrm>
            <a:custGeom>
              <a:avLst/>
              <a:gdLst/>
              <a:ahLst/>
              <a:cxnLst/>
              <a:rect l="l" t="t" r="r" b="b"/>
              <a:pathLst>
                <a:path w="368" h="704" fill="none" extrusionOk="0">
                  <a:moveTo>
                    <a:pt x="1" y="0"/>
                  </a:moveTo>
                  <a:cubicBezTo>
                    <a:pt x="120" y="208"/>
                    <a:pt x="288" y="456"/>
                    <a:pt x="368" y="704"/>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5372634" y="4828659"/>
              <a:ext cx="14150" cy="23166"/>
            </a:xfrm>
            <a:custGeom>
              <a:avLst/>
              <a:gdLst/>
              <a:ahLst/>
              <a:cxnLst/>
              <a:rect l="l" t="t" r="r" b="b"/>
              <a:pathLst>
                <a:path w="328" h="537" fill="none" extrusionOk="0">
                  <a:moveTo>
                    <a:pt x="0" y="1"/>
                  </a:moveTo>
                  <a:cubicBezTo>
                    <a:pt x="169" y="209"/>
                    <a:pt x="248" y="328"/>
                    <a:pt x="327" y="536"/>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5360209" y="4833793"/>
              <a:ext cx="12467" cy="23598"/>
            </a:xfrm>
            <a:custGeom>
              <a:avLst/>
              <a:gdLst/>
              <a:ahLst/>
              <a:cxnLst/>
              <a:rect l="l" t="t" r="r" b="b"/>
              <a:pathLst>
                <a:path w="289" h="547" fill="none" extrusionOk="0">
                  <a:moveTo>
                    <a:pt x="1" y="1"/>
                  </a:moveTo>
                  <a:cubicBezTo>
                    <a:pt x="80" y="169"/>
                    <a:pt x="209" y="378"/>
                    <a:pt x="288" y="546"/>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5278070" y="4896259"/>
              <a:ext cx="305043" cy="1769"/>
            </a:xfrm>
            <a:custGeom>
              <a:avLst/>
              <a:gdLst/>
              <a:ahLst/>
              <a:cxnLst/>
              <a:rect l="l" t="t" r="r" b="b"/>
              <a:pathLst>
                <a:path w="7071" h="41" fill="none" extrusionOk="0">
                  <a:moveTo>
                    <a:pt x="7070" y="40"/>
                  </a:moveTo>
                  <a:lnTo>
                    <a:pt x="1" y="1"/>
                  </a:ln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5497524" y="4851782"/>
              <a:ext cx="76617" cy="44520"/>
            </a:xfrm>
            <a:custGeom>
              <a:avLst/>
              <a:gdLst/>
              <a:ahLst/>
              <a:cxnLst/>
              <a:rect l="l" t="t" r="r" b="b"/>
              <a:pathLst>
                <a:path w="1776" h="1032" fill="none" extrusionOk="0">
                  <a:moveTo>
                    <a:pt x="1775" y="0"/>
                  </a:moveTo>
                  <a:cubicBezTo>
                    <a:pt x="1775" y="0"/>
                    <a:pt x="119" y="40"/>
                    <a:pt x="0" y="1032"/>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5317457" y="4855190"/>
              <a:ext cx="23123" cy="41112"/>
            </a:xfrm>
            <a:custGeom>
              <a:avLst/>
              <a:gdLst/>
              <a:ahLst/>
              <a:cxnLst/>
              <a:rect l="l" t="t" r="r" b="b"/>
              <a:pathLst>
                <a:path w="536" h="953" fill="none" extrusionOk="0">
                  <a:moveTo>
                    <a:pt x="0" y="1"/>
                  </a:moveTo>
                  <a:cubicBezTo>
                    <a:pt x="0" y="1"/>
                    <a:pt x="456" y="665"/>
                    <a:pt x="535" y="953"/>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5372634" y="3670363"/>
              <a:ext cx="272947" cy="1110035"/>
            </a:xfrm>
            <a:custGeom>
              <a:avLst/>
              <a:gdLst/>
              <a:ahLst/>
              <a:cxnLst/>
              <a:rect l="l" t="t" r="r" b="b"/>
              <a:pathLst>
                <a:path w="6327" h="25731" extrusionOk="0">
                  <a:moveTo>
                    <a:pt x="169" y="0"/>
                  </a:moveTo>
                  <a:cubicBezTo>
                    <a:pt x="169" y="0"/>
                    <a:pt x="0" y="13713"/>
                    <a:pt x="536" y="25730"/>
                  </a:cubicBezTo>
                  <a:lnTo>
                    <a:pt x="5206" y="25730"/>
                  </a:lnTo>
                  <a:cubicBezTo>
                    <a:pt x="5206" y="25730"/>
                    <a:pt x="5830" y="9995"/>
                    <a:pt x="5830" y="4294"/>
                  </a:cubicBezTo>
                  <a:cubicBezTo>
                    <a:pt x="5989" y="3262"/>
                    <a:pt x="6326" y="1815"/>
                    <a:pt x="6118" y="119"/>
                  </a:cubicBezTo>
                  <a:lnTo>
                    <a:pt x="169" y="0"/>
                  </a:ln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5561674" y="3855561"/>
              <a:ext cx="26574" cy="924835"/>
            </a:xfrm>
            <a:custGeom>
              <a:avLst/>
              <a:gdLst/>
              <a:ahLst/>
              <a:cxnLst/>
              <a:rect l="l" t="t" r="r" b="b"/>
              <a:pathLst>
                <a:path w="616" h="21438" fill="none" extrusionOk="0">
                  <a:moveTo>
                    <a:pt x="1" y="21437"/>
                  </a:moveTo>
                  <a:cubicBezTo>
                    <a:pt x="1" y="21437"/>
                    <a:pt x="615" y="5702"/>
                    <a:pt x="615" y="1"/>
                  </a:cubicBezTo>
                </a:path>
              </a:pathLst>
            </a:custGeom>
            <a:noFill/>
            <a:ln w="3225" cap="flat" cmpd="sng">
              <a:solidFill>
                <a:srgbClr val="848CC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5664779" y="4559641"/>
              <a:ext cx="276355" cy="326311"/>
            </a:xfrm>
            <a:custGeom>
              <a:avLst/>
              <a:gdLst/>
              <a:ahLst/>
              <a:cxnLst/>
              <a:rect l="l" t="t" r="r" b="b"/>
              <a:pathLst>
                <a:path w="6406" h="7564" extrusionOk="0">
                  <a:moveTo>
                    <a:pt x="4799" y="0"/>
                  </a:moveTo>
                  <a:lnTo>
                    <a:pt x="952" y="327"/>
                  </a:lnTo>
                  <a:lnTo>
                    <a:pt x="2529" y="5325"/>
                  </a:lnTo>
                  <a:lnTo>
                    <a:pt x="129" y="7060"/>
                  </a:lnTo>
                  <a:cubicBezTo>
                    <a:pt x="50" y="7100"/>
                    <a:pt x="0" y="7228"/>
                    <a:pt x="0" y="7347"/>
                  </a:cubicBezTo>
                  <a:cubicBezTo>
                    <a:pt x="43" y="7459"/>
                    <a:pt x="138" y="7563"/>
                    <a:pt x="273" y="7563"/>
                  </a:cubicBezTo>
                  <a:cubicBezTo>
                    <a:pt x="293" y="7563"/>
                    <a:pt x="315" y="7561"/>
                    <a:pt x="337" y="7556"/>
                  </a:cubicBezTo>
                  <a:lnTo>
                    <a:pt x="6406" y="6405"/>
                  </a:lnTo>
                  <a:lnTo>
                    <a:pt x="6078" y="4869"/>
                  </a:lnTo>
                  <a:lnTo>
                    <a:pt x="4799" y="0"/>
                  </a:lnTo>
                  <a:close/>
                </a:path>
              </a:pathLst>
            </a:custGeom>
            <a:solidFill>
              <a:srgbClr val="F9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5656194" y="4766236"/>
              <a:ext cx="304612" cy="151465"/>
            </a:xfrm>
            <a:custGeom>
              <a:avLst/>
              <a:gdLst/>
              <a:ahLst/>
              <a:cxnLst/>
              <a:rect l="l" t="t" r="r" b="b"/>
              <a:pathLst>
                <a:path w="7061" h="3511" extrusionOk="0">
                  <a:moveTo>
                    <a:pt x="6277" y="0"/>
                  </a:moveTo>
                  <a:cubicBezTo>
                    <a:pt x="6277" y="0"/>
                    <a:pt x="4940" y="613"/>
                    <a:pt x="3538" y="613"/>
                  </a:cubicBezTo>
                  <a:cubicBezTo>
                    <a:pt x="3267" y="613"/>
                    <a:pt x="2994" y="590"/>
                    <a:pt x="2728" y="536"/>
                  </a:cubicBezTo>
                  <a:lnTo>
                    <a:pt x="160" y="2271"/>
                  </a:lnTo>
                  <a:cubicBezTo>
                    <a:pt x="80" y="2360"/>
                    <a:pt x="1" y="2608"/>
                    <a:pt x="1" y="2806"/>
                  </a:cubicBezTo>
                  <a:cubicBezTo>
                    <a:pt x="1" y="2806"/>
                    <a:pt x="41" y="3510"/>
                    <a:pt x="160" y="3510"/>
                  </a:cubicBezTo>
                  <a:lnTo>
                    <a:pt x="6942" y="2192"/>
                  </a:lnTo>
                  <a:cubicBezTo>
                    <a:pt x="7021" y="2192"/>
                    <a:pt x="7061" y="2112"/>
                    <a:pt x="7021" y="2023"/>
                  </a:cubicBezTo>
                  <a:lnTo>
                    <a:pt x="6277" y="0"/>
                  </a:ln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5748600" y="4800015"/>
              <a:ext cx="23166" cy="25280"/>
            </a:xfrm>
            <a:custGeom>
              <a:avLst/>
              <a:gdLst/>
              <a:ahLst/>
              <a:cxnLst/>
              <a:rect l="l" t="t" r="r" b="b"/>
              <a:pathLst>
                <a:path w="537" h="586" fill="none" extrusionOk="0">
                  <a:moveTo>
                    <a:pt x="1" y="1"/>
                  </a:moveTo>
                  <a:cubicBezTo>
                    <a:pt x="209" y="169"/>
                    <a:pt x="377" y="377"/>
                    <a:pt x="536" y="586"/>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5736219" y="4812439"/>
              <a:ext cx="17989" cy="21397"/>
            </a:xfrm>
            <a:custGeom>
              <a:avLst/>
              <a:gdLst/>
              <a:ahLst/>
              <a:cxnLst/>
              <a:rect l="l" t="t" r="r" b="b"/>
              <a:pathLst>
                <a:path w="417" h="496" fill="none" extrusionOk="0">
                  <a:moveTo>
                    <a:pt x="0" y="0"/>
                  </a:moveTo>
                  <a:cubicBezTo>
                    <a:pt x="208" y="169"/>
                    <a:pt x="288" y="298"/>
                    <a:pt x="417" y="496"/>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5723794" y="4821412"/>
              <a:ext cx="18033" cy="19715"/>
            </a:xfrm>
            <a:custGeom>
              <a:avLst/>
              <a:gdLst/>
              <a:ahLst/>
              <a:cxnLst/>
              <a:rect l="l" t="t" r="r" b="b"/>
              <a:pathLst>
                <a:path w="418" h="457" fill="none" extrusionOk="0">
                  <a:moveTo>
                    <a:pt x="1" y="0"/>
                  </a:moveTo>
                  <a:cubicBezTo>
                    <a:pt x="169" y="129"/>
                    <a:pt x="288" y="288"/>
                    <a:pt x="417" y="456"/>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5656194" y="4841083"/>
              <a:ext cx="299478" cy="55219"/>
            </a:xfrm>
            <a:custGeom>
              <a:avLst/>
              <a:gdLst/>
              <a:ahLst/>
              <a:cxnLst/>
              <a:rect l="l" t="t" r="r" b="b"/>
              <a:pathLst>
                <a:path w="6942" h="1280" fill="none" extrusionOk="0">
                  <a:moveTo>
                    <a:pt x="6942" y="0"/>
                  </a:moveTo>
                  <a:lnTo>
                    <a:pt x="1" y="1280"/>
                  </a:ln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5867969" y="4798289"/>
              <a:ext cx="69757" cy="59102"/>
            </a:xfrm>
            <a:custGeom>
              <a:avLst/>
              <a:gdLst/>
              <a:ahLst/>
              <a:cxnLst/>
              <a:rect l="l" t="t" r="r" b="b"/>
              <a:pathLst>
                <a:path w="1617" h="1370" fill="none" extrusionOk="0">
                  <a:moveTo>
                    <a:pt x="1616" y="1"/>
                  </a:moveTo>
                  <a:cubicBezTo>
                    <a:pt x="1616" y="1"/>
                    <a:pt x="0" y="328"/>
                    <a:pt x="50" y="1369"/>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5686176" y="4850056"/>
              <a:ext cx="30414" cy="35547"/>
            </a:xfrm>
            <a:custGeom>
              <a:avLst/>
              <a:gdLst/>
              <a:ahLst/>
              <a:cxnLst/>
              <a:rect l="l" t="t" r="r" b="b"/>
              <a:pathLst>
                <a:path w="705" h="824" fill="none" extrusionOk="0">
                  <a:moveTo>
                    <a:pt x="0" y="1"/>
                  </a:moveTo>
                  <a:cubicBezTo>
                    <a:pt x="0" y="1"/>
                    <a:pt x="585" y="536"/>
                    <a:pt x="704" y="824"/>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5554426" y="3670363"/>
              <a:ext cx="377734" cy="1095929"/>
            </a:xfrm>
            <a:custGeom>
              <a:avLst/>
              <a:gdLst/>
              <a:ahLst/>
              <a:cxnLst/>
              <a:rect l="l" t="t" r="r" b="b"/>
              <a:pathLst>
                <a:path w="8756" h="25404" extrusionOk="0">
                  <a:moveTo>
                    <a:pt x="417" y="0"/>
                  </a:moveTo>
                  <a:lnTo>
                    <a:pt x="417" y="0"/>
                  </a:lnTo>
                  <a:cubicBezTo>
                    <a:pt x="417" y="0"/>
                    <a:pt x="0" y="7347"/>
                    <a:pt x="1031" y="13634"/>
                  </a:cubicBezTo>
                  <a:cubicBezTo>
                    <a:pt x="1815" y="18383"/>
                    <a:pt x="3927" y="25403"/>
                    <a:pt x="3927" y="25403"/>
                  </a:cubicBezTo>
                  <a:lnTo>
                    <a:pt x="8755" y="24332"/>
                  </a:lnTo>
                  <a:cubicBezTo>
                    <a:pt x="8755" y="24332"/>
                    <a:pt x="7109" y="17471"/>
                    <a:pt x="6445" y="13792"/>
                  </a:cubicBezTo>
                  <a:cubicBezTo>
                    <a:pt x="5781" y="10035"/>
                    <a:pt x="5989" y="6564"/>
                    <a:pt x="6118" y="4462"/>
                  </a:cubicBezTo>
                  <a:cubicBezTo>
                    <a:pt x="6118" y="4333"/>
                    <a:pt x="6118" y="4254"/>
                    <a:pt x="6158" y="4125"/>
                  </a:cubicBezTo>
                  <a:cubicBezTo>
                    <a:pt x="6326" y="3094"/>
                    <a:pt x="6614" y="1735"/>
                    <a:pt x="6405" y="119"/>
                  </a:cubicBezTo>
                  <a:lnTo>
                    <a:pt x="417" y="0"/>
                  </a:ln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5775562" y="3675497"/>
              <a:ext cx="130067" cy="1049726"/>
            </a:xfrm>
            <a:custGeom>
              <a:avLst/>
              <a:gdLst/>
              <a:ahLst/>
              <a:cxnLst/>
              <a:rect l="l" t="t" r="r" b="b"/>
              <a:pathLst>
                <a:path w="3015" h="24333" fill="none" extrusionOk="0">
                  <a:moveTo>
                    <a:pt x="3015" y="24332"/>
                  </a:moveTo>
                  <a:cubicBezTo>
                    <a:pt x="3015" y="24332"/>
                    <a:pt x="1319" y="17352"/>
                    <a:pt x="655" y="13673"/>
                  </a:cubicBezTo>
                  <a:cubicBezTo>
                    <a:pt x="0" y="9916"/>
                    <a:pt x="209" y="6445"/>
                    <a:pt x="328" y="4343"/>
                  </a:cubicBezTo>
                  <a:cubicBezTo>
                    <a:pt x="328" y="4214"/>
                    <a:pt x="328" y="4135"/>
                    <a:pt x="367" y="4006"/>
                  </a:cubicBezTo>
                  <a:cubicBezTo>
                    <a:pt x="536" y="2975"/>
                    <a:pt x="823" y="1616"/>
                    <a:pt x="615" y="0"/>
                  </a:cubicBezTo>
                </a:path>
              </a:pathLst>
            </a:custGeom>
            <a:noFill/>
            <a:ln w="3225" cap="flat" cmpd="sng">
              <a:solidFill>
                <a:srgbClr val="848CC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5570647" y="3670363"/>
              <a:ext cx="37273" cy="668152"/>
            </a:xfrm>
            <a:custGeom>
              <a:avLst/>
              <a:gdLst/>
              <a:ahLst/>
              <a:cxnLst/>
              <a:rect l="l" t="t" r="r" b="b"/>
              <a:pathLst>
                <a:path w="864" h="15488" fill="none" extrusionOk="0">
                  <a:moveTo>
                    <a:pt x="41" y="0"/>
                  </a:moveTo>
                  <a:cubicBezTo>
                    <a:pt x="41" y="0"/>
                    <a:pt x="1" y="8091"/>
                    <a:pt x="407" y="12682"/>
                  </a:cubicBezTo>
                  <a:cubicBezTo>
                    <a:pt x="497" y="13673"/>
                    <a:pt x="695" y="14824"/>
                    <a:pt x="864" y="15488"/>
                  </a:cubicBezTo>
                </a:path>
              </a:pathLst>
            </a:custGeom>
            <a:noFill/>
            <a:ln w="3225" cap="flat" cmpd="sng">
              <a:solidFill>
                <a:srgbClr val="848CC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5713095" y="3696851"/>
              <a:ext cx="90723" cy="73209"/>
            </a:xfrm>
            <a:custGeom>
              <a:avLst/>
              <a:gdLst/>
              <a:ahLst/>
              <a:cxnLst/>
              <a:rect l="l" t="t" r="r" b="b"/>
              <a:pathLst>
                <a:path w="2103" h="1697" fill="none" extrusionOk="0">
                  <a:moveTo>
                    <a:pt x="1" y="1"/>
                  </a:moveTo>
                  <a:cubicBezTo>
                    <a:pt x="1" y="1"/>
                    <a:pt x="576" y="1072"/>
                    <a:pt x="2103" y="1696"/>
                  </a:cubicBezTo>
                </a:path>
              </a:pathLst>
            </a:custGeom>
            <a:noFill/>
            <a:ln w="3225" cap="flat" cmpd="sng">
              <a:solidFill>
                <a:srgbClr val="848CC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5376042" y="3686195"/>
              <a:ext cx="83864" cy="69757"/>
            </a:xfrm>
            <a:custGeom>
              <a:avLst/>
              <a:gdLst/>
              <a:ahLst/>
              <a:cxnLst/>
              <a:rect l="l" t="t" r="r" b="b"/>
              <a:pathLst>
                <a:path w="1944" h="1617" fill="none" extrusionOk="0">
                  <a:moveTo>
                    <a:pt x="0" y="1616"/>
                  </a:moveTo>
                  <a:cubicBezTo>
                    <a:pt x="0" y="1616"/>
                    <a:pt x="1577" y="1200"/>
                    <a:pt x="1944" y="0"/>
                  </a:cubicBezTo>
                </a:path>
              </a:pathLst>
            </a:custGeom>
            <a:noFill/>
            <a:ln w="3225" cap="flat" cmpd="sng">
              <a:solidFill>
                <a:srgbClr val="848CC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5393988" y="4739705"/>
              <a:ext cx="204958" cy="43"/>
            </a:xfrm>
            <a:custGeom>
              <a:avLst/>
              <a:gdLst/>
              <a:ahLst/>
              <a:cxnLst/>
              <a:rect l="l" t="t" r="r" b="b"/>
              <a:pathLst>
                <a:path w="4751" h="1" fill="none" extrusionOk="0">
                  <a:moveTo>
                    <a:pt x="1" y="1"/>
                  </a:moveTo>
                  <a:lnTo>
                    <a:pt x="4750" y="1"/>
                  </a:lnTo>
                </a:path>
              </a:pathLst>
            </a:custGeom>
            <a:noFill/>
            <a:ln w="3225" cap="flat" cmpd="sng">
              <a:solidFill>
                <a:srgbClr val="848CC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5713095" y="4684099"/>
              <a:ext cx="210523" cy="44952"/>
            </a:xfrm>
            <a:custGeom>
              <a:avLst/>
              <a:gdLst/>
              <a:ahLst/>
              <a:cxnLst/>
              <a:rect l="l" t="t" r="r" b="b"/>
              <a:pathLst>
                <a:path w="4880" h="1042" fill="none" extrusionOk="0">
                  <a:moveTo>
                    <a:pt x="1" y="1042"/>
                  </a:moveTo>
                  <a:lnTo>
                    <a:pt x="4879" y="1"/>
                  </a:lnTo>
                </a:path>
              </a:pathLst>
            </a:custGeom>
            <a:noFill/>
            <a:ln w="3225" cap="flat" cmpd="sng">
              <a:solidFill>
                <a:srgbClr val="848CC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5508223" y="2994497"/>
              <a:ext cx="119368" cy="107505"/>
            </a:xfrm>
            <a:custGeom>
              <a:avLst/>
              <a:gdLst/>
              <a:ahLst/>
              <a:cxnLst/>
              <a:rect l="l" t="t" r="r" b="b"/>
              <a:pathLst>
                <a:path w="2767" h="2492" extrusionOk="0">
                  <a:moveTo>
                    <a:pt x="2439" y="1"/>
                  </a:moveTo>
                  <a:lnTo>
                    <a:pt x="159" y="209"/>
                  </a:lnTo>
                  <a:lnTo>
                    <a:pt x="0" y="1736"/>
                  </a:lnTo>
                  <a:cubicBezTo>
                    <a:pt x="0" y="1736"/>
                    <a:pt x="119" y="2361"/>
                    <a:pt x="1071" y="2480"/>
                  </a:cubicBezTo>
                  <a:cubicBezTo>
                    <a:pt x="1142" y="2488"/>
                    <a:pt x="1211" y="2492"/>
                    <a:pt x="1278" y="2492"/>
                  </a:cubicBezTo>
                  <a:cubicBezTo>
                    <a:pt x="2262" y="2492"/>
                    <a:pt x="2767" y="1657"/>
                    <a:pt x="2767" y="1657"/>
                  </a:cubicBezTo>
                  <a:lnTo>
                    <a:pt x="2439"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5459863" y="2882463"/>
              <a:ext cx="65918" cy="103579"/>
            </a:xfrm>
            <a:custGeom>
              <a:avLst/>
              <a:gdLst/>
              <a:ahLst/>
              <a:cxnLst/>
              <a:rect l="l" t="t" r="r" b="b"/>
              <a:pathLst>
                <a:path w="1528" h="2401" extrusionOk="0">
                  <a:moveTo>
                    <a:pt x="873" y="0"/>
                  </a:moveTo>
                  <a:cubicBezTo>
                    <a:pt x="625" y="40"/>
                    <a:pt x="417" y="169"/>
                    <a:pt x="378" y="417"/>
                  </a:cubicBezTo>
                  <a:cubicBezTo>
                    <a:pt x="338" y="536"/>
                    <a:pt x="378" y="664"/>
                    <a:pt x="338" y="744"/>
                  </a:cubicBezTo>
                  <a:cubicBezTo>
                    <a:pt x="288" y="952"/>
                    <a:pt x="130" y="1031"/>
                    <a:pt x="40" y="1200"/>
                  </a:cubicBezTo>
                  <a:cubicBezTo>
                    <a:pt x="1" y="1319"/>
                    <a:pt x="1" y="1448"/>
                    <a:pt x="1" y="1567"/>
                  </a:cubicBezTo>
                  <a:cubicBezTo>
                    <a:pt x="40" y="1696"/>
                    <a:pt x="130" y="1815"/>
                    <a:pt x="169" y="1904"/>
                  </a:cubicBezTo>
                  <a:cubicBezTo>
                    <a:pt x="288" y="2063"/>
                    <a:pt x="417" y="2231"/>
                    <a:pt x="536" y="2310"/>
                  </a:cubicBezTo>
                  <a:cubicBezTo>
                    <a:pt x="638" y="2365"/>
                    <a:pt x="755" y="2400"/>
                    <a:pt x="869" y="2400"/>
                  </a:cubicBezTo>
                  <a:cubicBezTo>
                    <a:pt x="943" y="2400"/>
                    <a:pt x="1015" y="2385"/>
                    <a:pt x="1082" y="2350"/>
                  </a:cubicBezTo>
                  <a:cubicBezTo>
                    <a:pt x="1161" y="2310"/>
                    <a:pt x="1201" y="2231"/>
                    <a:pt x="1240" y="2191"/>
                  </a:cubicBezTo>
                  <a:cubicBezTo>
                    <a:pt x="1409" y="1944"/>
                    <a:pt x="1528" y="1696"/>
                    <a:pt x="1528" y="1408"/>
                  </a:cubicBezTo>
                  <a:lnTo>
                    <a:pt x="873" y="0"/>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5458180" y="2879745"/>
              <a:ext cx="163846" cy="155951"/>
            </a:xfrm>
            <a:custGeom>
              <a:avLst/>
              <a:gdLst/>
              <a:ahLst/>
              <a:cxnLst/>
              <a:rect l="l" t="t" r="r" b="b"/>
              <a:pathLst>
                <a:path w="3798" h="3615" extrusionOk="0">
                  <a:moveTo>
                    <a:pt x="2072" y="0"/>
                  </a:moveTo>
                  <a:cubicBezTo>
                    <a:pt x="1422" y="0"/>
                    <a:pt x="843" y="199"/>
                    <a:pt x="664" y="767"/>
                  </a:cubicBezTo>
                  <a:cubicBezTo>
                    <a:pt x="664" y="767"/>
                    <a:pt x="0" y="2909"/>
                    <a:pt x="952" y="3454"/>
                  </a:cubicBezTo>
                  <a:cubicBezTo>
                    <a:pt x="1150" y="3568"/>
                    <a:pt x="1380" y="3614"/>
                    <a:pt x="1616" y="3614"/>
                  </a:cubicBezTo>
                  <a:cubicBezTo>
                    <a:pt x="2409" y="3614"/>
                    <a:pt x="3283" y="3100"/>
                    <a:pt x="3352" y="2909"/>
                  </a:cubicBezTo>
                  <a:cubicBezTo>
                    <a:pt x="3431" y="2621"/>
                    <a:pt x="3798" y="351"/>
                    <a:pt x="3262" y="182"/>
                  </a:cubicBezTo>
                  <a:cubicBezTo>
                    <a:pt x="2888" y="74"/>
                    <a:pt x="2467" y="0"/>
                    <a:pt x="2072"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5504384" y="2994497"/>
              <a:ext cx="28688" cy="19888"/>
            </a:xfrm>
            <a:custGeom>
              <a:avLst/>
              <a:gdLst/>
              <a:ahLst/>
              <a:cxnLst/>
              <a:rect l="l" t="t" r="r" b="b"/>
              <a:pathLst>
                <a:path w="665" h="461" extrusionOk="0">
                  <a:moveTo>
                    <a:pt x="625" y="1"/>
                  </a:moveTo>
                  <a:lnTo>
                    <a:pt x="0" y="170"/>
                  </a:lnTo>
                  <a:cubicBezTo>
                    <a:pt x="0" y="170"/>
                    <a:pt x="79" y="460"/>
                    <a:pt x="329" y="460"/>
                  </a:cubicBezTo>
                  <a:cubicBezTo>
                    <a:pt x="345" y="460"/>
                    <a:pt x="360" y="459"/>
                    <a:pt x="377" y="457"/>
                  </a:cubicBezTo>
                  <a:cubicBezTo>
                    <a:pt x="545" y="417"/>
                    <a:pt x="664" y="249"/>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511631" y="3023184"/>
              <a:ext cx="67644" cy="24849"/>
            </a:xfrm>
            <a:custGeom>
              <a:avLst/>
              <a:gdLst/>
              <a:ahLst/>
              <a:cxnLst/>
              <a:rect l="l" t="t" r="r" b="b"/>
              <a:pathLst>
                <a:path w="1568" h="576" fill="none" extrusionOk="0">
                  <a:moveTo>
                    <a:pt x="1" y="328"/>
                  </a:moveTo>
                  <a:cubicBezTo>
                    <a:pt x="1" y="328"/>
                    <a:pt x="913" y="575"/>
                    <a:pt x="1567" y="0"/>
                  </a:cubicBezTo>
                </a:path>
              </a:pathLst>
            </a:custGeom>
            <a:noFill/>
            <a:ln w="4225" cap="flat" cmpd="sng">
              <a:solidFill>
                <a:srgbClr val="F09880"/>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5470562" y="2818617"/>
              <a:ext cx="181835" cy="188263"/>
            </a:xfrm>
            <a:custGeom>
              <a:avLst/>
              <a:gdLst/>
              <a:ahLst/>
              <a:cxnLst/>
              <a:rect l="l" t="t" r="r" b="b"/>
              <a:pathLst>
                <a:path w="4215" h="4364" extrusionOk="0">
                  <a:moveTo>
                    <a:pt x="1028" y="1"/>
                  </a:moveTo>
                  <a:cubicBezTo>
                    <a:pt x="839" y="1"/>
                    <a:pt x="647" y="68"/>
                    <a:pt x="496" y="161"/>
                  </a:cubicBezTo>
                  <a:cubicBezTo>
                    <a:pt x="288" y="280"/>
                    <a:pt x="130" y="449"/>
                    <a:pt x="90" y="657"/>
                  </a:cubicBezTo>
                  <a:cubicBezTo>
                    <a:pt x="1" y="905"/>
                    <a:pt x="40" y="1153"/>
                    <a:pt x="169" y="1351"/>
                  </a:cubicBezTo>
                  <a:cubicBezTo>
                    <a:pt x="209" y="1351"/>
                    <a:pt x="209" y="1401"/>
                    <a:pt x="209" y="1401"/>
                  </a:cubicBezTo>
                  <a:cubicBezTo>
                    <a:pt x="417" y="1649"/>
                    <a:pt x="705" y="1768"/>
                    <a:pt x="953" y="1897"/>
                  </a:cubicBezTo>
                  <a:cubicBezTo>
                    <a:pt x="1280" y="2016"/>
                    <a:pt x="1617" y="1936"/>
                    <a:pt x="1944" y="2055"/>
                  </a:cubicBezTo>
                  <a:cubicBezTo>
                    <a:pt x="2152" y="2144"/>
                    <a:pt x="2400" y="2303"/>
                    <a:pt x="2519" y="2511"/>
                  </a:cubicBezTo>
                  <a:cubicBezTo>
                    <a:pt x="2648" y="2720"/>
                    <a:pt x="2480" y="2967"/>
                    <a:pt x="2608" y="3176"/>
                  </a:cubicBezTo>
                  <a:cubicBezTo>
                    <a:pt x="2648" y="3255"/>
                    <a:pt x="2727" y="3295"/>
                    <a:pt x="2767" y="3384"/>
                  </a:cubicBezTo>
                  <a:cubicBezTo>
                    <a:pt x="2856" y="3463"/>
                    <a:pt x="2817" y="3582"/>
                    <a:pt x="2817" y="3711"/>
                  </a:cubicBezTo>
                  <a:cubicBezTo>
                    <a:pt x="2767" y="3790"/>
                    <a:pt x="2817" y="3959"/>
                    <a:pt x="2817" y="4038"/>
                  </a:cubicBezTo>
                  <a:cubicBezTo>
                    <a:pt x="2856" y="4167"/>
                    <a:pt x="2856" y="4247"/>
                    <a:pt x="2936" y="4326"/>
                  </a:cubicBezTo>
                  <a:cubicBezTo>
                    <a:pt x="2975" y="4351"/>
                    <a:pt x="3027" y="4363"/>
                    <a:pt x="3079" y="4363"/>
                  </a:cubicBezTo>
                  <a:cubicBezTo>
                    <a:pt x="3131" y="4363"/>
                    <a:pt x="3184" y="4351"/>
                    <a:pt x="3223" y="4326"/>
                  </a:cubicBezTo>
                  <a:cubicBezTo>
                    <a:pt x="3848" y="4247"/>
                    <a:pt x="3719" y="3424"/>
                    <a:pt x="3888" y="3007"/>
                  </a:cubicBezTo>
                  <a:cubicBezTo>
                    <a:pt x="3927" y="2888"/>
                    <a:pt x="4007" y="2799"/>
                    <a:pt x="4056" y="2680"/>
                  </a:cubicBezTo>
                  <a:cubicBezTo>
                    <a:pt x="4215" y="2224"/>
                    <a:pt x="3888" y="1599"/>
                    <a:pt x="3471" y="1351"/>
                  </a:cubicBezTo>
                  <a:cubicBezTo>
                    <a:pt x="3312" y="1312"/>
                    <a:pt x="3144" y="1272"/>
                    <a:pt x="3065" y="1153"/>
                  </a:cubicBezTo>
                  <a:cubicBezTo>
                    <a:pt x="2936" y="1024"/>
                    <a:pt x="2936" y="816"/>
                    <a:pt x="2856" y="657"/>
                  </a:cubicBezTo>
                  <a:cubicBezTo>
                    <a:pt x="2727" y="409"/>
                    <a:pt x="2440" y="320"/>
                    <a:pt x="2152" y="320"/>
                  </a:cubicBezTo>
                  <a:cubicBezTo>
                    <a:pt x="2066" y="320"/>
                    <a:pt x="1985" y="338"/>
                    <a:pt x="1902" y="338"/>
                  </a:cubicBezTo>
                  <a:cubicBezTo>
                    <a:pt x="1860" y="338"/>
                    <a:pt x="1819" y="333"/>
                    <a:pt x="1776" y="320"/>
                  </a:cubicBezTo>
                  <a:cubicBezTo>
                    <a:pt x="1577" y="280"/>
                    <a:pt x="1448" y="72"/>
                    <a:pt x="1240" y="33"/>
                  </a:cubicBezTo>
                  <a:cubicBezTo>
                    <a:pt x="1172" y="11"/>
                    <a:pt x="1100" y="1"/>
                    <a:pt x="1028"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5572372" y="2957655"/>
              <a:ext cx="37100" cy="47756"/>
            </a:xfrm>
            <a:custGeom>
              <a:avLst/>
              <a:gdLst/>
              <a:ahLst/>
              <a:cxnLst/>
              <a:rect l="l" t="t" r="r" b="b"/>
              <a:pathLst>
                <a:path w="860" h="1107" extrusionOk="0">
                  <a:moveTo>
                    <a:pt x="507" y="1"/>
                  </a:moveTo>
                  <a:cubicBezTo>
                    <a:pt x="352" y="1"/>
                    <a:pt x="232" y="197"/>
                    <a:pt x="159" y="359"/>
                  </a:cubicBezTo>
                  <a:lnTo>
                    <a:pt x="1" y="736"/>
                  </a:lnTo>
                  <a:cubicBezTo>
                    <a:pt x="80" y="905"/>
                    <a:pt x="159" y="1063"/>
                    <a:pt x="328" y="1103"/>
                  </a:cubicBezTo>
                  <a:cubicBezTo>
                    <a:pt x="340" y="1105"/>
                    <a:pt x="352" y="1106"/>
                    <a:pt x="365" y="1106"/>
                  </a:cubicBezTo>
                  <a:cubicBezTo>
                    <a:pt x="636" y="1106"/>
                    <a:pt x="860" y="595"/>
                    <a:pt x="784" y="320"/>
                  </a:cubicBezTo>
                  <a:cubicBezTo>
                    <a:pt x="744" y="201"/>
                    <a:pt x="705" y="111"/>
                    <a:pt x="615" y="32"/>
                  </a:cubicBezTo>
                  <a:cubicBezTo>
                    <a:pt x="578" y="11"/>
                    <a:pt x="542" y="1"/>
                    <a:pt x="507"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5490234" y="2946612"/>
              <a:ext cx="19715" cy="39387"/>
            </a:xfrm>
            <a:custGeom>
              <a:avLst/>
              <a:gdLst/>
              <a:ahLst/>
              <a:cxnLst/>
              <a:rect l="l" t="t" r="r" b="b"/>
              <a:pathLst>
                <a:path w="457" h="913" fill="none" extrusionOk="0">
                  <a:moveTo>
                    <a:pt x="378" y="0"/>
                  </a:moveTo>
                  <a:cubicBezTo>
                    <a:pt x="378" y="0"/>
                    <a:pt x="1" y="576"/>
                    <a:pt x="40" y="744"/>
                  </a:cubicBezTo>
                  <a:cubicBezTo>
                    <a:pt x="80" y="913"/>
                    <a:pt x="457" y="823"/>
                    <a:pt x="457" y="823"/>
                  </a:cubicBezTo>
                </a:path>
              </a:pathLst>
            </a:custGeom>
            <a:noFill/>
            <a:ln w="1975" cap="flat" cmpd="sng">
              <a:solidFill>
                <a:srgbClr val="F09880"/>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5485747" y="2937380"/>
              <a:ext cx="7248" cy="11130"/>
            </a:xfrm>
            <a:custGeom>
              <a:avLst/>
              <a:gdLst/>
              <a:ahLst/>
              <a:cxnLst/>
              <a:rect l="l" t="t" r="r" b="b"/>
              <a:pathLst>
                <a:path w="168" h="258" extrusionOk="0">
                  <a:moveTo>
                    <a:pt x="108" y="0"/>
                  </a:moveTo>
                  <a:cubicBezTo>
                    <a:pt x="86" y="0"/>
                    <a:pt x="65" y="12"/>
                    <a:pt x="65" y="46"/>
                  </a:cubicBezTo>
                  <a:cubicBezTo>
                    <a:pt x="25" y="86"/>
                    <a:pt x="25" y="135"/>
                    <a:pt x="25" y="175"/>
                  </a:cubicBezTo>
                  <a:cubicBezTo>
                    <a:pt x="1" y="224"/>
                    <a:pt x="37" y="258"/>
                    <a:pt x="78" y="258"/>
                  </a:cubicBezTo>
                  <a:cubicBezTo>
                    <a:pt x="103" y="258"/>
                    <a:pt x="129" y="245"/>
                    <a:pt x="144" y="214"/>
                  </a:cubicBezTo>
                  <a:lnTo>
                    <a:pt x="144" y="46"/>
                  </a:lnTo>
                  <a:cubicBezTo>
                    <a:pt x="167" y="23"/>
                    <a:pt x="137" y="0"/>
                    <a:pt x="108"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5485100" y="2917967"/>
              <a:ext cx="17601" cy="9016"/>
            </a:xfrm>
            <a:custGeom>
              <a:avLst/>
              <a:gdLst/>
              <a:ahLst/>
              <a:cxnLst/>
              <a:rect l="l" t="t" r="r" b="b"/>
              <a:pathLst>
                <a:path w="408" h="209" fill="none" extrusionOk="0">
                  <a:moveTo>
                    <a:pt x="407" y="208"/>
                  </a:moveTo>
                  <a:cubicBezTo>
                    <a:pt x="407" y="208"/>
                    <a:pt x="249" y="0"/>
                    <a:pt x="1" y="208"/>
                  </a:cubicBezTo>
                </a:path>
              </a:pathLst>
            </a:custGeom>
            <a:noFill/>
            <a:ln w="1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5537256" y="2948035"/>
              <a:ext cx="7506" cy="11173"/>
            </a:xfrm>
            <a:custGeom>
              <a:avLst/>
              <a:gdLst/>
              <a:ahLst/>
              <a:cxnLst/>
              <a:rect l="l" t="t" r="r" b="b"/>
              <a:pathLst>
                <a:path w="174" h="259" extrusionOk="0">
                  <a:moveTo>
                    <a:pt x="114" y="1"/>
                  </a:moveTo>
                  <a:cubicBezTo>
                    <a:pt x="92" y="1"/>
                    <a:pt x="71" y="13"/>
                    <a:pt x="71" y="47"/>
                  </a:cubicBezTo>
                  <a:cubicBezTo>
                    <a:pt x="31" y="86"/>
                    <a:pt x="31" y="136"/>
                    <a:pt x="31" y="176"/>
                  </a:cubicBezTo>
                  <a:cubicBezTo>
                    <a:pt x="1" y="225"/>
                    <a:pt x="38" y="259"/>
                    <a:pt x="81" y="259"/>
                  </a:cubicBezTo>
                  <a:cubicBezTo>
                    <a:pt x="107" y="259"/>
                    <a:pt x="135" y="246"/>
                    <a:pt x="150" y="215"/>
                  </a:cubicBezTo>
                  <a:lnTo>
                    <a:pt x="150" y="47"/>
                  </a:lnTo>
                  <a:cubicBezTo>
                    <a:pt x="173" y="24"/>
                    <a:pt x="143" y="1"/>
                    <a:pt x="114"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5536437" y="2928666"/>
              <a:ext cx="23554" cy="12424"/>
            </a:xfrm>
            <a:custGeom>
              <a:avLst/>
              <a:gdLst/>
              <a:ahLst/>
              <a:cxnLst/>
              <a:rect l="l" t="t" r="r" b="b"/>
              <a:pathLst>
                <a:path w="546" h="288" fill="none" extrusionOk="0">
                  <a:moveTo>
                    <a:pt x="1" y="89"/>
                  </a:moveTo>
                  <a:cubicBezTo>
                    <a:pt x="1" y="89"/>
                    <a:pt x="249" y="0"/>
                    <a:pt x="546" y="288"/>
                  </a:cubicBezTo>
                </a:path>
              </a:pathLst>
            </a:custGeom>
            <a:noFill/>
            <a:ln w="1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4836229" y="3069387"/>
              <a:ext cx="554392" cy="212853"/>
            </a:xfrm>
            <a:custGeom>
              <a:avLst/>
              <a:gdLst/>
              <a:ahLst/>
              <a:cxnLst/>
              <a:rect l="l" t="t" r="r" b="b"/>
              <a:pathLst>
                <a:path w="12851" h="4934" extrusionOk="0">
                  <a:moveTo>
                    <a:pt x="1359" y="0"/>
                  </a:moveTo>
                  <a:lnTo>
                    <a:pt x="0" y="1904"/>
                  </a:lnTo>
                  <a:cubicBezTo>
                    <a:pt x="0" y="1904"/>
                    <a:pt x="4670" y="4760"/>
                    <a:pt x="7060" y="4918"/>
                  </a:cubicBezTo>
                  <a:cubicBezTo>
                    <a:pt x="7194" y="4929"/>
                    <a:pt x="7335" y="4934"/>
                    <a:pt x="7481" y="4934"/>
                  </a:cubicBezTo>
                  <a:cubicBezTo>
                    <a:pt x="9625" y="4934"/>
                    <a:pt x="12851" y="3847"/>
                    <a:pt x="12851" y="3847"/>
                  </a:cubicBezTo>
                  <a:lnTo>
                    <a:pt x="10947" y="744"/>
                  </a:lnTo>
                  <a:cubicBezTo>
                    <a:pt x="10947" y="744"/>
                    <a:pt x="8520" y="1626"/>
                    <a:pt x="7479" y="1626"/>
                  </a:cubicBezTo>
                  <a:cubicBezTo>
                    <a:pt x="7417" y="1626"/>
                    <a:pt x="7360" y="1623"/>
                    <a:pt x="7308" y="1616"/>
                  </a:cubicBezTo>
                  <a:cubicBezTo>
                    <a:pt x="5573" y="1368"/>
                    <a:pt x="1359" y="0"/>
                    <a:pt x="1359"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5251582" y="3065159"/>
              <a:ext cx="256683" cy="205735"/>
            </a:xfrm>
            <a:custGeom>
              <a:avLst/>
              <a:gdLst/>
              <a:ahLst/>
              <a:cxnLst/>
              <a:rect l="l" t="t" r="r" b="b"/>
              <a:pathLst>
                <a:path w="5950" h="4769" extrusionOk="0">
                  <a:moveTo>
                    <a:pt x="5090" y="0"/>
                  </a:moveTo>
                  <a:cubicBezTo>
                    <a:pt x="4442" y="0"/>
                    <a:pt x="3620" y="116"/>
                    <a:pt x="2638" y="306"/>
                  </a:cubicBezTo>
                  <a:cubicBezTo>
                    <a:pt x="1527" y="515"/>
                    <a:pt x="0" y="1050"/>
                    <a:pt x="0" y="1050"/>
                  </a:cubicBezTo>
                  <a:lnTo>
                    <a:pt x="1239" y="4768"/>
                  </a:lnTo>
                  <a:lnTo>
                    <a:pt x="4373" y="3985"/>
                  </a:lnTo>
                  <a:lnTo>
                    <a:pt x="5949" y="98"/>
                  </a:lnTo>
                  <a:cubicBezTo>
                    <a:pt x="5710" y="31"/>
                    <a:pt x="5423" y="0"/>
                    <a:pt x="509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5372634" y="3065936"/>
              <a:ext cx="486792" cy="638256"/>
            </a:xfrm>
            <a:custGeom>
              <a:avLst/>
              <a:gdLst/>
              <a:ahLst/>
              <a:cxnLst/>
              <a:rect l="l" t="t" r="r" b="b"/>
              <a:pathLst>
                <a:path w="11284" h="14795" extrusionOk="0">
                  <a:moveTo>
                    <a:pt x="5910" y="1"/>
                  </a:moveTo>
                  <a:cubicBezTo>
                    <a:pt x="5910" y="1"/>
                    <a:pt x="5245" y="626"/>
                    <a:pt x="4383" y="626"/>
                  </a:cubicBezTo>
                  <a:cubicBezTo>
                    <a:pt x="3351" y="626"/>
                    <a:pt x="3143" y="80"/>
                    <a:pt x="3143" y="80"/>
                  </a:cubicBezTo>
                  <a:cubicBezTo>
                    <a:pt x="3143" y="80"/>
                    <a:pt x="664" y="1032"/>
                    <a:pt x="288" y="4096"/>
                  </a:cubicBezTo>
                  <a:cubicBezTo>
                    <a:pt x="79" y="6029"/>
                    <a:pt x="0" y="14795"/>
                    <a:pt x="0" y="14795"/>
                  </a:cubicBezTo>
                  <a:lnTo>
                    <a:pt x="10738" y="14795"/>
                  </a:lnTo>
                  <a:cubicBezTo>
                    <a:pt x="10738" y="14795"/>
                    <a:pt x="11284" y="1121"/>
                    <a:pt x="5910"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5459863" y="3418817"/>
              <a:ext cx="314016" cy="365353"/>
            </a:xfrm>
            <a:custGeom>
              <a:avLst/>
              <a:gdLst/>
              <a:ahLst/>
              <a:cxnLst/>
              <a:rect l="l" t="t" r="r" b="b"/>
              <a:pathLst>
                <a:path w="7279" h="8469" extrusionOk="0">
                  <a:moveTo>
                    <a:pt x="5048" y="1"/>
                  </a:moveTo>
                  <a:lnTo>
                    <a:pt x="1" y="1657"/>
                  </a:lnTo>
                  <a:lnTo>
                    <a:pt x="2232" y="8469"/>
                  </a:lnTo>
                  <a:lnTo>
                    <a:pt x="7279" y="6773"/>
                  </a:lnTo>
                  <a:lnTo>
                    <a:pt x="5048" y="1"/>
                  </a:ln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5500932" y="3423562"/>
              <a:ext cx="128385" cy="59490"/>
            </a:xfrm>
            <a:custGeom>
              <a:avLst/>
              <a:gdLst/>
              <a:ahLst/>
              <a:cxnLst/>
              <a:rect l="l" t="t" r="r" b="b"/>
              <a:pathLst>
                <a:path w="2976" h="1379" extrusionOk="0">
                  <a:moveTo>
                    <a:pt x="2728" y="0"/>
                  </a:moveTo>
                  <a:cubicBezTo>
                    <a:pt x="2713" y="0"/>
                    <a:pt x="2699" y="6"/>
                    <a:pt x="2688" y="20"/>
                  </a:cubicBezTo>
                  <a:lnTo>
                    <a:pt x="80" y="843"/>
                  </a:lnTo>
                  <a:cubicBezTo>
                    <a:pt x="40" y="883"/>
                    <a:pt x="1" y="962"/>
                    <a:pt x="1" y="1011"/>
                  </a:cubicBezTo>
                  <a:lnTo>
                    <a:pt x="130" y="1378"/>
                  </a:lnTo>
                  <a:lnTo>
                    <a:pt x="2975" y="426"/>
                  </a:lnTo>
                  <a:lnTo>
                    <a:pt x="2856" y="99"/>
                  </a:lnTo>
                  <a:cubicBezTo>
                    <a:pt x="2820" y="42"/>
                    <a:pt x="2769" y="0"/>
                    <a:pt x="2728"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5536437" y="3413942"/>
              <a:ext cx="42838" cy="36367"/>
            </a:xfrm>
            <a:custGeom>
              <a:avLst/>
              <a:gdLst/>
              <a:ahLst/>
              <a:cxnLst/>
              <a:rect l="l" t="t" r="r" b="b"/>
              <a:pathLst>
                <a:path w="993" h="843" extrusionOk="0">
                  <a:moveTo>
                    <a:pt x="417" y="243"/>
                  </a:moveTo>
                  <a:cubicBezTo>
                    <a:pt x="546" y="243"/>
                    <a:pt x="625" y="283"/>
                    <a:pt x="665" y="362"/>
                  </a:cubicBezTo>
                  <a:cubicBezTo>
                    <a:pt x="665" y="441"/>
                    <a:pt x="625" y="530"/>
                    <a:pt x="546" y="570"/>
                  </a:cubicBezTo>
                  <a:cubicBezTo>
                    <a:pt x="522" y="581"/>
                    <a:pt x="496" y="586"/>
                    <a:pt x="471" y="586"/>
                  </a:cubicBezTo>
                  <a:cubicBezTo>
                    <a:pt x="402" y="586"/>
                    <a:pt x="338" y="549"/>
                    <a:pt x="338" y="491"/>
                  </a:cubicBezTo>
                  <a:cubicBezTo>
                    <a:pt x="298" y="362"/>
                    <a:pt x="338" y="283"/>
                    <a:pt x="417" y="243"/>
                  </a:cubicBezTo>
                  <a:close/>
                  <a:moveTo>
                    <a:pt x="524" y="1"/>
                  </a:moveTo>
                  <a:cubicBezTo>
                    <a:pt x="464" y="1"/>
                    <a:pt x="401" y="12"/>
                    <a:pt x="338" y="35"/>
                  </a:cubicBezTo>
                  <a:cubicBezTo>
                    <a:pt x="130" y="74"/>
                    <a:pt x="1" y="322"/>
                    <a:pt x="50" y="570"/>
                  </a:cubicBezTo>
                  <a:cubicBezTo>
                    <a:pt x="113" y="734"/>
                    <a:pt x="280" y="843"/>
                    <a:pt x="469" y="843"/>
                  </a:cubicBezTo>
                  <a:cubicBezTo>
                    <a:pt x="520" y="843"/>
                    <a:pt x="573" y="835"/>
                    <a:pt x="625" y="818"/>
                  </a:cubicBezTo>
                  <a:cubicBezTo>
                    <a:pt x="873" y="739"/>
                    <a:pt x="992" y="491"/>
                    <a:pt x="913" y="283"/>
                  </a:cubicBezTo>
                  <a:cubicBezTo>
                    <a:pt x="854" y="98"/>
                    <a:pt x="701" y="1"/>
                    <a:pt x="524"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5600586" y="3242592"/>
              <a:ext cx="340547" cy="489812"/>
            </a:xfrm>
            <a:custGeom>
              <a:avLst/>
              <a:gdLst/>
              <a:ahLst/>
              <a:cxnLst/>
              <a:rect l="l" t="t" r="r" b="b"/>
              <a:pathLst>
                <a:path w="7894" h="11354" extrusionOk="0">
                  <a:moveTo>
                    <a:pt x="6496" y="1"/>
                  </a:moveTo>
                  <a:lnTo>
                    <a:pt x="2857" y="943"/>
                  </a:lnTo>
                  <a:cubicBezTo>
                    <a:pt x="2857" y="943"/>
                    <a:pt x="3769" y="4255"/>
                    <a:pt x="3561" y="4790"/>
                  </a:cubicBezTo>
                  <a:cubicBezTo>
                    <a:pt x="3104" y="6069"/>
                    <a:pt x="1" y="9123"/>
                    <a:pt x="1" y="9123"/>
                  </a:cubicBezTo>
                  <a:lnTo>
                    <a:pt x="1578" y="11354"/>
                  </a:lnTo>
                  <a:cubicBezTo>
                    <a:pt x="1578" y="11354"/>
                    <a:pt x="6327" y="8300"/>
                    <a:pt x="7190" y="5950"/>
                  </a:cubicBezTo>
                  <a:cubicBezTo>
                    <a:pt x="7894" y="4086"/>
                    <a:pt x="6496" y="1"/>
                    <a:pt x="6496"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5627549" y="3065849"/>
              <a:ext cx="279806" cy="283732"/>
            </a:xfrm>
            <a:custGeom>
              <a:avLst/>
              <a:gdLst/>
              <a:ahLst/>
              <a:cxnLst/>
              <a:rect l="l" t="t" r="r" b="b"/>
              <a:pathLst>
                <a:path w="6486" h="6577" extrusionOk="0">
                  <a:moveTo>
                    <a:pt x="161" y="0"/>
                  </a:moveTo>
                  <a:cubicBezTo>
                    <a:pt x="58" y="0"/>
                    <a:pt x="1" y="3"/>
                    <a:pt x="1" y="3"/>
                  </a:cubicBezTo>
                  <a:lnTo>
                    <a:pt x="1448" y="3553"/>
                  </a:lnTo>
                  <a:lnTo>
                    <a:pt x="2440" y="6577"/>
                  </a:lnTo>
                  <a:lnTo>
                    <a:pt x="6485" y="5912"/>
                  </a:lnTo>
                  <a:cubicBezTo>
                    <a:pt x="6485" y="5912"/>
                    <a:pt x="6158" y="3761"/>
                    <a:pt x="5077" y="2154"/>
                  </a:cubicBezTo>
                  <a:cubicBezTo>
                    <a:pt x="3744" y="129"/>
                    <a:pt x="869" y="0"/>
                    <a:pt x="1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5695149" y="3238752"/>
              <a:ext cx="37661" cy="110827"/>
            </a:xfrm>
            <a:custGeom>
              <a:avLst/>
              <a:gdLst/>
              <a:ahLst/>
              <a:cxnLst/>
              <a:rect l="l" t="t" r="r" b="b"/>
              <a:pathLst>
                <a:path w="873" h="2569" fill="none" extrusionOk="0">
                  <a:moveTo>
                    <a:pt x="873" y="2569"/>
                  </a:moveTo>
                  <a:lnTo>
                    <a:pt x="0" y="1"/>
                  </a:lnTo>
                </a:path>
              </a:pathLst>
            </a:custGeom>
            <a:noFill/>
            <a:ln w="3225" cap="flat" cmpd="sng">
              <a:solidFill>
                <a:srgbClr val="444F9D"/>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5385015" y="3154932"/>
              <a:ext cx="28688" cy="87704"/>
            </a:xfrm>
            <a:custGeom>
              <a:avLst/>
              <a:gdLst/>
              <a:ahLst/>
              <a:cxnLst/>
              <a:rect l="l" t="t" r="r" b="b"/>
              <a:pathLst>
                <a:path w="665" h="2033" fill="none" extrusionOk="0">
                  <a:moveTo>
                    <a:pt x="1" y="2033"/>
                  </a:moveTo>
                  <a:cubicBezTo>
                    <a:pt x="1" y="2033"/>
                    <a:pt x="130" y="744"/>
                    <a:pt x="665" y="0"/>
                  </a:cubicBezTo>
                </a:path>
              </a:pathLst>
            </a:custGeom>
            <a:noFill/>
            <a:ln w="3225" cap="flat" cmpd="sng">
              <a:solidFill>
                <a:srgbClr val="444F9D"/>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5488551" y="3065936"/>
              <a:ext cx="169411" cy="48403"/>
            </a:xfrm>
            <a:custGeom>
              <a:avLst/>
              <a:gdLst/>
              <a:ahLst/>
              <a:cxnLst/>
              <a:rect l="l" t="t" r="r" b="b"/>
              <a:pathLst>
                <a:path w="3927" h="1122" fill="none" extrusionOk="0">
                  <a:moveTo>
                    <a:pt x="0" y="1"/>
                  </a:moveTo>
                  <a:cubicBezTo>
                    <a:pt x="0" y="1"/>
                    <a:pt x="0" y="1121"/>
                    <a:pt x="1487" y="1121"/>
                  </a:cubicBezTo>
                  <a:cubicBezTo>
                    <a:pt x="3302" y="1121"/>
                    <a:pt x="3927" y="1"/>
                    <a:pt x="3927" y="1"/>
                  </a:cubicBezTo>
                </a:path>
              </a:pathLst>
            </a:custGeom>
            <a:noFill/>
            <a:ln w="3225" cap="flat" cmpd="sng">
              <a:solidFill>
                <a:srgbClr val="444F9D"/>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5509905" y="3597199"/>
              <a:ext cx="221222" cy="194561"/>
            </a:xfrm>
            <a:custGeom>
              <a:avLst/>
              <a:gdLst/>
              <a:ahLst/>
              <a:cxnLst/>
              <a:rect l="l" t="t" r="r" b="b"/>
              <a:pathLst>
                <a:path w="5128" h="4510" extrusionOk="0">
                  <a:moveTo>
                    <a:pt x="3095" y="1"/>
                  </a:moveTo>
                  <a:cubicBezTo>
                    <a:pt x="2440" y="705"/>
                    <a:pt x="249" y="2440"/>
                    <a:pt x="288" y="2598"/>
                  </a:cubicBezTo>
                  <a:cubicBezTo>
                    <a:pt x="301" y="2631"/>
                    <a:pt x="331" y="2645"/>
                    <a:pt x="373" y="2645"/>
                  </a:cubicBezTo>
                  <a:cubicBezTo>
                    <a:pt x="565" y="2645"/>
                    <a:pt x="1007" y="2362"/>
                    <a:pt x="1154" y="2362"/>
                  </a:cubicBezTo>
                  <a:cubicBezTo>
                    <a:pt x="1179" y="2362"/>
                    <a:pt x="1196" y="2371"/>
                    <a:pt x="1201" y="2390"/>
                  </a:cubicBezTo>
                  <a:cubicBezTo>
                    <a:pt x="1201" y="2559"/>
                    <a:pt x="1" y="3511"/>
                    <a:pt x="120" y="3719"/>
                  </a:cubicBezTo>
                  <a:cubicBezTo>
                    <a:pt x="132" y="3738"/>
                    <a:pt x="152" y="3746"/>
                    <a:pt x="179" y="3746"/>
                  </a:cubicBezTo>
                  <a:cubicBezTo>
                    <a:pt x="450" y="3746"/>
                    <a:pt x="1408" y="2886"/>
                    <a:pt x="1409" y="2886"/>
                  </a:cubicBezTo>
                  <a:lnTo>
                    <a:pt x="1409" y="2886"/>
                  </a:lnTo>
                  <a:cubicBezTo>
                    <a:pt x="1408" y="2887"/>
                    <a:pt x="209" y="4086"/>
                    <a:pt x="368" y="4254"/>
                  </a:cubicBezTo>
                  <a:cubicBezTo>
                    <a:pt x="376" y="4262"/>
                    <a:pt x="388" y="4266"/>
                    <a:pt x="403" y="4266"/>
                  </a:cubicBezTo>
                  <a:cubicBezTo>
                    <a:pt x="621" y="4266"/>
                    <a:pt x="1515" y="3492"/>
                    <a:pt x="1905" y="3223"/>
                  </a:cubicBezTo>
                  <a:lnTo>
                    <a:pt x="1905" y="3223"/>
                  </a:lnTo>
                  <a:cubicBezTo>
                    <a:pt x="1488" y="3590"/>
                    <a:pt x="913" y="4254"/>
                    <a:pt x="1032" y="4373"/>
                  </a:cubicBezTo>
                  <a:cubicBezTo>
                    <a:pt x="1045" y="4386"/>
                    <a:pt x="1063" y="4392"/>
                    <a:pt x="1085" y="4392"/>
                  </a:cubicBezTo>
                  <a:cubicBezTo>
                    <a:pt x="1295" y="4392"/>
                    <a:pt x="1908" y="3887"/>
                    <a:pt x="2400" y="3511"/>
                  </a:cubicBezTo>
                  <a:lnTo>
                    <a:pt x="2400" y="3511"/>
                  </a:lnTo>
                  <a:cubicBezTo>
                    <a:pt x="2063" y="3798"/>
                    <a:pt x="1528" y="4373"/>
                    <a:pt x="1657" y="4502"/>
                  </a:cubicBezTo>
                  <a:cubicBezTo>
                    <a:pt x="1662" y="4507"/>
                    <a:pt x="1670" y="4510"/>
                    <a:pt x="1680" y="4510"/>
                  </a:cubicBezTo>
                  <a:cubicBezTo>
                    <a:pt x="1922" y="4510"/>
                    <a:pt x="3579" y="3248"/>
                    <a:pt x="5127" y="2023"/>
                  </a:cubicBezTo>
                  <a:lnTo>
                    <a:pt x="3095"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3207344" y="4587854"/>
              <a:ext cx="279806" cy="303317"/>
            </a:xfrm>
            <a:custGeom>
              <a:avLst/>
              <a:gdLst/>
              <a:ahLst/>
              <a:cxnLst/>
              <a:rect l="l" t="t" r="r" b="b"/>
              <a:pathLst>
                <a:path w="6486" h="7031" extrusionOk="0">
                  <a:moveTo>
                    <a:pt x="4215" y="1"/>
                  </a:moveTo>
                  <a:lnTo>
                    <a:pt x="368" y="417"/>
                  </a:lnTo>
                  <a:lnTo>
                    <a:pt x="40" y="5454"/>
                  </a:lnTo>
                  <a:lnTo>
                    <a:pt x="1" y="7031"/>
                  </a:lnTo>
                  <a:lnTo>
                    <a:pt x="6198" y="6991"/>
                  </a:lnTo>
                  <a:cubicBezTo>
                    <a:pt x="6356" y="6991"/>
                    <a:pt x="6485" y="6862"/>
                    <a:pt x="6485" y="6693"/>
                  </a:cubicBezTo>
                  <a:cubicBezTo>
                    <a:pt x="6485" y="6614"/>
                    <a:pt x="6396" y="6495"/>
                    <a:pt x="6277" y="6446"/>
                  </a:cubicBezTo>
                  <a:lnTo>
                    <a:pt x="3630" y="5256"/>
                  </a:lnTo>
                  <a:lnTo>
                    <a:pt x="4215"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3192806" y="4814553"/>
              <a:ext cx="310177" cy="103148"/>
            </a:xfrm>
            <a:custGeom>
              <a:avLst/>
              <a:gdLst/>
              <a:ahLst/>
              <a:cxnLst/>
              <a:rect l="l" t="t" r="r" b="b"/>
              <a:pathLst>
                <a:path w="7190" h="2391" extrusionOk="0">
                  <a:moveTo>
                    <a:pt x="3967" y="1"/>
                  </a:moveTo>
                  <a:cubicBezTo>
                    <a:pt x="3367" y="236"/>
                    <a:pt x="2701" y="309"/>
                    <a:pt x="2107" y="309"/>
                  </a:cubicBezTo>
                  <a:cubicBezTo>
                    <a:pt x="1148" y="309"/>
                    <a:pt x="377" y="120"/>
                    <a:pt x="377" y="120"/>
                  </a:cubicBezTo>
                  <a:lnTo>
                    <a:pt x="1" y="2271"/>
                  </a:lnTo>
                  <a:cubicBezTo>
                    <a:pt x="1" y="2311"/>
                    <a:pt x="40" y="2390"/>
                    <a:pt x="129" y="2390"/>
                  </a:cubicBezTo>
                  <a:lnTo>
                    <a:pt x="7031" y="2390"/>
                  </a:lnTo>
                  <a:cubicBezTo>
                    <a:pt x="7189" y="2390"/>
                    <a:pt x="7070" y="1686"/>
                    <a:pt x="7070" y="1647"/>
                  </a:cubicBezTo>
                  <a:cubicBezTo>
                    <a:pt x="7031" y="1488"/>
                    <a:pt x="6902" y="1240"/>
                    <a:pt x="6783" y="1191"/>
                  </a:cubicBezTo>
                  <a:lnTo>
                    <a:pt x="3967" y="1"/>
                  </a:lnTo>
                  <a:close/>
                </a:path>
              </a:pathLst>
            </a:custGeom>
            <a:solidFill>
              <a:srgbClr val="16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372873" y="4818004"/>
              <a:ext cx="16307" cy="30371"/>
            </a:xfrm>
            <a:custGeom>
              <a:avLst/>
              <a:gdLst/>
              <a:ahLst/>
              <a:cxnLst/>
              <a:rect l="l" t="t" r="r" b="b"/>
              <a:pathLst>
                <a:path w="378" h="704" fill="none" extrusionOk="0">
                  <a:moveTo>
                    <a:pt x="378" y="0"/>
                  </a:moveTo>
                  <a:cubicBezTo>
                    <a:pt x="249" y="208"/>
                    <a:pt x="80" y="456"/>
                    <a:pt x="1" y="704"/>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3390862" y="4828659"/>
              <a:ext cx="14150" cy="23166"/>
            </a:xfrm>
            <a:custGeom>
              <a:avLst/>
              <a:gdLst/>
              <a:ahLst/>
              <a:cxnLst/>
              <a:rect l="l" t="t" r="r" b="b"/>
              <a:pathLst>
                <a:path w="328" h="537" fill="none" extrusionOk="0">
                  <a:moveTo>
                    <a:pt x="328" y="1"/>
                  </a:moveTo>
                  <a:cubicBezTo>
                    <a:pt x="159" y="209"/>
                    <a:pt x="80" y="328"/>
                    <a:pt x="0" y="536"/>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3404969" y="4833793"/>
              <a:ext cx="12467" cy="23598"/>
            </a:xfrm>
            <a:custGeom>
              <a:avLst/>
              <a:gdLst/>
              <a:ahLst/>
              <a:cxnLst/>
              <a:rect l="l" t="t" r="r" b="b"/>
              <a:pathLst>
                <a:path w="289" h="547" fill="none" extrusionOk="0">
                  <a:moveTo>
                    <a:pt x="288" y="1"/>
                  </a:moveTo>
                  <a:cubicBezTo>
                    <a:pt x="209" y="169"/>
                    <a:pt x="80" y="378"/>
                    <a:pt x="1" y="546"/>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3194532" y="4896259"/>
              <a:ext cx="305000" cy="1769"/>
            </a:xfrm>
            <a:custGeom>
              <a:avLst/>
              <a:gdLst/>
              <a:ahLst/>
              <a:cxnLst/>
              <a:rect l="l" t="t" r="r" b="b"/>
              <a:pathLst>
                <a:path w="7070" h="41" fill="none" extrusionOk="0">
                  <a:moveTo>
                    <a:pt x="0" y="40"/>
                  </a:moveTo>
                  <a:lnTo>
                    <a:pt x="7070" y="1"/>
                  </a:ln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3203505" y="4851782"/>
              <a:ext cx="76617" cy="44520"/>
            </a:xfrm>
            <a:custGeom>
              <a:avLst/>
              <a:gdLst/>
              <a:ahLst/>
              <a:cxnLst/>
              <a:rect l="l" t="t" r="r" b="b"/>
              <a:pathLst>
                <a:path w="1776" h="1032" fill="none" extrusionOk="0">
                  <a:moveTo>
                    <a:pt x="0" y="0"/>
                  </a:moveTo>
                  <a:cubicBezTo>
                    <a:pt x="0" y="0"/>
                    <a:pt x="1656" y="40"/>
                    <a:pt x="1775" y="1032"/>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3437065" y="4855190"/>
              <a:ext cx="23123" cy="41112"/>
            </a:xfrm>
            <a:custGeom>
              <a:avLst/>
              <a:gdLst/>
              <a:ahLst/>
              <a:cxnLst/>
              <a:rect l="l" t="t" r="r" b="b"/>
              <a:pathLst>
                <a:path w="536" h="953" fill="none" extrusionOk="0">
                  <a:moveTo>
                    <a:pt x="536" y="1"/>
                  </a:moveTo>
                  <a:cubicBezTo>
                    <a:pt x="536" y="1"/>
                    <a:pt x="80" y="665"/>
                    <a:pt x="0" y="953"/>
                  </a:cubicBezTo>
                </a:path>
              </a:pathLst>
            </a:custGeom>
            <a:noFill/>
            <a:ln w="4225" cap="flat" cmpd="sng">
              <a:solidFill>
                <a:srgbClr val="EC646E"/>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3012739" y="3571962"/>
              <a:ext cx="387138" cy="1212277"/>
            </a:xfrm>
            <a:custGeom>
              <a:avLst/>
              <a:gdLst/>
              <a:ahLst/>
              <a:cxnLst/>
              <a:rect l="l" t="t" r="r" b="b"/>
              <a:pathLst>
                <a:path w="8974" h="28101" extrusionOk="0">
                  <a:moveTo>
                    <a:pt x="0" y="1"/>
                  </a:moveTo>
                  <a:cubicBezTo>
                    <a:pt x="248" y="546"/>
                    <a:pt x="89" y="4760"/>
                    <a:pt x="2439" y="8637"/>
                  </a:cubicBezTo>
                  <a:cubicBezTo>
                    <a:pt x="3143" y="17313"/>
                    <a:pt x="3639" y="28101"/>
                    <a:pt x="3639" y="28101"/>
                  </a:cubicBezTo>
                  <a:lnTo>
                    <a:pt x="8974" y="28101"/>
                  </a:lnTo>
                  <a:cubicBezTo>
                    <a:pt x="8974" y="28101"/>
                    <a:pt x="8478" y="10749"/>
                    <a:pt x="7774" y="2400"/>
                  </a:cubicBezTo>
                  <a:lnTo>
                    <a:pt x="0" y="1"/>
                  </a:ln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3139355" y="3894904"/>
              <a:ext cx="62467" cy="889331"/>
            </a:xfrm>
            <a:custGeom>
              <a:avLst/>
              <a:gdLst/>
              <a:ahLst/>
              <a:cxnLst/>
              <a:rect l="l" t="t" r="r" b="b"/>
              <a:pathLst>
                <a:path w="1448" h="20615" fill="none" extrusionOk="0">
                  <a:moveTo>
                    <a:pt x="1448" y="20615"/>
                  </a:moveTo>
                  <a:cubicBezTo>
                    <a:pt x="1448" y="20615"/>
                    <a:pt x="952" y="8131"/>
                    <a:pt x="0" y="1"/>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2854458" y="4587854"/>
              <a:ext cx="295638" cy="303317"/>
            </a:xfrm>
            <a:custGeom>
              <a:avLst/>
              <a:gdLst/>
              <a:ahLst/>
              <a:cxnLst/>
              <a:rect l="l" t="t" r="r" b="b"/>
              <a:pathLst>
                <a:path w="6853" h="7031" extrusionOk="0">
                  <a:moveTo>
                    <a:pt x="3798" y="1"/>
                  </a:moveTo>
                  <a:lnTo>
                    <a:pt x="1" y="417"/>
                  </a:lnTo>
                  <a:lnTo>
                    <a:pt x="407" y="5454"/>
                  </a:lnTo>
                  <a:lnTo>
                    <a:pt x="367" y="7031"/>
                  </a:lnTo>
                  <a:lnTo>
                    <a:pt x="6564" y="6991"/>
                  </a:lnTo>
                  <a:cubicBezTo>
                    <a:pt x="6733" y="6991"/>
                    <a:pt x="6852" y="6862"/>
                    <a:pt x="6852" y="6693"/>
                  </a:cubicBezTo>
                  <a:cubicBezTo>
                    <a:pt x="6852" y="6614"/>
                    <a:pt x="6773" y="6495"/>
                    <a:pt x="6644" y="6446"/>
                  </a:cubicBezTo>
                  <a:lnTo>
                    <a:pt x="4006" y="5256"/>
                  </a:lnTo>
                  <a:lnTo>
                    <a:pt x="3798"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2856184" y="4814553"/>
              <a:ext cx="308451" cy="103148"/>
            </a:xfrm>
            <a:custGeom>
              <a:avLst/>
              <a:gdLst/>
              <a:ahLst/>
              <a:cxnLst/>
              <a:rect l="l" t="t" r="r" b="b"/>
              <a:pathLst>
                <a:path w="7150" h="2391" extrusionOk="0">
                  <a:moveTo>
                    <a:pt x="3966" y="1"/>
                  </a:moveTo>
                  <a:cubicBezTo>
                    <a:pt x="3363" y="236"/>
                    <a:pt x="2694" y="309"/>
                    <a:pt x="2099" y="309"/>
                  </a:cubicBezTo>
                  <a:cubicBezTo>
                    <a:pt x="1138" y="309"/>
                    <a:pt x="367" y="120"/>
                    <a:pt x="367" y="120"/>
                  </a:cubicBezTo>
                  <a:lnTo>
                    <a:pt x="0" y="2271"/>
                  </a:lnTo>
                  <a:cubicBezTo>
                    <a:pt x="0" y="2311"/>
                    <a:pt x="40" y="2390"/>
                    <a:pt x="119" y="2390"/>
                  </a:cubicBezTo>
                  <a:lnTo>
                    <a:pt x="7020" y="2390"/>
                  </a:lnTo>
                  <a:cubicBezTo>
                    <a:pt x="7149" y="2390"/>
                    <a:pt x="7060" y="1686"/>
                    <a:pt x="7060" y="1647"/>
                  </a:cubicBezTo>
                  <a:cubicBezTo>
                    <a:pt x="7020" y="1488"/>
                    <a:pt x="6901" y="1240"/>
                    <a:pt x="6772" y="1191"/>
                  </a:cubicBezTo>
                  <a:lnTo>
                    <a:pt x="3966" y="1"/>
                  </a:lnTo>
                  <a:close/>
                </a:path>
              </a:pathLst>
            </a:custGeom>
            <a:solidFill>
              <a:srgbClr val="16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3036250" y="4818004"/>
              <a:ext cx="15876" cy="30371"/>
            </a:xfrm>
            <a:custGeom>
              <a:avLst/>
              <a:gdLst/>
              <a:ahLst/>
              <a:cxnLst/>
              <a:rect l="l" t="t" r="r" b="b"/>
              <a:pathLst>
                <a:path w="368" h="704" fill="none" extrusionOk="0">
                  <a:moveTo>
                    <a:pt x="367" y="0"/>
                  </a:moveTo>
                  <a:cubicBezTo>
                    <a:pt x="248" y="208"/>
                    <a:pt x="80" y="456"/>
                    <a:pt x="1" y="704"/>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3053808" y="4828659"/>
              <a:ext cx="14581" cy="23166"/>
            </a:xfrm>
            <a:custGeom>
              <a:avLst/>
              <a:gdLst/>
              <a:ahLst/>
              <a:cxnLst/>
              <a:rect l="l" t="t" r="r" b="b"/>
              <a:pathLst>
                <a:path w="338" h="537" fill="none" extrusionOk="0">
                  <a:moveTo>
                    <a:pt x="337" y="1"/>
                  </a:moveTo>
                  <a:cubicBezTo>
                    <a:pt x="169" y="209"/>
                    <a:pt x="89" y="328"/>
                    <a:pt x="0" y="536"/>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3068347" y="4833793"/>
              <a:ext cx="12424" cy="23598"/>
            </a:xfrm>
            <a:custGeom>
              <a:avLst/>
              <a:gdLst/>
              <a:ahLst/>
              <a:cxnLst/>
              <a:rect l="l" t="t" r="r" b="b"/>
              <a:pathLst>
                <a:path w="288" h="547" fill="none" extrusionOk="0">
                  <a:moveTo>
                    <a:pt x="288" y="1"/>
                  </a:moveTo>
                  <a:cubicBezTo>
                    <a:pt x="198" y="169"/>
                    <a:pt x="80" y="378"/>
                    <a:pt x="0" y="546"/>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0"/>
            <p:cNvSpPr/>
            <p:nvPr/>
          </p:nvSpPr>
          <p:spPr>
            <a:xfrm>
              <a:off x="2857866" y="4896259"/>
              <a:ext cx="304612" cy="1769"/>
            </a:xfrm>
            <a:custGeom>
              <a:avLst/>
              <a:gdLst/>
              <a:ahLst/>
              <a:cxnLst/>
              <a:rect l="l" t="t" r="r" b="b"/>
              <a:pathLst>
                <a:path w="7061" h="41" fill="none" extrusionOk="0">
                  <a:moveTo>
                    <a:pt x="1" y="40"/>
                  </a:moveTo>
                  <a:lnTo>
                    <a:pt x="7061" y="1"/>
                  </a:ln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2866882" y="4851782"/>
              <a:ext cx="76574" cy="44520"/>
            </a:xfrm>
            <a:custGeom>
              <a:avLst/>
              <a:gdLst/>
              <a:ahLst/>
              <a:cxnLst/>
              <a:rect l="l" t="t" r="r" b="b"/>
              <a:pathLst>
                <a:path w="1775" h="1032" fill="none" extrusionOk="0">
                  <a:moveTo>
                    <a:pt x="0" y="0"/>
                  </a:moveTo>
                  <a:cubicBezTo>
                    <a:pt x="0" y="0"/>
                    <a:pt x="1646" y="40"/>
                    <a:pt x="1775" y="1032"/>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3100400" y="4855190"/>
              <a:ext cx="23166" cy="41112"/>
            </a:xfrm>
            <a:custGeom>
              <a:avLst/>
              <a:gdLst/>
              <a:ahLst/>
              <a:cxnLst/>
              <a:rect l="l" t="t" r="r" b="b"/>
              <a:pathLst>
                <a:path w="537" h="953" fill="none" extrusionOk="0">
                  <a:moveTo>
                    <a:pt x="536" y="1"/>
                  </a:moveTo>
                  <a:cubicBezTo>
                    <a:pt x="536" y="1"/>
                    <a:pt x="80" y="665"/>
                    <a:pt x="1" y="953"/>
                  </a:cubicBezTo>
                </a:path>
              </a:pathLst>
            </a:custGeom>
            <a:noFill/>
            <a:ln w="3225" cap="flat" cmpd="sng">
              <a:solidFill>
                <a:srgbClr val="EE728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2847167" y="3638267"/>
              <a:ext cx="319150" cy="1145971"/>
            </a:xfrm>
            <a:custGeom>
              <a:avLst/>
              <a:gdLst/>
              <a:ahLst/>
              <a:cxnLst/>
              <a:rect l="l" t="t" r="r" b="b"/>
              <a:pathLst>
                <a:path w="7398" h="26564" extrusionOk="0">
                  <a:moveTo>
                    <a:pt x="7398" y="1"/>
                  </a:moveTo>
                  <a:lnTo>
                    <a:pt x="328" y="159"/>
                  </a:lnTo>
                  <a:cubicBezTo>
                    <a:pt x="170" y="1894"/>
                    <a:pt x="170" y="4046"/>
                    <a:pt x="457" y="6108"/>
                  </a:cubicBezTo>
                  <a:cubicBezTo>
                    <a:pt x="1" y="15320"/>
                    <a:pt x="41" y="26564"/>
                    <a:pt x="41" y="26564"/>
                  </a:cubicBezTo>
                  <a:lnTo>
                    <a:pt x="5375" y="26564"/>
                  </a:lnTo>
                  <a:cubicBezTo>
                    <a:pt x="5375" y="26564"/>
                    <a:pt x="6862" y="6693"/>
                    <a:pt x="7398"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2886554" y="3645127"/>
              <a:ext cx="19284" cy="1139112"/>
            </a:xfrm>
            <a:custGeom>
              <a:avLst/>
              <a:gdLst/>
              <a:ahLst/>
              <a:cxnLst/>
              <a:rect l="l" t="t" r="r" b="b"/>
              <a:pathLst>
                <a:path w="447" h="26405" fill="none" extrusionOk="0">
                  <a:moveTo>
                    <a:pt x="327" y="0"/>
                  </a:moveTo>
                  <a:cubicBezTo>
                    <a:pt x="159" y="1735"/>
                    <a:pt x="198" y="3887"/>
                    <a:pt x="446" y="5949"/>
                  </a:cubicBezTo>
                  <a:cubicBezTo>
                    <a:pt x="0" y="15161"/>
                    <a:pt x="40" y="26405"/>
                    <a:pt x="40" y="26405"/>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0"/>
            <p:cNvSpPr/>
            <p:nvPr/>
          </p:nvSpPr>
          <p:spPr>
            <a:xfrm>
              <a:off x="3128657" y="3693443"/>
              <a:ext cx="37661" cy="409830"/>
            </a:xfrm>
            <a:custGeom>
              <a:avLst/>
              <a:gdLst/>
              <a:ahLst/>
              <a:cxnLst/>
              <a:rect l="l" t="t" r="r" b="b"/>
              <a:pathLst>
                <a:path w="873" h="9500" fill="none" extrusionOk="0">
                  <a:moveTo>
                    <a:pt x="0" y="9500"/>
                  </a:moveTo>
                  <a:cubicBezTo>
                    <a:pt x="0" y="9500"/>
                    <a:pt x="833" y="2351"/>
                    <a:pt x="873" y="1"/>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p:nvPr/>
          </p:nvSpPr>
          <p:spPr>
            <a:xfrm>
              <a:off x="2897253" y="3716566"/>
              <a:ext cx="103105" cy="92837"/>
            </a:xfrm>
            <a:custGeom>
              <a:avLst/>
              <a:gdLst/>
              <a:ahLst/>
              <a:cxnLst/>
              <a:rect l="l" t="t" r="r" b="b"/>
              <a:pathLst>
                <a:path w="2390" h="2152" fill="none" extrusionOk="0">
                  <a:moveTo>
                    <a:pt x="0" y="2023"/>
                  </a:moveTo>
                  <a:cubicBezTo>
                    <a:pt x="0" y="2023"/>
                    <a:pt x="1527" y="2152"/>
                    <a:pt x="2390" y="0"/>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0"/>
            <p:cNvSpPr/>
            <p:nvPr/>
          </p:nvSpPr>
          <p:spPr>
            <a:xfrm>
              <a:off x="3159027" y="3698577"/>
              <a:ext cx="30414" cy="105262"/>
            </a:xfrm>
            <a:custGeom>
              <a:avLst/>
              <a:gdLst/>
              <a:ahLst/>
              <a:cxnLst/>
              <a:rect l="l" t="t" r="r" b="b"/>
              <a:pathLst>
                <a:path w="705" h="2440" fill="none" extrusionOk="0">
                  <a:moveTo>
                    <a:pt x="0" y="2440"/>
                  </a:moveTo>
                  <a:cubicBezTo>
                    <a:pt x="0" y="2440"/>
                    <a:pt x="456" y="2321"/>
                    <a:pt x="536" y="2152"/>
                  </a:cubicBezTo>
                  <a:cubicBezTo>
                    <a:pt x="575" y="1984"/>
                    <a:pt x="704" y="1"/>
                    <a:pt x="704" y="1"/>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p:nvPr/>
          </p:nvSpPr>
          <p:spPr>
            <a:xfrm>
              <a:off x="3273219" y="3716566"/>
              <a:ext cx="85590" cy="87272"/>
            </a:xfrm>
            <a:custGeom>
              <a:avLst/>
              <a:gdLst/>
              <a:ahLst/>
              <a:cxnLst/>
              <a:rect l="l" t="t" r="r" b="b"/>
              <a:pathLst>
                <a:path w="1984" h="2023" fill="none" extrusionOk="0">
                  <a:moveTo>
                    <a:pt x="40" y="0"/>
                  </a:moveTo>
                  <a:cubicBezTo>
                    <a:pt x="40" y="0"/>
                    <a:pt x="1" y="1735"/>
                    <a:pt x="1984" y="2023"/>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3066190" y="2980390"/>
              <a:ext cx="133950" cy="127349"/>
            </a:xfrm>
            <a:custGeom>
              <a:avLst/>
              <a:gdLst/>
              <a:ahLst/>
              <a:cxnLst/>
              <a:rect l="l" t="t" r="r" b="b"/>
              <a:pathLst>
                <a:path w="3105" h="2952" extrusionOk="0">
                  <a:moveTo>
                    <a:pt x="586" y="1"/>
                  </a:moveTo>
                  <a:lnTo>
                    <a:pt x="1" y="2311"/>
                  </a:lnTo>
                  <a:cubicBezTo>
                    <a:pt x="1" y="2311"/>
                    <a:pt x="980" y="2952"/>
                    <a:pt x="1909" y="2952"/>
                  </a:cubicBezTo>
                  <a:cubicBezTo>
                    <a:pt x="2358" y="2952"/>
                    <a:pt x="2794" y="2803"/>
                    <a:pt x="3104" y="2361"/>
                  </a:cubicBezTo>
                  <a:lnTo>
                    <a:pt x="2975" y="744"/>
                  </a:lnTo>
                  <a:lnTo>
                    <a:pt x="586"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3091427" y="2890013"/>
              <a:ext cx="160438" cy="146245"/>
            </a:xfrm>
            <a:custGeom>
              <a:avLst/>
              <a:gdLst/>
              <a:ahLst/>
              <a:cxnLst/>
              <a:rect l="l" t="t" r="r" b="b"/>
              <a:pathLst>
                <a:path w="3719" h="3390" extrusionOk="0">
                  <a:moveTo>
                    <a:pt x="2039" y="0"/>
                  </a:moveTo>
                  <a:cubicBezTo>
                    <a:pt x="1457" y="0"/>
                    <a:pt x="665" y="141"/>
                    <a:pt x="209" y="817"/>
                  </a:cubicBezTo>
                  <a:cubicBezTo>
                    <a:pt x="1" y="1144"/>
                    <a:pt x="536" y="2879"/>
                    <a:pt x="903" y="3127"/>
                  </a:cubicBezTo>
                  <a:cubicBezTo>
                    <a:pt x="1106" y="3312"/>
                    <a:pt x="1432" y="3390"/>
                    <a:pt x="1768" y="3390"/>
                  </a:cubicBezTo>
                  <a:cubicBezTo>
                    <a:pt x="2187" y="3390"/>
                    <a:pt x="2621" y="3269"/>
                    <a:pt x="2846" y="3087"/>
                  </a:cubicBezTo>
                  <a:cubicBezTo>
                    <a:pt x="3719" y="2344"/>
                    <a:pt x="2767" y="73"/>
                    <a:pt x="2767" y="73"/>
                  </a:cubicBezTo>
                  <a:cubicBezTo>
                    <a:pt x="2767" y="73"/>
                    <a:pt x="2457" y="0"/>
                    <a:pt x="2039"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3191080" y="2939321"/>
              <a:ext cx="18033" cy="39430"/>
            </a:xfrm>
            <a:custGeom>
              <a:avLst/>
              <a:gdLst/>
              <a:ahLst/>
              <a:cxnLst/>
              <a:rect l="l" t="t" r="r" b="b"/>
              <a:pathLst>
                <a:path w="418" h="914" fill="none" extrusionOk="0">
                  <a:moveTo>
                    <a:pt x="1" y="1"/>
                  </a:moveTo>
                  <a:cubicBezTo>
                    <a:pt x="1" y="1"/>
                    <a:pt x="417" y="536"/>
                    <a:pt x="417" y="705"/>
                  </a:cubicBezTo>
                  <a:cubicBezTo>
                    <a:pt x="417" y="873"/>
                    <a:pt x="1" y="913"/>
                    <a:pt x="1" y="913"/>
                  </a:cubicBezTo>
                </a:path>
              </a:pathLst>
            </a:custGeom>
            <a:noFill/>
            <a:ln w="1975" cap="flat" cmpd="sng">
              <a:solidFill>
                <a:srgbClr val="F5A79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3166275" y="2985955"/>
              <a:ext cx="51811" cy="26919"/>
            </a:xfrm>
            <a:custGeom>
              <a:avLst/>
              <a:gdLst/>
              <a:ahLst/>
              <a:cxnLst/>
              <a:rect l="l" t="t" r="r" b="b"/>
              <a:pathLst>
                <a:path w="1201" h="624" extrusionOk="0">
                  <a:moveTo>
                    <a:pt x="1032" y="1"/>
                  </a:moveTo>
                  <a:lnTo>
                    <a:pt x="1" y="249"/>
                  </a:lnTo>
                  <a:cubicBezTo>
                    <a:pt x="1" y="249"/>
                    <a:pt x="202" y="624"/>
                    <a:pt x="582" y="624"/>
                  </a:cubicBezTo>
                  <a:cubicBezTo>
                    <a:pt x="656" y="624"/>
                    <a:pt x="737" y="610"/>
                    <a:pt x="824" y="576"/>
                  </a:cubicBezTo>
                  <a:cubicBezTo>
                    <a:pt x="1201" y="447"/>
                    <a:pt x="1032" y="1"/>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3203505" y="2927975"/>
              <a:ext cx="8369" cy="11562"/>
            </a:xfrm>
            <a:custGeom>
              <a:avLst/>
              <a:gdLst/>
              <a:ahLst/>
              <a:cxnLst/>
              <a:rect l="l" t="t" r="r" b="b"/>
              <a:pathLst>
                <a:path w="194" h="268" extrusionOk="0">
                  <a:moveTo>
                    <a:pt x="74" y="1"/>
                  </a:moveTo>
                  <a:cubicBezTo>
                    <a:pt x="49" y="1"/>
                    <a:pt x="0" y="39"/>
                    <a:pt x="0" y="105"/>
                  </a:cubicBezTo>
                  <a:cubicBezTo>
                    <a:pt x="0" y="145"/>
                    <a:pt x="40" y="185"/>
                    <a:pt x="40" y="224"/>
                  </a:cubicBezTo>
                  <a:cubicBezTo>
                    <a:pt x="59" y="255"/>
                    <a:pt x="88" y="267"/>
                    <a:pt x="115" y="267"/>
                  </a:cubicBezTo>
                  <a:cubicBezTo>
                    <a:pt x="157" y="267"/>
                    <a:pt x="194" y="234"/>
                    <a:pt x="169" y="185"/>
                  </a:cubicBezTo>
                  <a:cubicBezTo>
                    <a:pt x="169" y="145"/>
                    <a:pt x="129" y="105"/>
                    <a:pt x="90" y="16"/>
                  </a:cubicBezTo>
                  <a:cubicBezTo>
                    <a:pt x="90" y="6"/>
                    <a:pt x="84" y="1"/>
                    <a:pt x="74"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3192806" y="2911108"/>
              <a:ext cx="16307" cy="10742"/>
            </a:xfrm>
            <a:custGeom>
              <a:avLst/>
              <a:gdLst/>
              <a:ahLst/>
              <a:cxnLst/>
              <a:rect l="l" t="t" r="r" b="b"/>
              <a:pathLst>
                <a:path w="378" h="249" fill="none" extrusionOk="0">
                  <a:moveTo>
                    <a:pt x="1" y="248"/>
                  </a:moveTo>
                  <a:cubicBezTo>
                    <a:pt x="1" y="248"/>
                    <a:pt x="129" y="0"/>
                    <a:pt x="377" y="119"/>
                  </a:cubicBezTo>
                </a:path>
              </a:pathLst>
            </a:custGeom>
            <a:noFill/>
            <a:ln w="1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p:nvPr/>
          </p:nvSpPr>
          <p:spPr>
            <a:xfrm>
              <a:off x="3153894" y="2945921"/>
              <a:ext cx="7938" cy="11562"/>
            </a:xfrm>
            <a:custGeom>
              <a:avLst/>
              <a:gdLst/>
              <a:ahLst/>
              <a:cxnLst/>
              <a:rect l="l" t="t" r="r" b="b"/>
              <a:pathLst>
                <a:path w="184" h="268" extrusionOk="0">
                  <a:moveTo>
                    <a:pt x="77" y="0"/>
                  </a:moveTo>
                  <a:cubicBezTo>
                    <a:pt x="40" y="0"/>
                    <a:pt x="0" y="28"/>
                    <a:pt x="0" y="56"/>
                  </a:cubicBezTo>
                  <a:cubicBezTo>
                    <a:pt x="0" y="96"/>
                    <a:pt x="40" y="185"/>
                    <a:pt x="40" y="225"/>
                  </a:cubicBezTo>
                  <a:cubicBezTo>
                    <a:pt x="55" y="255"/>
                    <a:pt x="82" y="268"/>
                    <a:pt x="107" y="268"/>
                  </a:cubicBezTo>
                  <a:cubicBezTo>
                    <a:pt x="147" y="268"/>
                    <a:pt x="183" y="234"/>
                    <a:pt x="159" y="185"/>
                  </a:cubicBezTo>
                  <a:cubicBezTo>
                    <a:pt x="159" y="135"/>
                    <a:pt x="119" y="56"/>
                    <a:pt x="119" y="16"/>
                  </a:cubicBezTo>
                  <a:cubicBezTo>
                    <a:pt x="108" y="5"/>
                    <a:pt x="93" y="0"/>
                    <a:pt x="77"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0"/>
            <p:cNvSpPr/>
            <p:nvPr/>
          </p:nvSpPr>
          <p:spPr>
            <a:xfrm>
              <a:off x="3137630" y="2926940"/>
              <a:ext cx="21441" cy="14150"/>
            </a:xfrm>
            <a:custGeom>
              <a:avLst/>
              <a:gdLst/>
              <a:ahLst/>
              <a:cxnLst/>
              <a:rect l="l" t="t" r="r" b="b"/>
              <a:pathLst>
                <a:path w="497" h="328" fill="none" extrusionOk="0">
                  <a:moveTo>
                    <a:pt x="496" y="80"/>
                  </a:moveTo>
                  <a:cubicBezTo>
                    <a:pt x="496" y="80"/>
                    <a:pt x="248" y="0"/>
                    <a:pt x="0" y="328"/>
                  </a:cubicBezTo>
                </a:path>
              </a:pathLst>
            </a:custGeom>
            <a:noFill/>
            <a:ln w="1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0"/>
            <p:cNvSpPr/>
            <p:nvPr/>
          </p:nvSpPr>
          <p:spPr>
            <a:xfrm>
              <a:off x="3041384" y="2829704"/>
              <a:ext cx="199781" cy="186796"/>
            </a:xfrm>
            <a:custGeom>
              <a:avLst/>
              <a:gdLst/>
              <a:ahLst/>
              <a:cxnLst/>
              <a:rect l="l" t="t" r="r" b="b"/>
              <a:pathLst>
                <a:path w="4631" h="4330" extrusionOk="0">
                  <a:moveTo>
                    <a:pt x="2726" y="1"/>
                  </a:moveTo>
                  <a:cubicBezTo>
                    <a:pt x="2524" y="1"/>
                    <a:pt x="2328" y="54"/>
                    <a:pt x="2152" y="192"/>
                  </a:cubicBezTo>
                  <a:cubicBezTo>
                    <a:pt x="2112" y="232"/>
                    <a:pt x="2023" y="271"/>
                    <a:pt x="1984" y="311"/>
                  </a:cubicBezTo>
                  <a:cubicBezTo>
                    <a:pt x="1904" y="365"/>
                    <a:pt x="1812" y="380"/>
                    <a:pt x="1714" y="380"/>
                  </a:cubicBezTo>
                  <a:cubicBezTo>
                    <a:pt x="1588" y="380"/>
                    <a:pt x="1452" y="355"/>
                    <a:pt x="1320" y="355"/>
                  </a:cubicBezTo>
                  <a:cubicBezTo>
                    <a:pt x="1235" y="355"/>
                    <a:pt x="1151" y="366"/>
                    <a:pt x="1071" y="400"/>
                  </a:cubicBezTo>
                  <a:cubicBezTo>
                    <a:pt x="992" y="480"/>
                    <a:pt x="913" y="599"/>
                    <a:pt x="823" y="727"/>
                  </a:cubicBezTo>
                  <a:cubicBezTo>
                    <a:pt x="784" y="846"/>
                    <a:pt x="744" y="1015"/>
                    <a:pt x="625" y="1144"/>
                  </a:cubicBezTo>
                  <a:cubicBezTo>
                    <a:pt x="576" y="1184"/>
                    <a:pt x="496" y="1223"/>
                    <a:pt x="457" y="1263"/>
                  </a:cubicBezTo>
                  <a:cubicBezTo>
                    <a:pt x="129" y="1511"/>
                    <a:pt x="1" y="2006"/>
                    <a:pt x="169" y="2383"/>
                  </a:cubicBezTo>
                  <a:cubicBezTo>
                    <a:pt x="248" y="2542"/>
                    <a:pt x="328" y="2710"/>
                    <a:pt x="417" y="2919"/>
                  </a:cubicBezTo>
                  <a:cubicBezTo>
                    <a:pt x="457" y="2998"/>
                    <a:pt x="457" y="3077"/>
                    <a:pt x="496" y="3167"/>
                  </a:cubicBezTo>
                  <a:cubicBezTo>
                    <a:pt x="496" y="3246"/>
                    <a:pt x="536" y="3325"/>
                    <a:pt x="536" y="3454"/>
                  </a:cubicBezTo>
                  <a:cubicBezTo>
                    <a:pt x="625" y="3702"/>
                    <a:pt x="665" y="4029"/>
                    <a:pt x="913" y="4198"/>
                  </a:cubicBezTo>
                  <a:cubicBezTo>
                    <a:pt x="1024" y="4288"/>
                    <a:pt x="1157" y="4330"/>
                    <a:pt x="1270" y="4330"/>
                  </a:cubicBezTo>
                  <a:cubicBezTo>
                    <a:pt x="1368" y="4330"/>
                    <a:pt x="1451" y="4298"/>
                    <a:pt x="1488" y="4237"/>
                  </a:cubicBezTo>
                  <a:cubicBezTo>
                    <a:pt x="1567" y="4029"/>
                    <a:pt x="1369" y="3742"/>
                    <a:pt x="1280" y="3533"/>
                  </a:cubicBezTo>
                  <a:cubicBezTo>
                    <a:pt x="1200" y="3286"/>
                    <a:pt x="1448" y="3127"/>
                    <a:pt x="1567" y="2919"/>
                  </a:cubicBezTo>
                  <a:cubicBezTo>
                    <a:pt x="1656" y="2829"/>
                    <a:pt x="1736" y="2710"/>
                    <a:pt x="1815" y="2582"/>
                  </a:cubicBezTo>
                  <a:cubicBezTo>
                    <a:pt x="1865" y="2463"/>
                    <a:pt x="1815" y="2294"/>
                    <a:pt x="1904" y="2215"/>
                  </a:cubicBezTo>
                  <a:cubicBezTo>
                    <a:pt x="1949" y="2142"/>
                    <a:pt x="2010" y="2126"/>
                    <a:pt x="2076" y="2126"/>
                  </a:cubicBezTo>
                  <a:cubicBezTo>
                    <a:pt x="2126" y="2126"/>
                    <a:pt x="2180" y="2135"/>
                    <a:pt x="2231" y="2135"/>
                  </a:cubicBezTo>
                  <a:cubicBezTo>
                    <a:pt x="2519" y="2086"/>
                    <a:pt x="2608" y="1798"/>
                    <a:pt x="2807" y="1719"/>
                  </a:cubicBezTo>
                  <a:cubicBezTo>
                    <a:pt x="2855" y="1703"/>
                    <a:pt x="2905" y="1697"/>
                    <a:pt x="2957" y="1697"/>
                  </a:cubicBezTo>
                  <a:cubicBezTo>
                    <a:pt x="3169" y="1697"/>
                    <a:pt x="3400" y="1806"/>
                    <a:pt x="3600" y="1838"/>
                  </a:cubicBezTo>
                  <a:cubicBezTo>
                    <a:pt x="3708" y="1838"/>
                    <a:pt x="3823" y="1847"/>
                    <a:pt x="3939" y="1847"/>
                  </a:cubicBezTo>
                  <a:cubicBezTo>
                    <a:pt x="4090" y="1847"/>
                    <a:pt x="4243" y="1831"/>
                    <a:pt x="4383" y="1759"/>
                  </a:cubicBezTo>
                  <a:cubicBezTo>
                    <a:pt x="4462" y="1719"/>
                    <a:pt x="4542" y="1679"/>
                    <a:pt x="4591" y="1550"/>
                  </a:cubicBezTo>
                  <a:cubicBezTo>
                    <a:pt x="4631" y="1471"/>
                    <a:pt x="4631" y="1392"/>
                    <a:pt x="4631" y="1302"/>
                  </a:cubicBezTo>
                  <a:cubicBezTo>
                    <a:pt x="4631" y="1055"/>
                    <a:pt x="4591" y="807"/>
                    <a:pt x="4423" y="688"/>
                  </a:cubicBezTo>
                  <a:cubicBezTo>
                    <a:pt x="4215" y="519"/>
                    <a:pt x="3967" y="559"/>
                    <a:pt x="3798" y="400"/>
                  </a:cubicBezTo>
                  <a:cubicBezTo>
                    <a:pt x="3639" y="271"/>
                    <a:pt x="3600" y="192"/>
                    <a:pt x="3392" y="152"/>
                  </a:cubicBezTo>
                  <a:cubicBezTo>
                    <a:pt x="3174" y="64"/>
                    <a:pt x="2946" y="1"/>
                    <a:pt x="2726"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a:off x="3075163" y="2956275"/>
              <a:ext cx="39430" cy="47670"/>
            </a:xfrm>
            <a:custGeom>
              <a:avLst/>
              <a:gdLst/>
              <a:ahLst/>
              <a:cxnLst/>
              <a:rect l="l" t="t" r="r" b="b"/>
              <a:pathLst>
                <a:path w="914" h="1105" extrusionOk="0">
                  <a:moveTo>
                    <a:pt x="399" y="0"/>
                  </a:moveTo>
                  <a:cubicBezTo>
                    <a:pt x="327" y="0"/>
                    <a:pt x="262" y="39"/>
                    <a:pt x="209" y="104"/>
                  </a:cubicBezTo>
                  <a:cubicBezTo>
                    <a:pt x="1" y="312"/>
                    <a:pt x="249" y="847"/>
                    <a:pt x="378" y="937"/>
                  </a:cubicBezTo>
                  <a:cubicBezTo>
                    <a:pt x="529" y="1041"/>
                    <a:pt x="659" y="1104"/>
                    <a:pt x="753" y="1104"/>
                  </a:cubicBezTo>
                  <a:cubicBezTo>
                    <a:pt x="838" y="1104"/>
                    <a:pt x="894" y="1054"/>
                    <a:pt x="913" y="937"/>
                  </a:cubicBezTo>
                  <a:lnTo>
                    <a:pt x="744" y="272"/>
                  </a:lnTo>
                  <a:cubicBezTo>
                    <a:pt x="622" y="79"/>
                    <a:pt x="502" y="0"/>
                    <a:pt x="399"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a:off x="3130339" y="3021459"/>
              <a:ext cx="64235" cy="19715"/>
            </a:xfrm>
            <a:custGeom>
              <a:avLst/>
              <a:gdLst/>
              <a:ahLst/>
              <a:cxnLst/>
              <a:rect l="l" t="t" r="r" b="b"/>
              <a:pathLst>
                <a:path w="1489" h="457" fill="none" extrusionOk="0">
                  <a:moveTo>
                    <a:pt x="1488" y="328"/>
                  </a:moveTo>
                  <a:cubicBezTo>
                    <a:pt x="705" y="457"/>
                    <a:pt x="1" y="1"/>
                    <a:pt x="1" y="1"/>
                  </a:cubicBezTo>
                </a:path>
              </a:pathLst>
            </a:custGeom>
            <a:noFill/>
            <a:ln w="3225" cap="flat" cmpd="sng">
              <a:solidFill>
                <a:srgbClr val="F5A79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0"/>
            <p:cNvSpPr/>
            <p:nvPr/>
          </p:nvSpPr>
          <p:spPr>
            <a:xfrm>
              <a:off x="3194532" y="2912833"/>
              <a:ext cx="35979" cy="37230"/>
            </a:xfrm>
            <a:custGeom>
              <a:avLst/>
              <a:gdLst/>
              <a:ahLst/>
              <a:cxnLst/>
              <a:rect l="l" t="t" r="r" b="b"/>
              <a:pathLst>
                <a:path w="834" h="863" fill="none" extrusionOk="0">
                  <a:moveTo>
                    <a:pt x="833" y="407"/>
                  </a:moveTo>
                  <a:cubicBezTo>
                    <a:pt x="833" y="655"/>
                    <a:pt x="665" y="863"/>
                    <a:pt x="417" y="863"/>
                  </a:cubicBezTo>
                  <a:cubicBezTo>
                    <a:pt x="169" y="863"/>
                    <a:pt x="0" y="655"/>
                    <a:pt x="0" y="407"/>
                  </a:cubicBezTo>
                  <a:cubicBezTo>
                    <a:pt x="0" y="159"/>
                    <a:pt x="169" y="0"/>
                    <a:pt x="417" y="0"/>
                  </a:cubicBezTo>
                  <a:cubicBezTo>
                    <a:pt x="665" y="0"/>
                    <a:pt x="833" y="159"/>
                    <a:pt x="833" y="407"/>
                  </a:cubicBezTo>
                  <a:close/>
                </a:path>
              </a:pathLst>
            </a:custGeom>
            <a:noFill/>
            <a:ln w="3225" cap="flat" cmpd="sng">
              <a:solidFill>
                <a:srgbClr val="212237"/>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0"/>
            <p:cNvSpPr/>
            <p:nvPr/>
          </p:nvSpPr>
          <p:spPr>
            <a:xfrm>
              <a:off x="3141038" y="2935913"/>
              <a:ext cx="35979" cy="37273"/>
            </a:xfrm>
            <a:custGeom>
              <a:avLst/>
              <a:gdLst/>
              <a:ahLst/>
              <a:cxnLst/>
              <a:rect l="l" t="t" r="r" b="b"/>
              <a:pathLst>
                <a:path w="834" h="864" fill="none" extrusionOk="0">
                  <a:moveTo>
                    <a:pt x="834" y="417"/>
                  </a:moveTo>
                  <a:cubicBezTo>
                    <a:pt x="834" y="665"/>
                    <a:pt x="665" y="863"/>
                    <a:pt x="417" y="863"/>
                  </a:cubicBezTo>
                  <a:cubicBezTo>
                    <a:pt x="169" y="863"/>
                    <a:pt x="1" y="665"/>
                    <a:pt x="1" y="417"/>
                  </a:cubicBezTo>
                  <a:cubicBezTo>
                    <a:pt x="1" y="169"/>
                    <a:pt x="169" y="1"/>
                    <a:pt x="417" y="1"/>
                  </a:cubicBezTo>
                  <a:cubicBezTo>
                    <a:pt x="665" y="1"/>
                    <a:pt x="834" y="169"/>
                    <a:pt x="834" y="417"/>
                  </a:cubicBezTo>
                  <a:close/>
                </a:path>
              </a:pathLst>
            </a:custGeom>
            <a:noFill/>
            <a:ln w="3225" cap="flat" cmpd="sng">
              <a:solidFill>
                <a:srgbClr val="212237"/>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a:off x="3176974" y="2937639"/>
              <a:ext cx="17601" cy="10742"/>
            </a:xfrm>
            <a:custGeom>
              <a:avLst/>
              <a:gdLst/>
              <a:ahLst/>
              <a:cxnLst/>
              <a:rect l="l" t="t" r="r" b="b"/>
              <a:pathLst>
                <a:path w="408" h="249" fill="none" extrusionOk="0">
                  <a:moveTo>
                    <a:pt x="1" y="248"/>
                  </a:moveTo>
                  <a:lnTo>
                    <a:pt x="407" y="0"/>
                  </a:lnTo>
                </a:path>
              </a:pathLst>
            </a:custGeom>
            <a:noFill/>
            <a:ln w="3225" cap="flat" cmpd="sng">
              <a:solidFill>
                <a:srgbClr val="212237"/>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0"/>
            <p:cNvSpPr/>
            <p:nvPr/>
          </p:nvSpPr>
          <p:spPr>
            <a:xfrm>
              <a:off x="3102125" y="2957310"/>
              <a:ext cx="41112" cy="7291"/>
            </a:xfrm>
            <a:custGeom>
              <a:avLst/>
              <a:gdLst/>
              <a:ahLst/>
              <a:cxnLst/>
              <a:rect l="l" t="t" r="r" b="b"/>
              <a:pathLst>
                <a:path w="953" h="169" fill="none" extrusionOk="0">
                  <a:moveTo>
                    <a:pt x="952" y="169"/>
                  </a:moveTo>
                  <a:lnTo>
                    <a:pt x="1" y="0"/>
                  </a:lnTo>
                </a:path>
              </a:pathLst>
            </a:custGeom>
            <a:noFill/>
            <a:ln w="3225" cap="flat" cmpd="sng">
              <a:solidFill>
                <a:srgbClr val="212237"/>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a:off x="2839920" y="3065936"/>
              <a:ext cx="482952" cy="645116"/>
            </a:xfrm>
            <a:custGeom>
              <a:avLst/>
              <a:gdLst/>
              <a:ahLst/>
              <a:cxnLst/>
              <a:rect l="l" t="t" r="r" b="b"/>
              <a:pathLst>
                <a:path w="11195" h="14954" extrusionOk="0">
                  <a:moveTo>
                    <a:pt x="5335" y="1"/>
                  </a:moveTo>
                  <a:cubicBezTo>
                    <a:pt x="0" y="1121"/>
                    <a:pt x="536" y="14953"/>
                    <a:pt x="536" y="14953"/>
                  </a:cubicBezTo>
                  <a:lnTo>
                    <a:pt x="11076" y="14953"/>
                  </a:lnTo>
                  <a:cubicBezTo>
                    <a:pt x="11076" y="14953"/>
                    <a:pt x="11195" y="12147"/>
                    <a:pt x="10947" y="6485"/>
                  </a:cubicBezTo>
                  <a:cubicBezTo>
                    <a:pt x="10699" y="784"/>
                    <a:pt x="8349" y="328"/>
                    <a:pt x="8349" y="328"/>
                  </a:cubicBezTo>
                  <a:cubicBezTo>
                    <a:pt x="8349" y="328"/>
                    <a:pt x="8197" y="668"/>
                    <a:pt x="7264" y="668"/>
                  </a:cubicBezTo>
                  <a:cubicBezTo>
                    <a:pt x="7215" y="668"/>
                    <a:pt x="7163" y="667"/>
                    <a:pt x="7110" y="665"/>
                  </a:cubicBezTo>
                  <a:cubicBezTo>
                    <a:pt x="5702" y="576"/>
                    <a:pt x="5335" y="1"/>
                    <a:pt x="5335" y="1"/>
                  </a:cubicBezTo>
                  <a:close/>
                </a:path>
              </a:pathLst>
            </a:custGeom>
            <a:solidFill>
              <a:srgbClr val="454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a:off x="3043110" y="3074952"/>
              <a:ext cx="198056" cy="42795"/>
            </a:xfrm>
            <a:custGeom>
              <a:avLst/>
              <a:gdLst/>
              <a:ahLst/>
              <a:cxnLst/>
              <a:rect l="l" t="t" r="r" b="b"/>
              <a:pathLst>
                <a:path w="4591" h="992" fill="none" extrusionOk="0">
                  <a:moveTo>
                    <a:pt x="0" y="0"/>
                  </a:moveTo>
                  <a:cubicBezTo>
                    <a:pt x="0" y="0"/>
                    <a:pt x="417" y="952"/>
                    <a:pt x="2608" y="952"/>
                  </a:cubicBezTo>
                  <a:cubicBezTo>
                    <a:pt x="4056" y="992"/>
                    <a:pt x="4591" y="456"/>
                    <a:pt x="4591" y="456"/>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a:off x="3437065" y="3613031"/>
              <a:ext cx="210480" cy="196675"/>
            </a:xfrm>
            <a:custGeom>
              <a:avLst/>
              <a:gdLst/>
              <a:ahLst/>
              <a:cxnLst/>
              <a:rect l="l" t="t" r="r" b="b"/>
              <a:pathLst>
                <a:path w="4879" h="4559" extrusionOk="0">
                  <a:moveTo>
                    <a:pt x="2152" y="1"/>
                  </a:moveTo>
                  <a:lnTo>
                    <a:pt x="0" y="1656"/>
                  </a:lnTo>
                  <a:cubicBezTo>
                    <a:pt x="1395" y="3089"/>
                    <a:pt x="2862" y="4558"/>
                    <a:pt x="3119" y="4558"/>
                  </a:cubicBezTo>
                  <a:cubicBezTo>
                    <a:pt x="3129" y="4558"/>
                    <a:pt x="3137" y="4556"/>
                    <a:pt x="3143" y="4552"/>
                  </a:cubicBezTo>
                  <a:cubicBezTo>
                    <a:pt x="3262" y="4462"/>
                    <a:pt x="2806" y="3808"/>
                    <a:pt x="2519" y="3471"/>
                  </a:cubicBezTo>
                  <a:lnTo>
                    <a:pt x="2519" y="3471"/>
                  </a:lnTo>
                  <a:cubicBezTo>
                    <a:pt x="2987" y="3939"/>
                    <a:pt x="3535" y="4558"/>
                    <a:pt x="3728" y="4558"/>
                  </a:cubicBezTo>
                  <a:cubicBezTo>
                    <a:pt x="3739" y="4558"/>
                    <a:pt x="3749" y="4556"/>
                    <a:pt x="3758" y="4552"/>
                  </a:cubicBezTo>
                  <a:cubicBezTo>
                    <a:pt x="3927" y="4423"/>
                    <a:pt x="3391" y="3679"/>
                    <a:pt x="3054" y="3263"/>
                  </a:cubicBezTo>
                  <a:lnTo>
                    <a:pt x="3054" y="3263"/>
                  </a:lnTo>
                  <a:cubicBezTo>
                    <a:pt x="3409" y="3580"/>
                    <a:pt x="4195" y="4513"/>
                    <a:pt x="4393" y="4513"/>
                  </a:cubicBezTo>
                  <a:cubicBezTo>
                    <a:pt x="4405" y="4513"/>
                    <a:pt x="4415" y="4510"/>
                    <a:pt x="4422" y="4502"/>
                  </a:cubicBezTo>
                  <a:cubicBezTo>
                    <a:pt x="4631" y="4383"/>
                    <a:pt x="3550" y="3015"/>
                    <a:pt x="3550" y="3015"/>
                  </a:cubicBezTo>
                  <a:lnTo>
                    <a:pt x="3550" y="3015"/>
                  </a:lnTo>
                  <a:cubicBezTo>
                    <a:pt x="3550" y="3015"/>
                    <a:pt x="4405" y="4000"/>
                    <a:pt x="4683" y="4000"/>
                  </a:cubicBezTo>
                  <a:cubicBezTo>
                    <a:pt x="4712" y="4000"/>
                    <a:pt x="4735" y="3990"/>
                    <a:pt x="4750" y="3967"/>
                  </a:cubicBezTo>
                  <a:cubicBezTo>
                    <a:pt x="4879" y="3808"/>
                    <a:pt x="3847" y="2727"/>
                    <a:pt x="3887" y="2569"/>
                  </a:cubicBezTo>
                  <a:cubicBezTo>
                    <a:pt x="3892" y="2549"/>
                    <a:pt x="3905" y="2541"/>
                    <a:pt x="3925" y="2541"/>
                  </a:cubicBezTo>
                  <a:cubicBezTo>
                    <a:pt x="4059" y="2541"/>
                    <a:pt x="4502" y="2923"/>
                    <a:pt x="4660" y="2923"/>
                  </a:cubicBezTo>
                  <a:cubicBezTo>
                    <a:pt x="4684" y="2923"/>
                    <a:pt x="4701" y="2915"/>
                    <a:pt x="4710" y="2896"/>
                  </a:cubicBezTo>
                  <a:cubicBezTo>
                    <a:pt x="4789" y="2688"/>
                    <a:pt x="2727" y="784"/>
                    <a:pt x="2152"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0"/>
            <p:cNvSpPr/>
            <p:nvPr/>
          </p:nvSpPr>
          <p:spPr>
            <a:xfrm>
              <a:off x="3556391" y="3695168"/>
              <a:ext cx="30414" cy="15876"/>
            </a:xfrm>
            <a:custGeom>
              <a:avLst/>
              <a:gdLst/>
              <a:ahLst/>
              <a:cxnLst/>
              <a:rect l="l" t="t" r="r" b="b"/>
              <a:pathLst>
                <a:path w="705" h="368" fill="none" extrusionOk="0">
                  <a:moveTo>
                    <a:pt x="1" y="119"/>
                  </a:moveTo>
                  <a:lnTo>
                    <a:pt x="1" y="0"/>
                  </a:lnTo>
                  <a:cubicBezTo>
                    <a:pt x="209" y="209"/>
                    <a:pt x="417" y="327"/>
                    <a:pt x="705" y="367"/>
                  </a:cubicBezTo>
                </a:path>
              </a:pathLst>
            </a:custGeom>
            <a:noFill/>
            <a:ln w="3225" cap="flat" cmpd="sng">
              <a:solidFill>
                <a:srgbClr val="F5A79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0"/>
            <p:cNvSpPr/>
            <p:nvPr/>
          </p:nvSpPr>
          <p:spPr>
            <a:xfrm>
              <a:off x="3515322" y="3700302"/>
              <a:ext cx="23598" cy="51811"/>
            </a:xfrm>
            <a:custGeom>
              <a:avLst/>
              <a:gdLst/>
              <a:ahLst/>
              <a:cxnLst/>
              <a:rect l="l" t="t" r="r" b="b"/>
              <a:pathLst>
                <a:path w="547" h="1201" fill="none" extrusionOk="0">
                  <a:moveTo>
                    <a:pt x="1" y="0"/>
                  </a:moveTo>
                  <a:cubicBezTo>
                    <a:pt x="298" y="377"/>
                    <a:pt x="457" y="793"/>
                    <a:pt x="546" y="1200"/>
                  </a:cubicBezTo>
                </a:path>
              </a:pathLst>
            </a:custGeom>
            <a:noFill/>
            <a:ln w="3225" cap="flat" cmpd="sng">
              <a:solidFill>
                <a:srgbClr val="F5A79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0"/>
            <p:cNvSpPr/>
            <p:nvPr/>
          </p:nvSpPr>
          <p:spPr>
            <a:xfrm>
              <a:off x="3200097" y="3080085"/>
              <a:ext cx="388433" cy="665176"/>
            </a:xfrm>
            <a:custGeom>
              <a:avLst/>
              <a:gdLst/>
              <a:ahLst/>
              <a:cxnLst/>
              <a:rect l="l" t="t" r="r" b="b"/>
              <a:pathLst>
                <a:path w="9004" h="15419" extrusionOk="0">
                  <a:moveTo>
                    <a:pt x="0" y="0"/>
                  </a:moveTo>
                  <a:lnTo>
                    <a:pt x="1527" y="9261"/>
                  </a:lnTo>
                  <a:cubicBezTo>
                    <a:pt x="2895" y="11948"/>
                    <a:pt x="6614" y="15418"/>
                    <a:pt x="6614" y="15418"/>
                  </a:cubicBezTo>
                  <a:lnTo>
                    <a:pt x="9003" y="13435"/>
                  </a:lnTo>
                  <a:cubicBezTo>
                    <a:pt x="9003" y="13435"/>
                    <a:pt x="6237" y="10124"/>
                    <a:pt x="5493" y="8309"/>
                  </a:cubicBezTo>
                  <a:cubicBezTo>
                    <a:pt x="4710" y="6495"/>
                    <a:pt x="4829" y="4591"/>
                    <a:pt x="3798" y="2360"/>
                  </a:cubicBezTo>
                  <a:cubicBezTo>
                    <a:pt x="2767" y="89"/>
                    <a:pt x="0" y="0"/>
                    <a:pt x="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0"/>
            <p:cNvSpPr/>
            <p:nvPr/>
          </p:nvSpPr>
          <p:spPr>
            <a:xfrm>
              <a:off x="3200097" y="3080085"/>
              <a:ext cx="165571" cy="668584"/>
            </a:xfrm>
            <a:custGeom>
              <a:avLst/>
              <a:gdLst/>
              <a:ahLst/>
              <a:cxnLst/>
              <a:rect l="l" t="t" r="r" b="b"/>
              <a:pathLst>
                <a:path w="3838" h="15498" extrusionOk="0">
                  <a:moveTo>
                    <a:pt x="0" y="0"/>
                  </a:moveTo>
                  <a:lnTo>
                    <a:pt x="0" y="0"/>
                  </a:lnTo>
                  <a:cubicBezTo>
                    <a:pt x="0" y="0"/>
                    <a:pt x="456" y="1904"/>
                    <a:pt x="704" y="4918"/>
                  </a:cubicBezTo>
                  <a:cubicBezTo>
                    <a:pt x="952" y="7893"/>
                    <a:pt x="704" y="15498"/>
                    <a:pt x="704" y="15498"/>
                  </a:cubicBezTo>
                  <a:lnTo>
                    <a:pt x="3837" y="15418"/>
                  </a:lnTo>
                  <a:cubicBezTo>
                    <a:pt x="3837" y="10709"/>
                    <a:pt x="2935" y="2439"/>
                    <a:pt x="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0"/>
            <p:cNvSpPr/>
            <p:nvPr/>
          </p:nvSpPr>
          <p:spPr>
            <a:xfrm>
              <a:off x="2845485" y="3065936"/>
              <a:ext cx="261817" cy="681051"/>
            </a:xfrm>
            <a:custGeom>
              <a:avLst/>
              <a:gdLst/>
              <a:ahLst/>
              <a:cxnLst/>
              <a:rect l="l" t="t" r="r" b="b"/>
              <a:pathLst>
                <a:path w="6069" h="15787" extrusionOk="0">
                  <a:moveTo>
                    <a:pt x="5206" y="1"/>
                  </a:moveTo>
                  <a:cubicBezTo>
                    <a:pt x="5206" y="1"/>
                    <a:pt x="1983" y="1488"/>
                    <a:pt x="1111" y="4294"/>
                  </a:cubicBezTo>
                  <a:cubicBezTo>
                    <a:pt x="209" y="7070"/>
                    <a:pt x="0" y="15786"/>
                    <a:pt x="0" y="15786"/>
                  </a:cubicBezTo>
                  <a:lnTo>
                    <a:pt x="5117" y="15786"/>
                  </a:lnTo>
                  <a:cubicBezTo>
                    <a:pt x="5117" y="15786"/>
                    <a:pt x="6068" y="3511"/>
                    <a:pt x="5206"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0"/>
            <p:cNvSpPr/>
            <p:nvPr/>
          </p:nvSpPr>
          <p:spPr>
            <a:xfrm>
              <a:off x="2986208" y="3349535"/>
              <a:ext cx="313585" cy="365353"/>
            </a:xfrm>
            <a:custGeom>
              <a:avLst/>
              <a:gdLst/>
              <a:ahLst/>
              <a:cxnLst/>
              <a:rect l="l" t="t" r="r" b="b"/>
              <a:pathLst>
                <a:path w="7269" h="8469" extrusionOk="0">
                  <a:moveTo>
                    <a:pt x="2231" y="1"/>
                  </a:moveTo>
                  <a:lnTo>
                    <a:pt x="0" y="6773"/>
                  </a:lnTo>
                  <a:lnTo>
                    <a:pt x="5037" y="8468"/>
                  </a:lnTo>
                  <a:lnTo>
                    <a:pt x="7268" y="1647"/>
                  </a:lnTo>
                  <a:lnTo>
                    <a:pt x="2231" y="1"/>
                  </a:lnTo>
                  <a:close/>
                </a:path>
              </a:pathLst>
            </a:custGeom>
            <a:solidFill>
              <a:srgbClr val="E8E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3130339" y="3354021"/>
              <a:ext cx="128385" cy="59706"/>
            </a:xfrm>
            <a:custGeom>
              <a:avLst/>
              <a:gdLst/>
              <a:ahLst/>
              <a:cxnLst/>
              <a:rect l="l" t="t" r="r" b="b"/>
              <a:pathLst>
                <a:path w="2976" h="1384" extrusionOk="0">
                  <a:moveTo>
                    <a:pt x="253" y="0"/>
                  </a:moveTo>
                  <a:cubicBezTo>
                    <a:pt x="209" y="0"/>
                    <a:pt x="159" y="37"/>
                    <a:pt x="130" y="95"/>
                  </a:cubicBezTo>
                  <a:lnTo>
                    <a:pt x="1" y="432"/>
                  </a:lnTo>
                  <a:lnTo>
                    <a:pt x="2857" y="1384"/>
                  </a:lnTo>
                  <a:lnTo>
                    <a:pt x="2976" y="1007"/>
                  </a:lnTo>
                  <a:cubicBezTo>
                    <a:pt x="2976" y="968"/>
                    <a:pt x="2936" y="888"/>
                    <a:pt x="2896" y="839"/>
                  </a:cubicBezTo>
                  <a:lnTo>
                    <a:pt x="298" y="16"/>
                  </a:lnTo>
                  <a:cubicBezTo>
                    <a:pt x="285" y="5"/>
                    <a:pt x="270" y="0"/>
                    <a:pt x="253"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3180425" y="3344401"/>
              <a:ext cx="44520" cy="36367"/>
            </a:xfrm>
            <a:custGeom>
              <a:avLst/>
              <a:gdLst/>
              <a:ahLst/>
              <a:cxnLst/>
              <a:rect l="l" t="t" r="r" b="b"/>
              <a:pathLst>
                <a:path w="1032" h="843" extrusionOk="0">
                  <a:moveTo>
                    <a:pt x="487" y="224"/>
                  </a:moveTo>
                  <a:cubicBezTo>
                    <a:pt x="516" y="224"/>
                    <a:pt x="546" y="229"/>
                    <a:pt x="575" y="239"/>
                  </a:cubicBezTo>
                  <a:cubicBezTo>
                    <a:pt x="704" y="278"/>
                    <a:pt x="744" y="368"/>
                    <a:pt x="704" y="487"/>
                  </a:cubicBezTo>
                  <a:cubicBezTo>
                    <a:pt x="704" y="552"/>
                    <a:pt x="615" y="625"/>
                    <a:pt x="517" y="625"/>
                  </a:cubicBezTo>
                  <a:cubicBezTo>
                    <a:pt x="497" y="625"/>
                    <a:pt x="476" y="622"/>
                    <a:pt x="456" y="615"/>
                  </a:cubicBezTo>
                  <a:cubicBezTo>
                    <a:pt x="327" y="566"/>
                    <a:pt x="288" y="447"/>
                    <a:pt x="327" y="368"/>
                  </a:cubicBezTo>
                  <a:cubicBezTo>
                    <a:pt x="327" y="270"/>
                    <a:pt x="400" y="224"/>
                    <a:pt x="487" y="224"/>
                  </a:cubicBezTo>
                  <a:close/>
                  <a:moveTo>
                    <a:pt x="482" y="1"/>
                  </a:moveTo>
                  <a:cubicBezTo>
                    <a:pt x="303" y="1"/>
                    <a:pt x="146" y="92"/>
                    <a:pt x="79" y="278"/>
                  </a:cubicBezTo>
                  <a:cubicBezTo>
                    <a:pt x="0" y="487"/>
                    <a:pt x="169" y="734"/>
                    <a:pt x="377" y="814"/>
                  </a:cubicBezTo>
                  <a:cubicBezTo>
                    <a:pt x="431" y="833"/>
                    <a:pt x="486" y="842"/>
                    <a:pt x="539" y="842"/>
                  </a:cubicBezTo>
                  <a:cubicBezTo>
                    <a:pt x="726" y="842"/>
                    <a:pt x="890" y="728"/>
                    <a:pt x="952" y="566"/>
                  </a:cubicBezTo>
                  <a:cubicBezTo>
                    <a:pt x="1031" y="318"/>
                    <a:pt x="873" y="70"/>
                    <a:pt x="664" y="30"/>
                  </a:cubicBezTo>
                  <a:cubicBezTo>
                    <a:pt x="603" y="11"/>
                    <a:pt x="541" y="1"/>
                    <a:pt x="482"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0"/>
            <p:cNvSpPr/>
            <p:nvPr/>
          </p:nvSpPr>
          <p:spPr>
            <a:xfrm>
              <a:off x="3091427" y="3486416"/>
              <a:ext cx="220747" cy="115960"/>
            </a:xfrm>
            <a:custGeom>
              <a:avLst/>
              <a:gdLst/>
              <a:ahLst/>
              <a:cxnLst/>
              <a:rect l="l" t="t" r="r" b="b"/>
              <a:pathLst>
                <a:path w="5117" h="2688" extrusionOk="0">
                  <a:moveTo>
                    <a:pt x="249" y="1"/>
                  </a:moveTo>
                  <a:lnTo>
                    <a:pt x="1" y="2688"/>
                  </a:lnTo>
                  <a:cubicBezTo>
                    <a:pt x="2023" y="2648"/>
                    <a:pt x="4215" y="2569"/>
                    <a:pt x="4254" y="2400"/>
                  </a:cubicBezTo>
                  <a:cubicBezTo>
                    <a:pt x="4254" y="2232"/>
                    <a:pt x="3471" y="2152"/>
                    <a:pt x="3055" y="2113"/>
                  </a:cubicBezTo>
                  <a:cubicBezTo>
                    <a:pt x="3719" y="2113"/>
                    <a:pt x="4621" y="2113"/>
                    <a:pt x="4671" y="1944"/>
                  </a:cubicBezTo>
                  <a:cubicBezTo>
                    <a:pt x="4710" y="1736"/>
                    <a:pt x="3798" y="1617"/>
                    <a:pt x="3263" y="1577"/>
                  </a:cubicBezTo>
                  <a:cubicBezTo>
                    <a:pt x="3759" y="1537"/>
                    <a:pt x="5077" y="1617"/>
                    <a:pt x="5077" y="1448"/>
                  </a:cubicBezTo>
                  <a:cubicBezTo>
                    <a:pt x="5117" y="1200"/>
                    <a:pt x="3431" y="1042"/>
                    <a:pt x="3431" y="1042"/>
                  </a:cubicBezTo>
                  <a:lnTo>
                    <a:pt x="3431" y="1042"/>
                  </a:lnTo>
                  <a:cubicBezTo>
                    <a:pt x="3431" y="1042"/>
                    <a:pt x="3523" y="1044"/>
                    <a:pt x="3662" y="1044"/>
                  </a:cubicBezTo>
                  <a:cubicBezTo>
                    <a:pt x="4096" y="1044"/>
                    <a:pt x="4988" y="1021"/>
                    <a:pt x="4958" y="833"/>
                  </a:cubicBezTo>
                  <a:cubicBezTo>
                    <a:pt x="4919" y="625"/>
                    <a:pt x="3382" y="625"/>
                    <a:pt x="3302" y="496"/>
                  </a:cubicBezTo>
                  <a:cubicBezTo>
                    <a:pt x="3183" y="377"/>
                    <a:pt x="4175" y="298"/>
                    <a:pt x="4125" y="90"/>
                  </a:cubicBezTo>
                  <a:cubicBezTo>
                    <a:pt x="4096" y="27"/>
                    <a:pt x="3683" y="11"/>
                    <a:pt x="3127" y="11"/>
                  </a:cubicBezTo>
                  <a:cubicBezTo>
                    <a:pt x="2546" y="11"/>
                    <a:pt x="1810" y="29"/>
                    <a:pt x="1192" y="29"/>
                  </a:cubicBezTo>
                  <a:cubicBezTo>
                    <a:pt x="812" y="29"/>
                    <a:pt x="476" y="22"/>
                    <a:pt x="249"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0"/>
            <p:cNvSpPr/>
            <p:nvPr/>
          </p:nvSpPr>
          <p:spPr>
            <a:xfrm>
              <a:off x="2709895" y="3065936"/>
              <a:ext cx="433341" cy="546023"/>
            </a:xfrm>
            <a:custGeom>
              <a:avLst/>
              <a:gdLst/>
              <a:ahLst/>
              <a:cxnLst/>
              <a:rect l="l" t="t" r="r" b="b"/>
              <a:pathLst>
                <a:path w="10045" h="12657" extrusionOk="0">
                  <a:moveTo>
                    <a:pt x="8333" y="1"/>
                  </a:moveTo>
                  <a:cubicBezTo>
                    <a:pt x="8065" y="1"/>
                    <a:pt x="4499" y="38"/>
                    <a:pt x="3431" y="1984"/>
                  </a:cubicBezTo>
                  <a:cubicBezTo>
                    <a:pt x="1656" y="5038"/>
                    <a:pt x="0" y="11612"/>
                    <a:pt x="1775" y="12276"/>
                  </a:cubicBezTo>
                  <a:cubicBezTo>
                    <a:pt x="2664" y="12585"/>
                    <a:pt x="4969" y="12656"/>
                    <a:pt x="6913" y="12656"/>
                  </a:cubicBezTo>
                  <a:cubicBezTo>
                    <a:pt x="8588" y="12656"/>
                    <a:pt x="9995" y="12603"/>
                    <a:pt x="9995" y="12603"/>
                  </a:cubicBezTo>
                  <a:lnTo>
                    <a:pt x="10044" y="9420"/>
                  </a:lnTo>
                  <a:cubicBezTo>
                    <a:pt x="10044" y="9420"/>
                    <a:pt x="5582" y="9252"/>
                    <a:pt x="5285" y="8756"/>
                  </a:cubicBezTo>
                  <a:cubicBezTo>
                    <a:pt x="4997" y="8221"/>
                    <a:pt x="6277" y="5583"/>
                    <a:pt x="6277" y="5583"/>
                  </a:cubicBezTo>
                  <a:lnTo>
                    <a:pt x="8349" y="1"/>
                  </a:lnTo>
                  <a:cubicBezTo>
                    <a:pt x="8349" y="1"/>
                    <a:pt x="8343" y="1"/>
                    <a:pt x="8333"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0"/>
            <p:cNvSpPr/>
            <p:nvPr/>
          </p:nvSpPr>
          <p:spPr>
            <a:xfrm>
              <a:off x="2925467" y="3293928"/>
              <a:ext cx="121525" cy="167728"/>
            </a:xfrm>
            <a:custGeom>
              <a:avLst/>
              <a:gdLst/>
              <a:ahLst/>
              <a:cxnLst/>
              <a:rect l="l" t="t" r="r" b="b"/>
              <a:pathLst>
                <a:path w="2817" h="3888" fill="none" extrusionOk="0">
                  <a:moveTo>
                    <a:pt x="2816" y="3888"/>
                  </a:moveTo>
                  <a:cubicBezTo>
                    <a:pt x="2816" y="3888"/>
                    <a:pt x="338" y="3640"/>
                    <a:pt x="209" y="3352"/>
                  </a:cubicBezTo>
                  <a:cubicBezTo>
                    <a:pt x="0" y="2817"/>
                    <a:pt x="1448" y="1"/>
                    <a:pt x="1448" y="1"/>
                  </a:cubicBezTo>
                </a:path>
              </a:pathLst>
            </a:custGeom>
            <a:noFill/>
            <a:ln w="3225" cap="flat" cmpd="sng">
              <a:solidFill>
                <a:srgbClr val="444F9D"/>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0"/>
            <p:cNvSpPr/>
            <p:nvPr/>
          </p:nvSpPr>
          <p:spPr>
            <a:xfrm>
              <a:off x="3333529" y="3238752"/>
              <a:ext cx="27006" cy="372600"/>
            </a:xfrm>
            <a:custGeom>
              <a:avLst/>
              <a:gdLst/>
              <a:ahLst/>
              <a:cxnLst/>
              <a:rect l="l" t="t" r="r" b="b"/>
              <a:pathLst>
                <a:path w="626" h="8637" fill="none" extrusionOk="0">
                  <a:moveTo>
                    <a:pt x="625" y="8637"/>
                  </a:moveTo>
                  <a:cubicBezTo>
                    <a:pt x="377" y="4215"/>
                    <a:pt x="298" y="913"/>
                    <a:pt x="1" y="1"/>
                  </a:cubicBezTo>
                </a:path>
              </a:pathLst>
            </a:custGeom>
            <a:noFill/>
            <a:ln w="3225" cap="flat" cmpd="sng">
              <a:solidFill>
                <a:srgbClr val="444F9D"/>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0"/>
            <p:cNvSpPr/>
            <p:nvPr/>
          </p:nvSpPr>
          <p:spPr>
            <a:xfrm>
              <a:off x="2850618" y="3609623"/>
              <a:ext cx="144605" cy="3451"/>
            </a:xfrm>
            <a:custGeom>
              <a:avLst/>
              <a:gdLst/>
              <a:ahLst/>
              <a:cxnLst/>
              <a:rect l="l" t="t" r="r" b="b"/>
              <a:pathLst>
                <a:path w="3352" h="80" fill="none" extrusionOk="0">
                  <a:moveTo>
                    <a:pt x="3352" y="80"/>
                  </a:moveTo>
                  <a:lnTo>
                    <a:pt x="0" y="0"/>
                  </a:lnTo>
                </a:path>
              </a:pathLst>
            </a:custGeom>
            <a:noFill/>
            <a:ln w="3225" cap="flat" cmpd="sng">
              <a:solidFill>
                <a:srgbClr val="444F9D"/>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3848967" y="4587854"/>
              <a:ext cx="284940" cy="303317"/>
            </a:xfrm>
            <a:custGeom>
              <a:avLst/>
              <a:gdLst/>
              <a:ahLst/>
              <a:cxnLst/>
              <a:rect l="l" t="t" r="r" b="b"/>
              <a:pathLst>
                <a:path w="6605" h="7031" extrusionOk="0">
                  <a:moveTo>
                    <a:pt x="2767" y="1"/>
                  </a:moveTo>
                  <a:lnTo>
                    <a:pt x="2846" y="5256"/>
                  </a:lnTo>
                  <a:lnTo>
                    <a:pt x="159" y="6446"/>
                  </a:lnTo>
                  <a:cubicBezTo>
                    <a:pt x="80" y="6495"/>
                    <a:pt x="1" y="6614"/>
                    <a:pt x="1" y="6693"/>
                  </a:cubicBezTo>
                  <a:cubicBezTo>
                    <a:pt x="1" y="6862"/>
                    <a:pt x="120" y="6991"/>
                    <a:pt x="288" y="6991"/>
                  </a:cubicBezTo>
                  <a:lnTo>
                    <a:pt x="6485" y="7031"/>
                  </a:lnTo>
                  <a:lnTo>
                    <a:pt x="6396" y="5454"/>
                  </a:lnTo>
                  <a:lnTo>
                    <a:pt x="6604" y="417"/>
                  </a:lnTo>
                  <a:lnTo>
                    <a:pt x="2767"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3832703" y="4814553"/>
              <a:ext cx="310177" cy="103148"/>
            </a:xfrm>
            <a:custGeom>
              <a:avLst/>
              <a:gdLst/>
              <a:ahLst/>
              <a:cxnLst/>
              <a:rect l="l" t="t" r="r" b="b"/>
              <a:pathLst>
                <a:path w="7190" h="2391" extrusionOk="0">
                  <a:moveTo>
                    <a:pt x="3223" y="1"/>
                  </a:moveTo>
                  <a:lnTo>
                    <a:pt x="417" y="1191"/>
                  </a:lnTo>
                  <a:cubicBezTo>
                    <a:pt x="288" y="1240"/>
                    <a:pt x="169" y="1488"/>
                    <a:pt x="80" y="1647"/>
                  </a:cubicBezTo>
                  <a:cubicBezTo>
                    <a:pt x="80" y="1686"/>
                    <a:pt x="1" y="2390"/>
                    <a:pt x="169" y="2390"/>
                  </a:cubicBezTo>
                  <a:lnTo>
                    <a:pt x="7021" y="2390"/>
                  </a:lnTo>
                  <a:cubicBezTo>
                    <a:pt x="7110" y="2390"/>
                    <a:pt x="7190" y="2311"/>
                    <a:pt x="7190" y="2271"/>
                  </a:cubicBezTo>
                  <a:lnTo>
                    <a:pt x="6823" y="120"/>
                  </a:lnTo>
                  <a:cubicBezTo>
                    <a:pt x="6823" y="120"/>
                    <a:pt x="6048" y="309"/>
                    <a:pt x="5087" y="309"/>
                  </a:cubicBezTo>
                  <a:cubicBezTo>
                    <a:pt x="4491" y="309"/>
                    <a:pt x="3823" y="236"/>
                    <a:pt x="3223" y="1"/>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3945213" y="4818004"/>
              <a:ext cx="17601" cy="30371"/>
            </a:xfrm>
            <a:custGeom>
              <a:avLst/>
              <a:gdLst/>
              <a:ahLst/>
              <a:cxnLst/>
              <a:rect l="l" t="t" r="r" b="b"/>
              <a:pathLst>
                <a:path w="408" h="704" fill="none" extrusionOk="0">
                  <a:moveTo>
                    <a:pt x="1" y="0"/>
                  </a:moveTo>
                  <a:cubicBezTo>
                    <a:pt x="159" y="208"/>
                    <a:pt x="288" y="456"/>
                    <a:pt x="407" y="704"/>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0"/>
            <p:cNvSpPr/>
            <p:nvPr/>
          </p:nvSpPr>
          <p:spPr>
            <a:xfrm>
              <a:off x="3930675" y="4828659"/>
              <a:ext cx="14581" cy="23166"/>
            </a:xfrm>
            <a:custGeom>
              <a:avLst/>
              <a:gdLst/>
              <a:ahLst/>
              <a:cxnLst/>
              <a:rect l="l" t="t" r="r" b="b"/>
              <a:pathLst>
                <a:path w="338" h="537" fill="none" extrusionOk="0">
                  <a:moveTo>
                    <a:pt x="1" y="1"/>
                  </a:moveTo>
                  <a:cubicBezTo>
                    <a:pt x="169" y="209"/>
                    <a:pt x="209" y="328"/>
                    <a:pt x="338" y="536"/>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0"/>
            <p:cNvSpPr/>
            <p:nvPr/>
          </p:nvSpPr>
          <p:spPr>
            <a:xfrm>
              <a:off x="3916568" y="4833793"/>
              <a:ext cx="14150" cy="23598"/>
            </a:xfrm>
            <a:custGeom>
              <a:avLst/>
              <a:gdLst/>
              <a:ahLst/>
              <a:cxnLst/>
              <a:rect l="l" t="t" r="r" b="b"/>
              <a:pathLst>
                <a:path w="328" h="547" fill="none" extrusionOk="0">
                  <a:moveTo>
                    <a:pt x="0" y="1"/>
                  </a:moveTo>
                  <a:cubicBezTo>
                    <a:pt x="119" y="169"/>
                    <a:pt x="248" y="378"/>
                    <a:pt x="328" y="546"/>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0"/>
            <p:cNvSpPr/>
            <p:nvPr/>
          </p:nvSpPr>
          <p:spPr>
            <a:xfrm>
              <a:off x="3836155" y="4896259"/>
              <a:ext cx="305000" cy="1769"/>
            </a:xfrm>
            <a:custGeom>
              <a:avLst/>
              <a:gdLst/>
              <a:ahLst/>
              <a:cxnLst/>
              <a:rect l="l" t="t" r="r" b="b"/>
              <a:pathLst>
                <a:path w="7070" h="41" fill="none" extrusionOk="0">
                  <a:moveTo>
                    <a:pt x="7070" y="40"/>
                  </a:moveTo>
                  <a:lnTo>
                    <a:pt x="0" y="1"/>
                  </a:ln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4053883" y="4851782"/>
              <a:ext cx="78299" cy="44520"/>
            </a:xfrm>
            <a:custGeom>
              <a:avLst/>
              <a:gdLst/>
              <a:ahLst/>
              <a:cxnLst/>
              <a:rect l="l" t="t" r="r" b="b"/>
              <a:pathLst>
                <a:path w="1815" h="1032" fill="none" extrusionOk="0">
                  <a:moveTo>
                    <a:pt x="1815" y="0"/>
                  </a:moveTo>
                  <a:cubicBezTo>
                    <a:pt x="1815" y="0"/>
                    <a:pt x="159" y="40"/>
                    <a:pt x="0" y="1032"/>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3875499" y="4855190"/>
              <a:ext cx="23123" cy="41112"/>
            </a:xfrm>
            <a:custGeom>
              <a:avLst/>
              <a:gdLst/>
              <a:ahLst/>
              <a:cxnLst/>
              <a:rect l="l" t="t" r="r" b="b"/>
              <a:pathLst>
                <a:path w="536" h="953" fill="none" extrusionOk="0">
                  <a:moveTo>
                    <a:pt x="0" y="1"/>
                  </a:moveTo>
                  <a:cubicBezTo>
                    <a:pt x="0" y="1"/>
                    <a:pt x="457" y="665"/>
                    <a:pt x="536" y="953"/>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4219412" y="4587854"/>
              <a:ext cx="279763" cy="303317"/>
            </a:xfrm>
            <a:custGeom>
              <a:avLst/>
              <a:gdLst/>
              <a:ahLst/>
              <a:cxnLst/>
              <a:rect l="l" t="t" r="r" b="b"/>
              <a:pathLst>
                <a:path w="6485" h="7031" extrusionOk="0">
                  <a:moveTo>
                    <a:pt x="2112" y="1"/>
                  </a:moveTo>
                  <a:lnTo>
                    <a:pt x="2856" y="5256"/>
                  </a:lnTo>
                  <a:lnTo>
                    <a:pt x="169" y="6446"/>
                  </a:lnTo>
                  <a:cubicBezTo>
                    <a:pt x="90" y="6495"/>
                    <a:pt x="0" y="6614"/>
                    <a:pt x="0" y="6693"/>
                  </a:cubicBezTo>
                  <a:cubicBezTo>
                    <a:pt x="0" y="6862"/>
                    <a:pt x="129" y="6991"/>
                    <a:pt x="288" y="6991"/>
                  </a:cubicBezTo>
                  <a:lnTo>
                    <a:pt x="6485" y="7031"/>
                  </a:lnTo>
                  <a:lnTo>
                    <a:pt x="6445" y="5454"/>
                  </a:lnTo>
                  <a:lnTo>
                    <a:pt x="5950" y="417"/>
                  </a:lnTo>
                  <a:lnTo>
                    <a:pt x="2112"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0"/>
            <p:cNvSpPr/>
            <p:nvPr/>
          </p:nvSpPr>
          <p:spPr>
            <a:xfrm>
              <a:off x="4203579" y="4814553"/>
              <a:ext cx="310177" cy="103148"/>
            </a:xfrm>
            <a:custGeom>
              <a:avLst/>
              <a:gdLst/>
              <a:ahLst/>
              <a:cxnLst/>
              <a:rect l="l" t="t" r="r" b="b"/>
              <a:pathLst>
                <a:path w="7190" h="2391" extrusionOk="0">
                  <a:moveTo>
                    <a:pt x="3223" y="1"/>
                  </a:moveTo>
                  <a:lnTo>
                    <a:pt x="407" y="1191"/>
                  </a:lnTo>
                  <a:cubicBezTo>
                    <a:pt x="288" y="1240"/>
                    <a:pt x="159" y="1488"/>
                    <a:pt x="80" y="1647"/>
                  </a:cubicBezTo>
                  <a:cubicBezTo>
                    <a:pt x="80" y="1686"/>
                    <a:pt x="0" y="2390"/>
                    <a:pt x="159" y="2390"/>
                  </a:cubicBezTo>
                  <a:lnTo>
                    <a:pt x="7060" y="2390"/>
                  </a:lnTo>
                  <a:cubicBezTo>
                    <a:pt x="7100" y="2390"/>
                    <a:pt x="7189" y="2311"/>
                    <a:pt x="7189" y="2271"/>
                  </a:cubicBezTo>
                  <a:lnTo>
                    <a:pt x="6812" y="120"/>
                  </a:lnTo>
                  <a:cubicBezTo>
                    <a:pt x="6812" y="120"/>
                    <a:pt x="6042" y="309"/>
                    <a:pt x="5083" y="309"/>
                  </a:cubicBezTo>
                  <a:cubicBezTo>
                    <a:pt x="4489" y="309"/>
                    <a:pt x="3823" y="236"/>
                    <a:pt x="3223" y="1"/>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0"/>
            <p:cNvSpPr/>
            <p:nvPr/>
          </p:nvSpPr>
          <p:spPr>
            <a:xfrm>
              <a:off x="4315657" y="4818004"/>
              <a:ext cx="17989" cy="30371"/>
            </a:xfrm>
            <a:custGeom>
              <a:avLst/>
              <a:gdLst/>
              <a:ahLst/>
              <a:cxnLst/>
              <a:rect l="l" t="t" r="r" b="b"/>
              <a:pathLst>
                <a:path w="417" h="704" fill="none" extrusionOk="0">
                  <a:moveTo>
                    <a:pt x="0" y="0"/>
                  </a:moveTo>
                  <a:cubicBezTo>
                    <a:pt x="169" y="208"/>
                    <a:pt x="288" y="456"/>
                    <a:pt x="417" y="704"/>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0"/>
            <p:cNvSpPr/>
            <p:nvPr/>
          </p:nvSpPr>
          <p:spPr>
            <a:xfrm>
              <a:off x="4301550" y="4828659"/>
              <a:ext cx="14150" cy="23166"/>
            </a:xfrm>
            <a:custGeom>
              <a:avLst/>
              <a:gdLst/>
              <a:ahLst/>
              <a:cxnLst/>
              <a:rect l="l" t="t" r="r" b="b"/>
              <a:pathLst>
                <a:path w="328" h="537" fill="none" extrusionOk="0">
                  <a:moveTo>
                    <a:pt x="0" y="1"/>
                  </a:moveTo>
                  <a:cubicBezTo>
                    <a:pt x="169" y="209"/>
                    <a:pt x="208" y="328"/>
                    <a:pt x="327" y="536"/>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4287400" y="4833793"/>
              <a:ext cx="14193" cy="23598"/>
            </a:xfrm>
            <a:custGeom>
              <a:avLst/>
              <a:gdLst/>
              <a:ahLst/>
              <a:cxnLst/>
              <a:rect l="l" t="t" r="r" b="b"/>
              <a:pathLst>
                <a:path w="329" h="547" fill="none" extrusionOk="0">
                  <a:moveTo>
                    <a:pt x="1" y="1"/>
                  </a:moveTo>
                  <a:cubicBezTo>
                    <a:pt x="120" y="169"/>
                    <a:pt x="249" y="378"/>
                    <a:pt x="328" y="546"/>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0"/>
            <p:cNvSpPr/>
            <p:nvPr/>
          </p:nvSpPr>
          <p:spPr>
            <a:xfrm>
              <a:off x="4206987" y="4896259"/>
              <a:ext cx="305043" cy="1769"/>
            </a:xfrm>
            <a:custGeom>
              <a:avLst/>
              <a:gdLst/>
              <a:ahLst/>
              <a:cxnLst/>
              <a:rect l="l" t="t" r="r" b="b"/>
              <a:pathLst>
                <a:path w="7071" h="41" fill="none" extrusionOk="0">
                  <a:moveTo>
                    <a:pt x="7070" y="40"/>
                  </a:moveTo>
                  <a:lnTo>
                    <a:pt x="1" y="1"/>
                  </a:ln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0"/>
            <p:cNvSpPr/>
            <p:nvPr/>
          </p:nvSpPr>
          <p:spPr>
            <a:xfrm>
              <a:off x="4424284" y="4851782"/>
              <a:ext cx="78774" cy="44520"/>
            </a:xfrm>
            <a:custGeom>
              <a:avLst/>
              <a:gdLst/>
              <a:ahLst/>
              <a:cxnLst/>
              <a:rect l="l" t="t" r="r" b="b"/>
              <a:pathLst>
                <a:path w="1826" h="1032" fill="none" extrusionOk="0">
                  <a:moveTo>
                    <a:pt x="1825" y="0"/>
                  </a:moveTo>
                  <a:cubicBezTo>
                    <a:pt x="1825" y="0"/>
                    <a:pt x="169" y="40"/>
                    <a:pt x="1" y="1032"/>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0"/>
            <p:cNvSpPr/>
            <p:nvPr/>
          </p:nvSpPr>
          <p:spPr>
            <a:xfrm>
              <a:off x="4246374" y="4855190"/>
              <a:ext cx="23123" cy="41112"/>
            </a:xfrm>
            <a:custGeom>
              <a:avLst/>
              <a:gdLst/>
              <a:ahLst/>
              <a:cxnLst/>
              <a:rect l="l" t="t" r="r" b="b"/>
              <a:pathLst>
                <a:path w="536" h="953" fill="none" extrusionOk="0">
                  <a:moveTo>
                    <a:pt x="0" y="1"/>
                  </a:moveTo>
                  <a:cubicBezTo>
                    <a:pt x="0" y="1"/>
                    <a:pt x="456" y="665"/>
                    <a:pt x="535" y="953"/>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0"/>
            <p:cNvSpPr/>
            <p:nvPr/>
          </p:nvSpPr>
          <p:spPr>
            <a:xfrm>
              <a:off x="4130414" y="3602332"/>
              <a:ext cx="392315" cy="1185358"/>
            </a:xfrm>
            <a:custGeom>
              <a:avLst/>
              <a:gdLst/>
              <a:ahLst/>
              <a:cxnLst/>
              <a:rect l="l" t="t" r="r" b="b"/>
              <a:pathLst>
                <a:path w="9094" h="27477" extrusionOk="0">
                  <a:moveTo>
                    <a:pt x="5702" y="209"/>
                  </a:moveTo>
                  <a:lnTo>
                    <a:pt x="5871" y="1240"/>
                  </a:lnTo>
                  <a:cubicBezTo>
                    <a:pt x="5871" y="1240"/>
                    <a:pt x="6694" y="2361"/>
                    <a:pt x="7021" y="4383"/>
                  </a:cubicBezTo>
                  <a:cubicBezTo>
                    <a:pt x="7646" y="7854"/>
                    <a:pt x="9093" y="27476"/>
                    <a:pt x="9093" y="27476"/>
                  </a:cubicBezTo>
                  <a:lnTo>
                    <a:pt x="3888" y="27476"/>
                  </a:lnTo>
                  <a:cubicBezTo>
                    <a:pt x="3888" y="27476"/>
                    <a:pt x="536" y="3927"/>
                    <a:pt x="1"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0"/>
            <p:cNvSpPr/>
            <p:nvPr/>
          </p:nvSpPr>
          <p:spPr>
            <a:xfrm>
              <a:off x="3928949" y="3577527"/>
              <a:ext cx="340547" cy="1210163"/>
            </a:xfrm>
            <a:custGeom>
              <a:avLst/>
              <a:gdLst/>
              <a:ahLst/>
              <a:cxnLst/>
              <a:rect l="l" t="t" r="r" b="b"/>
              <a:pathLst>
                <a:path w="7894" h="28052" extrusionOk="0">
                  <a:moveTo>
                    <a:pt x="1369" y="1"/>
                  </a:moveTo>
                  <a:cubicBezTo>
                    <a:pt x="1" y="6981"/>
                    <a:pt x="80" y="28051"/>
                    <a:pt x="80" y="28051"/>
                  </a:cubicBezTo>
                  <a:lnTo>
                    <a:pt x="5375" y="28051"/>
                  </a:lnTo>
                  <a:cubicBezTo>
                    <a:pt x="5375" y="28051"/>
                    <a:pt x="6575" y="1984"/>
                    <a:pt x="7893"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0"/>
            <p:cNvSpPr/>
            <p:nvPr/>
          </p:nvSpPr>
          <p:spPr>
            <a:xfrm>
              <a:off x="4292534" y="4750404"/>
              <a:ext cx="226356" cy="43"/>
            </a:xfrm>
            <a:custGeom>
              <a:avLst/>
              <a:gdLst/>
              <a:ahLst/>
              <a:cxnLst/>
              <a:rect l="l" t="t" r="r" b="b"/>
              <a:pathLst>
                <a:path w="5247" h="1" fill="none" extrusionOk="0">
                  <a:moveTo>
                    <a:pt x="1" y="0"/>
                  </a:moveTo>
                  <a:lnTo>
                    <a:pt x="5246" y="0"/>
                  </a:ln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0"/>
            <p:cNvSpPr/>
            <p:nvPr/>
          </p:nvSpPr>
          <p:spPr>
            <a:xfrm>
              <a:off x="3936240" y="4750404"/>
              <a:ext cx="226312" cy="43"/>
            </a:xfrm>
            <a:custGeom>
              <a:avLst/>
              <a:gdLst/>
              <a:ahLst/>
              <a:cxnLst/>
              <a:rect l="l" t="t" r="r" b="b"/>
              <a:pathLst>
                <a:path w="5246" h="1" fill="none" extrusionOk="0">
                  <a:moveTo>
                    <a:pt x="0" y="0"/>
                  </a:moveTo>
                  <a:lnTo>
                    <a:pt x="5246" y="0"/>
                  </a:ln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0"/>
            <p:cNvSpPr/>
            <p:nvPr/>
          </p:nvSpPr>
          <p:spPr>
            <a:xfrm>
              <a:off x="4118032" y="3942832"/>
              <a:ext cx="60353" cy="844854"/>
            </a:xfrm>
            <a:custGeom>
              <a:avLst/>
              <a:gdLst/>
              <a:ahLst/>
              <a:cxnLst/>
              <a:rect l="l" t="t" r="r" b="b"/>
              <a:pathLst>
                <a:path w="1399" h="19584" fill="none" extrusionOk="0">
                  <a:moveTo>
                    <a:pt x="1398" y="0"/>
                  </a:moveTo>
                  <a:cubicBezTo>
                    <a:pt x="288" y="8924"/>
                    <a:pt x="0" y="19583"/>
                    <a:pt x="0" y="19583"/>
                  </a:cubicBez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0"/>
            <p:cNvSpPr/>
            <p:nvPr/>
          </p:nvSpPr>
          <p:spPr>
            <a:xfrm>
              <a:off x="3975152" y="3657508"/>
              <a:ext cx="410261" cy="28731"/>
            </a:xfrm>
            <a:custGeom>
              <a:avLst/>
              <a:gdLst/>
              <a:ahLst/>
              <a:cxnLst/>
              <a:rect l="l" t="t" r="r" b="b"/>
              <a:pathLst>
                <a:path w="9510" h="666" fill="none" extrusionOk="0">
                  <a:moveTo>
                    <a:pt x="9510" y="1"/>
                  </a:moveTo>
                  <a:cubicBezTo>
                    <a:pt x="9510" y="1"/>
                    <a:pt x="5048" y="665"/>
                    <a:pt x="1" y="90"/>
                  </a:cubicBez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0"/>
            <p:cNvSpPr/>
            <p:nvPr/>
          </p:nvSpPr>
          <p:spPr>
            <a:xfrm>
              <a:off x="4151811" y="3673771"/>
              <a:ext cx="50086" cy="432910"/>
            </a:xfrm>
            <a:custGeom>
              <a:avLst/>
              <a:gdLst/>
              <a:ahLst/>
              <a:cxnLst/>
              <a:rect l="l" t="t" r="r" b="b"/>
              <a:pathLst>
                <a:path w="1161" h="10035" fill="none" extrusionOk="0">
                  <a:moveTo>
                    <a:pt x="1161" y="10035"/>
                  </a:moveTo>
                  <a:cubicBezTo>
                    <a:pt x="1161" y="10035"/>
                    <a:pt x="1" y="2688"/>
                    <a:pt x="120" y="1"/>
                  </a:cubicBez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0"/>
            <p:cNvSpPr/>
            <p:nvPr/>
          </p:nvSpPr>
          <p:spPr>
            <a:xfrm>
              <a:off x="4130414" y="3673771"/>
              <a:ext cx="30414" cy="103579"/>
            </a:xfrm>
            <a:custGeom>
              <a:avLst/>
              <a:gdLst/>
              <a:ahLst/>
              <a:cxnLst/>
              <a:rect l="l" t="t" r="r" b="b"/>
              <a:pathLst>
                <a:path w="705" h="2401" fill="none" extrusionOk="0">
                  <a:moveTo>
                    <a:pt x="1" y="1"/>
                  </a:moveTo>
                  <a:cubicBezTo>
                    <a:pt x="1" y="1"/>
                    <a:pt x="41" y="2152"/>
                    <a:pt x="120" y="2231"/>
                  </a:cubicBezTo>
                  <a:cubicBezTo>
                    <a:pt x="209" y="2311"/>
                    <a:pt x="705" y="2400"/>
                    <a:pt x="705" y="2400"/>
                  </a:cubicBez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0"/>
            <p:cNvSpPr/>
            <p:nvPr/>
          </p:nvSpPr>
          <p:spPr>
            <a:xfrm>
              <a:off x="4347710" y="3664798"/>
              <a:ext cx="144648" cy="1119440"/>
            </a:xfrm>
            <a:custGeom>
              <a:avLst/>
              <a:gdLst/>
              <a:ahLst/>
              <a:cxnLst/>
              <a:rect l="l" t="t" r="r" b="b"/>
              <a:pathLst>
                <a:path w="3353" h="25949" fill="none" extrusionOk="0">
                  <a:moveTo>
                    <a:pt x="1" y="0"/>
                  </a:moveTo>
                  <a:cubicBezTo>
                    <a:pt x="1" y="0"/>
                    <a:pt x="665" y="1071"/>
                    <a:pt x="992" y="3352"/>
                  </a:cubicBezTo>
                  <a:cubicBezTo>
                    <a:pt x="1369" y="5622"/>
                    <a:pt x="3352" y="25949"/>
                    <a:pt x="3352" y="25949"/>
                  </a:cubicBez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0"/>
            <p:cNvSpPr/>
            <p:nvPr/>
          </p:nvSpPr>
          <p:spPr>
            <a:xfrm>
              <a:off x="4276745" y="3668206"/>
              <a:ext cx="97971" cy="66349"/>
            </a:xfrm>
            <a:custGeom>
              <a:avLst/>
              <a:gdLst/>
              <a:ahLst/>
              <a:cxnLst/>
              <a:rect l="l" t="t" r="r" b="b"/>
              <a:pathLst>
                <a:path w="2271" h="1538" fill="none" extrusionOk="0">
                  <a:moveTo>
                    <a:pt x="0" y="1"/>
                  </a:moveTo>
                  <a:cubicBezTo>
                    <a:pt x="0" y="1"/>
                    <a:pt x="783" y="1081"/>
                    <a:pt x="2271" y="1537"/>
                  </a:cubicBez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0"/>
            <p:cNvSpPr/>
            <p:nvPr/>
          </p:nvSpPr>
          <p:spPr>
            <a:xfrm>
              <a:off x="4246374" y="3629294"/>
              <a:ext cx="43" cy="41112"/>
            </a:xfrm>
            <a:custGeom>
              <a:avLst/>
              <a:gdLst/>
              <a:ahLst/>
              <a:cxnLst/>
              <a:rect l="l" t="t" r="r" b="b"/>
              <a:pathLst>
                <a:path w="1" h="953" fill="none" extrusionOk="0">
                  <a:moveTo>
                    <a:pt x="0" y="952"/>
                  </a:moveTo>
                  <a:lnTo>
                    <a:pt x="0" y="0"/>
                  </a:ln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0"/>
            <p:cNvSpPr/>
            <p:nvPr/>
          </p:nvSpPr>
          <p:spPr>
            <a:xfrm>
              <a:off x="4057291" y="3622004"/>
              <a:ext cx="43" cy="44520"/>
            </a:xfrm>
            <a:custGeom>
              <a:avLst/>
              <a:gdLst/>
              <a:ahLst/>
              <a:cxnLst/>
              <a:rect l="l" t="t" r="r" b="b"/>
              <a:pathLst>
                <a:path w="1" h="1032" fill="none" extrusionOk="0">
                  <a:moveTo>
                    <a:pt x="0" y="1032"/>
                  </a:moveTo>
                  <a:lnTo>
                    <a:pt x="0" y="1"/>
                  </a:ln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0"/>
            <p:cNvSpPr/>
            <p:nvPr/>
          </p:nvSpPr>
          <p:spPr>
            <a:xfrm>
              <a:off x="3968336" y="3666481"/>
              <a:ext cx="64192" cy="50129"/>
            </a:xfrm>
            <a:custGeom>
              <a:avLst/>
              <a:gdLst/>
              <a:ahLst/>
              <a:cxnLst/>
              <a:rect l="l" t="t" r="r" b="b"/>
              <a:pathLst>
                <a:path w="1488" h="1162" fill="none" extrusionOk="0">
                  <a:moveTo>
                    <a:pt x="1487" y="1"/>
                  </a:moveTo>
                  <a:cubicBezTo>
                    <a:pt x="1487" y="1"/>
                    <a:pt x="783" y="1121"/>
                    <a:pt x="0" y="1161"/>
                  </a:cubicBezTo>
                </a:path>
              </a:pathLst>
            </a:custGeom>
            <a:noFill/>
            <a:ln w="3225" cap="flat" cmpd="sng">
              <a:solidFill>
                <a:srgbClr val="3F43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0"/>
            <p:cNvSpPr/>
            <p:nvPr/>
          </p:nvSpPr>
          <p:spPr>
            <a:xfrm>
              <a:off x="4092795" y="3014211"/>
              <a:ext cx="112552" cy="119670"/>
            </a:xfrm>
            <a:custGeom>
              <a:avLst/>
              <a:gdLst/>
              <a:ahLst/>
              <a:cxnLst/>
              <a:rect l="l" t="t" r="r" b="b"/>
              <a:pathLst>
                <a:path w="2609" h="2774" extrusionOk="0">
                  <a:moveTo>
                    <a:pt x="2529" y="0"/>
                  </a:moveTo>
                  <a:lnTo>
                    <a:pt x="50" y="744"/>
                  </a:lnTo>
                  <a:lnTo>
                    <a:pt x="0" y="2072"/>
                  </a:lnTo>
                  <a:cubicBezTo>
                    <a:pt x="0" y="2072"/>
                    <a:pt x="373" y="2774"/>
                    <a:pt x="1186" y="2774"/>
                  </a:cubicBezTo>
                  <a:cubicBezTo>
                    <a:pt x="1232" y="2774"/>
                    <a:pt x="1280" y="2771"/>
                    <a:pt x="1329" y="2766"/>
                  </a:cubicBezTo>
                  <a:cubicBezTo>
                    <a:pt x="2321" y="2647"/>
                    <a:pt x="2608" y="2023"/>
                    <a:pt x="2608" y="2023"/>
                  </a:cubicBezTo>
                  <a:lnTo>
                    <a:pt x="2529" y="0"/>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0"/>
            <p:cNvSpPr/>
            <p:nvPr/>
          </p:nvSpPr>
          <p:spPr>
            <a:xfrm>
              <a:off x="4039345" y="2869694"/>
              <a:ext cx="181188" cy="190808"/>
            </a:xfrm>
            <a:custGeom>
              <a:avLst/>
              <a:gdLst/>
              <a:ahLst/>
              <a:cxnLst/>
              <a:rect l="l" t="t" r="r" b="b"/>
              <a:pathLst>
                <a:path w="4200" h="4423" extrusionOk="0">
                  <a:moveTo>
                    <a:pt x="2460" y="0"/>
                  </a:moveTo>
                  <a:cubicBezTo>
                    <a:pt x="2121" y="0"/>
                    <a:pt x="1748" y="172"/>
                    <a:pt x="1368" y="584"/>
                  </a:cubicBezTo>
                  <a:cubicBezTo>
                    <a:pt x="793" y="1248"/>
                    <a:pt x="0" y="3598"/>
                    <a:pt x="1041" y="4183"/>
                  </a:cubicBezTo>
                  <a:cubicBezTo>
                    <a:pt x="1349" y="4342"/>
                    <a:pt x="1677" y="4423"/>
                    <a:pt x="1998" y="4423"/>
                  </a:cubicBezTo>
                  <a:cubicBezTo>
                    <a:pt x="2834" y="4423"/>
                    <a:pt x="3622" y="3878"/>
                    <a:pt x="3887" y="2775"/>
                  </a:cubicBezTo>
                  <a:cubicBezTo>
                    <a:pt x="4200" y="1561"/>
                    <a:pt x="3483" y="0"/>
                    <a:pt x="2460"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0"/>
            <p:cNvSpPr/>
            <p:nvPr/>
          </p:nvSpPr>
          <p:spPr>
            <a:xfrm>
              <a:off x="4094909" y="3032157"/>
              <a:ext cx="81750" cy="37273"/>
            </a:xfrm>
            <a:custGeom>
              <a:avLst/>
              <a:gdLst/>
              <a:ahLst/>
              <a:cxnLst/>
              <a:rect l="l" t="t" r="r" b="b"/>
              <a:pathLst>
                <a:path w="1895" h="864" fill="none" extrusionOk="0">
                  <a:moveTo>
                    <a:pt x="1" y="576"/>
                  </a:moveTo>
                  <a:cubicBezTo>
                    <a:pt x="1" y="576"/>
                    <a:pt x="784" y="863"/>
                    <a:pt x="1895" y="1"/>
                  </a:cubicBezTo>
                </a:path>
              </a:pathLst>
            </a:custGeom>
            <a:noFill/>
            <a:ln w="4225" cap="flat" cmpd="sng">
              <a:solidFill>
                <a:srgbClr val="F09880"/>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0"/>
            <p:cNvSpPr/>
            <p:nvPr/>
          </p:nvSpPr>
          <p:spPr>
            <a:xfrm>
              <a:off x="4201854" y="2982115"/>
              <a:ext cx="43" cy="43"/>
            </a:xfrm>
            <a:custGeom>
              <a:avLst/>
              <a:gdLst/>
              <a:ahLst/>
              <a:cxnLst/>
              <a:rect l="l" t="t" r="r" b="b"/>
              <a:pathLst>
                <a:path w="1" h="1" extrusionOk="0">
                  <a:moveTo>
                    <a:pt x="1" y="0"/>
                  </a:moveTo>
                  <a:lnTo>
                    <a:pt x="1" y="0"/>
                  </a:lnTo>
                  <a:close/>
                </a:path>
              </a:pathLst>
            </a:custGeom>
            <a:solidFill>
              <a:srgbClr val="F0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0"/>
            <p:cNvSpPr/>
            <p:nvPr/>
          </p:nvSpPr>
          <p:spPr>
            <a:xfrm>
              <a:off x="4200430" y="2982115"/>
              <a:ext cx="1467" cy="820"/>
            </a:xfrm>
            <a:custGeom>
              <a:avLst/>
              <a:gdLst/>
              <a:ahLst/>
              <a:cxnLst/>
              <a:rect l="l" t="t" r="r" b="b"/>
              <a:pathLst>
                <a:path w="34" h="19" extrusionOk="0">
                  <a:moveTo>
                    <a:pt x="34" y="0"/>
                  </a:moveTo>
                  <a:cubicBezTo>
                    <a:pt x="1" y="0"/>
                    <a:pt x="12" y="18"/>
                    <a:pt x="23" y="18"/>
                  </a:cubicBezTo>
                  <a:cubicBezTo>
                    <a:pt x="28" y="18"/>
                    <a:pt x="34" y="14"/>
                    <a:pt x="34" y="0"/>
                  </a:cubicBezTo>
                  <a:close/>
                </a:path>
              </a:pathLst>
            </a:custGeom>
            <a:solidFill>
              <a:srgbClr val="F0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0"/>
            <p:cNvSpPr/>
            <p:nvPr/>
          </p:nvSpPr>
          <p:spPr>
            <a:xfrm>
              <a:off x="4062856" y="2863137"/>
              <a:ext cx="195942" cy="174199"/>
            </a:xfrm>
            <a:custGeom>
              <a:avLst/>
              <a:gdLst/>
              <a:ahLst/>
              <a:cxnLst/>
              <a:rect l="l" t="t" r="r" b="b"/>
              <a:pathLst>
                <a:path w="4542" h="4038" extrusionOk="0">
                  <a:moveTo>
                    <a:pt x="1380" y="1"/>
                  </a:moveTo>
                  <a:cubicBezTo>
                    <a:pt x="682" y="1"/>
                    <a:pt x="31" y="584"/>
                    <a:pt x="0" y="1192"/>
                  </a:cubicBezTo>
                  <a:cubicBezTo>
                    <a:pt x="367" y="1519"/>
                    <a:pt x="2390" y="1688"/>
                    <a:pt x="2390" y="1688"/>
                  </a:cubicBezTo>
                  <a:cubicBezTo>
                    <a:pt x="2390" y="1688"/>
                    <a:pt x="2271" y="2600"/>
                    <a:pt x="3134" y="4038"/>
                  </a:cubicBezTo>
                  <a:cubicBezTo>
                    <a:pt x="3917" y="3750"/>
                    <a:pt x="4542" y="2600"/>
                    <a:pt x="4373" y="1688"/>
                  </a:cubicBezTo>
                  <a:cubicBezTo>
                    <a:pt x="4240" y="1064"/>
                    <a:pt x="3661" y="36"/>
                    <a:pt x="2629" y="36"/>
                  </a:cubicBezTo>
                  <a:cubicBezTo>
                    <a:pt x="2431" y="36"/>
                    <a:pt x="2216" y="74"/>
                    <a:pt x="1983" y="161"/>
                  </a:cubicBezTo>
                  <a:cubicBezTo>
                    <a:pt x="1788" y="49"/>
                    <a:pt x="1582" y="1"/>
                    <a:pt x="1380"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0"/>
            <p:cNvSpPr/>
            <p:nvPr/>
          </p:nvSpPr>
          <p:spPr>
            <a:xfrm>
              <a:off x="4205305" y="2843163"/>
              <a:ext cx="71440" cy="64149"/>
            </a:xfrm>
            <a:custGeom>
              <a:avLst/>
              <a:gdLst/>
              <a:ahLst/>
              <a:cxnLst/>
              <a:rect l="l" t="t" r="r" b="b"/>
              <a:pathLst>
                <a:path w="1656" h="1487" extrusionOk="0">
                  <a:moveTo>
                    <a:pt x="792" y="1"/>
                  </a:moveTo>
                  <a:cubicBezTo>
                    <a:pt x="563" y="1"/>
                    <a:pt x="344" y="100"/>
                    <a:pt x="208" y="287"/>
                  </a:cubicBezTo>
                  <a:cubicBezTo>
                    <a:pt x="79" y="455"/>
                    <a:pt x="0" y="703"/>
                    <a:pt x="119" y="872"/>
                  </a:cubicBezTo>
                  <a:lnTo>
                    <a:pt x="456" y="1328"/>
                  </a:lnTo>
                  <a:cubicBezTo>
                    <a:pt x="536" y="1447"/>
                    <a:pt x="704" y="1486"/>
                    <a:pt x="823" y="1486"/>
                  </a:cubicBezTo>
                  <a:cubicBezTo>
                    <a:pt x="1200" y="1447"/>
                    <a:pt x="1487" y="1328"/>
                    <a:pt x="1567" y="951"/>
                  </a:cubicBezTo>
                  <a:cubicBezTo>
                    <a:pt x="1656" y="624"/>
                    <a:pt x="1487" y="207"/>
                    <a:pt x="1160" y="88"/>
                  </a:cubicBezTo>
                  <a:cubicBezTo>
                    <a:pt x="1042" y="29"/>
                    <a:pt x="916" y="1"/>
                    <a:pt x="792"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0"/>
            <p:cNvSpPr/>
            <p:nvPr/>
          </p:nvSpPr>
          <p:spPr>
            <a:xfrm>
              <a:off x="4267729" y="2849677"/>
              <a:ext cx="49654" cy="54098"/>
            </a:xfrm>
            <a:custGeom>
              <a:avLst/>
              <a:gdLst/>
              <a:ahLst/>
              <a:cxnLst/>
              <a:rect l="l" t="t" r="r" b="b"/>
              <a:pathLst>
                <a:path w="1151" h="1254" extrusionOk="0">
                  <a:moveTo>
                    <a:pt x="501" y="1"/>
                  </a:moveTo>
                  <a:cubicBezTo>
                    <a:pt x="414" y="1"/>
                    <a:pt x="327" y="18"/>
                    <a:pt x="249" y="56"/>
                  </a:cubicBezTo>
                  <a:cubicBezTo>
                    <a:pt x="80" y="136"/>
                    <a:pt x="1" y="264"/>
                    <a:pt x="1" y="433"/>
                  </a:cubicBezTo>
                  <a:lnTo>
                    <a:pt x="1" y="968"/>
                  </a:lnTo>
                  <a:cubicBezTo>
                    <a:pt x="1" y="1048"/>
                    <a:pt x="80" y="1177"/>
                    <a:pt x="209" y="1216"/>
                  </a:cubicBezTo>
                  <a:cubicBezTo>
                    <a:pt x="283" y="1240"/>
                    <a:pt x="365" y="1253"/>
                    <a:pt x="447" y="1253"/>
                  </a:cubicBezTo>
                  <a:cubicBezTo>
                    <a:pt x="639" y="1253"/>
                    <a:pt x="835" y="1182"/>
                    <a:pt x="953" y="1008"/>
                  </a:cubicBezTo>
                  <a:cubicBezTo>
                    <a:pt x="1151" y="800"/>
                    <a:pt x="1151" y="473"/>
                    <a:pt x="992" y="225"/>
                  </a:cubicBezTo>
                  <a:cubicBezTo>
                    <a:pt x="877" y="83"/>
                    <a:pt x="688" y="1"/>
                    <a:pt x="501"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0"/>
            <p:cNvSpPr/>
            <p:nvPr/>
          </p:nvSpPr>
          <p:spPr>
            <a:xfrm>
              <a:off x="4306684" y="2868788"/>
              <a:ext cx="39387" cy="38955"/>
            </a:xfrm>
            <a:custGeom>
              <a:avLst/>
              <a:gdLst/>
              <a:ahLst/>
              <a:cxnLst/>
              <a:rect l="l" t="t" r="r" b="b"/>
              <a:pathLst>
                <a:path w="913" h="903" extrusionOk="0">
                  <a:moveTo>
                    <a:pt x="432" y="0"/>
                  </a:moveTo>
                  <a:cubicBezTo>
                    <a:pt x="387" y="0"/>
                    <a:pt x="342" y="10"/>
                    <a:pt x="298" y="30"/>
                  </a:cubicBezTo>
                  <a:cubicBezTo>
                    <a:pt x="169" y="30"/>
                    <a:pt x="89" y="149"/>
                    <a:pt x="89" y="238"/>
                  </a:cubicBezTo>
                  <a:lnTo>
                    <a:pt x="0" y="605"/>
                  </a:lnTo>
                  <a:cubicBezTo>
                    <a:pt x="0" y="684"/>
                    <a:pt x="50" y="773"/>
                    <a:pt x="129" y="813"/>
                  </a:cubicBezTo>
                  <a:cubicBezTo>
                    <a:pt x="213" y="872"/>
                    <a:pt x="317" y="902"/>
                    <a:pt x="420" y="902"/>
                  </a:cubicBezTo>
                  <a:cubicBezTo>
                    <a:pt x="523" y="902"/>
                    <a:pt x="625" y="872"/>
                    <a:pt x="704" y="813"/>
                  </a:cubicBezTo>
                  <a:cubicBezTo>
                    <a:pt x="833" y="684"/>
                    <a:pt x="912" y="436"/>
                    <a:pt x="833" y="238"/>
                  </a:cubicBezTo>
                  <a:cubicBezTo>
                    <a:pt x="733" y="107"/>
                    <a:pt x="586" y="0"/>
                    <a:pt x="432" y="0"/>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0"/>
            <p:cNvSpPr/>
            <p:nvPr/>
          </p:nvSpPr>
          <p:spPr>
            <a:xfrm>
              <a:off x="4326356" y="2891436"/>
              <a:ext cx="33822" cy="28257"/>
            </a:xfrm>
            <a:custGeom>
              <a:avLst/>
              <a:gdLst/>
              <a:ahLst/>
              <a:cxnLst/>
              <a:rect l="l" t="t" r="r" b="b"/>
              <a:pathLst>
                <a:path w="784" h="655" extrusionOk="0">
                  <a:moveTo>
                    <a:pt x="536" y="0"/>
                  </a:moveTo>
                  <a:cubicBezTo>
                    <a:pt x="456" y="0"/>
                    <a:pt x="377" y="0"/>
                    <a:pt x="337" y="80"/>
                  </a:cubicBezTo>
                  <a:lnTo>
                    <a:pt x="208" y="119"/>
                  </a:lnTo>
                  <a:cubicBezTo>
                    <a:pt x="0" y="367"/>
                    <a:pt x="208" y="655"/>
                    <a:pt x="496" y="655"/>
                  </a:cubicBezTo>
                  <a:cubicBezTo>
                    <a:pt x="625" y="615"/>
                    <a:pt x="744" y="496"/>
                    <a:pt x="784" y="328"/>
                  </a:cubicBezTo>
                  <a:cubicBezTo>
                    <a:pt x="784" y="209"/>
                    <a:pt x="704" y="40"/>
                    <a:pt x="536" y="0"/>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0"/>
            <p:cNvSpPr/>
            <p:nvPr/>
          </p:nvSpPr>
          <p:spPr>
            <a:xfrm>
              <a:off x="4349436" y="2905543"/>
              <a:ext cx="28688" cy="41112"/>
            </a:xfrm>
            <a:custGeom>
              <a:avLst/>
              <a:gdLst/>
              <a:ahLst/>
              <a:cxnLst/>
              <a:rect l="l" t="t" r="r" b="b"/>
              <a:pathLst>
                <a:path w="665" h="953" extrusionOk="0">
                  <a:moveTo>
                    <a:pt x="50" y="1"/>
                  </a:moveTo>
                  <a:lnTo>
                    <a:pt x="1" y="248"/>
                  </a:lnTo>
                  <a:cubicBezTo>
                    <a:pt x="1" y="457"/>
                    <a:pt x="1" y="705"/>
                    <a:pt x="50" y="913"/>
                  </a:cubicBezTo>
                  <a:lnTo>
                    <a:pt x="50" y="952"/>
                  </a:lnTo>
                  <a:cubicBezTo>
                    <a:pt x="209" y="913"/>
                    <a:pt x="377" y="873"/>
                    <a:pt x="546" y="873"/>
                  </a:cubicBezTo>
                  <a:cubicBezTo>
                    <a:pt x="586" y="824"/>
                    <a:pt x="625" y="824"/>
                    <a:pt x="665" y="784"/>
                  </a:cubicBezTo>
                  <a:lnTo>
                    <a:pt x="665" y="744"/>
                  </a:lnTo>
                  <a:cubicBezTo>
                    <a:pt x="665" y="576"/>
                    <a:pt x="586" y="417"/>
                    <a:pt x="457" y="288"/>
                  </a:cubicBezTo>
                  <a:cubicBezTo>
                    <a:pt x="338" y="169"/>
                    <a:pt x="209" y="40"/>
                    <a:pt x="50"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0"/>
            <p:cNvSpPr/>
            <p:nvPr/>
          </p:nvSpPr>
          <p:spPr>
            <a:xfrm>
              <a:off x="4160784" y="2980260"/>
              <a:ext cx="35375" cy="49740"/>
            </a:xfrm>
            <a:custGeom>
              <a:avLst/>
              <a:gdLst/>
              <a:ahLst/>
              <a:cxnLst/>
              <a:rect l="l" t="t" r="r" b="b"/>
              <a:pathLst>
                <a:path w="820" h="1153" extrusionOk="0">
                  <a:moveTo>
                    <a:pt x="499" y="1"/>
                  </a:moveTo>
                  <a:cubicBezTo>
                    <a:pt x="485" y="1"/>
                    <a:pt x="472" y="2"/>
                    <a:pt x="457" y="4"/>
                  </a:cubicBezTo>
                  <a:cubicBezTo>
                    <a:pt x="289" y="43"/>
                    <a:pt x="160" y="172"/>
                    <a:pt x="160" y="212"/>
                  </a:cubicBezTo>
                  <a:lnTo>
                    <a:pt x="1" y="956"/>
                  </a:lnTo>
                  <a:cubicBezTo>
                    <a:pt x="44" y="1092"/>
                    <a:pt x="127" y="1153"/>
                    <a:pt x="220" y="1153"/>
                  </a:cubicBezTo>
                  <a:cubicBezTo>
                    <a:pt x="297" y="1153"/>
                    <a:pt x="381" y="1111"/>
                    <a:pt x="457" y="1035"/>
                  </a:cubicBezTo>
                  <a:cubicBezTo>
                    <a:pt x="616" y="916"/>
                    <a:pt x="705" y="787"/>
                    <a:pt x="745" y="628"/>
                  </a:cubicBezTo>
                  <a:cubicBezTo>
                    <a:pt x="820" y="346"/>
                    <a:pt x="752" y="1"/>
                    <a:pt x="499"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0"/>
            <p:cNvSpPr/>
            <p:nvPr/>
          </p:nvSpPr>
          <p:spPr>
            <a:xfrm>
              <a:off x="4080371" y="2959036"/>
              <a:ext cx="19715" cy="41069"/>
            </a:xfrm>
            <a:custGeom>
              <a:avLst/>
              <a:gdLst/>
              <a:ahLst/>
              <a:cxnLst/>
              <a:rect l="l" t="t" r="r" b="b"/>
              <a:pathLst>
                <a:path w="457" h="952" fill="none" extrusionOk="0">
                  <a:moveTo>
                    <a:pt x="457" y="0"/>
                  </a:moveTo>
                  <a:cubicBezTo>
                    <a:pt x="457" y="0"/>
                    <a:pt x="1" y="535"/>
                    <a:pt x="41" y="704"/>
                  </a:cubicBezTo>
                  <a:cubicBezTo>
                    <a:pt x="41" y="873"/>
                    <a:pt x="417" y="952"/>
                    <a:pt x="417" y="952"/>
                  </a:cubicBezTo>
                </a:path>
              </a:pathLst>
            </a:custGeom>
            <a:noFill/>
            <a:ln w="1975" cap="flat" cmpd="sng">
              <a:solidFill>
                <a:srgbClr val="F5A79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0"/>
            <p:cNvSpPr/>
            <p:nvPr/>
          </p:nvSpPr>
          <p:spPr>
            <a:xfrm>
              <a:off x="4073555" y="3005195"/>
              <a:ext cx="51380" cy="28516"/>
            </a:xfrm>
            <a:custGeom>
              <a:avLst/>
              <a:gdLst/>
              <a:ahLst/>
              <a:cxnLst/>
              <a:rect l="l" t="t" r="r" b="b"/>
              <a:pathLst>
                <a:path w="1191" h="661" extrusionOk="0">
                  <a:moveTo>
                    <a:pt x="159" y="1"/>
                  </a:moveTo>
                  <a:cubicBezTo>
                    <a:pt x="159" y="1"/>
                    <a:pt x="0" y="497"/>
                    <a:pt x="367" y="626"/>
                  </a:cubicBezTo>
                  <a:cubicBezTo>
                    <a:pt x="445" y="650"/>
                    <a:pt x="517" y="660"/>
                    <a:pt x="585" y="660"/>
                  </a:cubicBezTo>
                  <a:cubicBezTo>
                    <a:pt x="980" y="660"/>
                    <a:pt x="1190" y="298"/>
                    <a:pt x="1190" y="298"/>
                  </a:cubicBezTo>
                  <a:lnTo>
                    <a:pt x="1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0"/>
            <p:cNvSpPr/>
            <p:nvPr/>
          </p:nvSpPr>
          <p:spPr>
            <a:xfrm>
              <a:off x="4079336" y="2948165"/>
              <a:ext cx="8369" cy="11044"/>
            </a:xfrm>
            <a:custGeom>
              <a:avLst/>
              <a:gdLst/>
              <a:ahLst/>
              <a:cxnLst/>
              <a:rect l="l" t="t" r="r" b="b"/>
              <a:pathLst>
                <a:path w="194" h="256" extrusionOk="0">
                  <a:moveTo>
                    <a:pt x="140" y="1"/>
                  </a:moveTo>
                  <a:cubicBezTo>
                    <a:pt x="126" y="1"/>
                    <a:pt x="114" y="13"/>
                    <a:pt x="114" y="44"/>
                  </a:cubicBezTo>
                  <a:cubicBezTo>
                    <a:pt x="65" y="83"/>
                    <a:pt x="25" y="133"/>
                    <a:pt x="25" y="173"/>
                  </a:cubicBezTo>
                  <a:cubicBezTo>
                    <a:pt x="0" y="222"/>
                    <a:pt x="40" y="256"/>
                    <a:pt x="84" y="256"/>
                  </a:cubicBezTo>
                  <a:cubicBezTo>
                    <a:pt x="110" y="256"/>
                    <a:pt x="139" y="243"/>
                    <a:pt x="154" y="212"/>
                  </a:cubicBezTo>
                  <a:cubicBezTo>
                    <a:pt x="154" y="173"/>
                    <a:pt x="193" y="133"/>
                    <a:pt x="193" y="83"/>
                  </a:cubicBezTo>
                  <a:cubicBezTo>
                    <a:pt x="193" y="34"/>
                    <a:pt x="163" y="1"/>
                    <a:pt x="14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0"/>
            <p:cNvSpPr/>
            <p:nvPr/>
          </p:nvSpPr>
          <p:spPr>
            <a:xfrm>
              <a:off x="4082097" y="2930348"/>
              <a:ext cx="16307" cy="10742"/>
            </a:xfrm>
            <a:custGeom>
              <a:avLst/>
              <a:gdLst/>
              <a:ahLst/>
              <a:cxnLst/>
              <a:rect l="l" t="t" r="r" b="b"/>
              <a:pathLst>
                <a:path w="378" h="249" fill="none" extrusionOk="0">
                  <a:moveTo>
                    <a:pt x="377" y="249"/>
                  </a:moveTo>
                  <a:cubicBezTo>
                    <a:pt x="377" y="249"/>
                    <a:pt x="248" y="1"/>
                    <a:pt x="1" y="169"/>
                  </a:cubicBezTo>
                </a:path>
              </a:pathLst>
            </a:custGeom>
            <a:noFill/>
            <a:ln w="1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0"/>
            <p:cNvSpPr/>
            <p:nvPr/>
          </p:nvSpPr>
          <p:spPr>
            <a:xfrm>
              <a:off x="4129378" y="2966111"/>
              <a:ext cx="8369" cy="11044"/>
            </a:xfrm>
            <a:custGeom>
              <a:avLst/>
              <a:gdLst/>
              <a:ahLst/>
              <a:cxnLst/>
              <a:rect l="l" t="t" r="r" b="b"/>
              <a:pathLst>
                <a:path w="194" h="256" extrusionOk="0">
                  <a:moveTo>
                    <a:pt x="124" y="1"/>
                  </a:moveTo>
                  <a:cubicBezTo>
                    <a:pt x="102" y="1"/>
                    <a:pt x="80" y="14"/>
                    <a:pt x="65" y="44"/>
                  </a:cubicBezTo>
                  <a:cubicBezTo>
                    <a:pt x="65" y="84"/>
                    <a:pt x="25" y="124"/>
                    <a:pt x="25" y="163"/>
                  </a:cubicBezTo>
                  <a:cubicBezTo>
                    <a:pt x="0" y="219"/>
                    <a:pt x="37" y="255"/>
                    <a:pt x="79" y="255"/>
                  </a:cubicBezTo>
                  <a:cubicBezTo>
                    <a:pt x="103" y="255"/>
                    <a:pt x="129" y="242"/>
                    <a:pt x="144" y="213"/>
                  </a:cubicBezTo>
                  <a:cubicBezTo>
                    <a:pt x="144" y="163"/>
                    <a:pt x="194" y="124"/>
                    <a:pt x="194" y="84"/>
                  </a:cubicBezTo>
                  <a:cubicBezTo>
                    <a:pt x="194" y="35"/>
                    <a:pt x="159" y="1"/>
                    <a:pt x="124"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0"/>
            <p:cNvSpPr/>
            <p:nvPr/>
          </p:nvSpPr>
          <p:spPr>
            <a:xfrm>
              <a:off x="4132139" y="2946612"/>
              <a:ext cx="21441" cy="14150"/>
            </a:xfrm>
            <a:custGeom>
              <a:avLst/>
              <a:gdLst/>
              <a:ahLst/>
              <a:cxnLst/>
              <a:rect l="l" t="t" r="r" b="b"/>
              <a:pathLst>
                <a:path w="497" h="328" fill="none" extrusionOk="0">
                  <a:moveTo>
                    <a:pt x="1" y="80"/>
                  </a:moveTo>
                  <a:cubicBezTo>
                    <a:pt x="1" y="80"/>
                    <a:pt x="249" y="0"/>
                    <a:pt x="496" y="328"/>
                  </a:cubicBezTo>
                </a:path>
              </a:pathLst>
            </a:custGeom>
            <a:noFill/>
            <a:ln w="1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0"/>
            <p:cNvSpPr/>
            <p:nvPr/>
          </p:nvSpPr>
          <p:spPr>
            <a:xfrm>
              <a:off x="3659927" y="3174604"/>
              <a:ext cx="409787" cy="354179"/>
            </a:xfrm>
            <a:custGeom>
              <a:avLst/>
              <a:gdLst/>
              <a:ahLst/>
              <a:cxnLst/>
              <a:rect l="l" t="t" r="r" b="b"/>
              <a:pathLst>
                <a:path w="9499" h="8210" extrusionOk="0">
                  <a:moveTo>
                    <a:pt x="2152" y="0"/>
                  </a:moveTo>
                  <a:lnTo>
                    <a:pt x="0" y="1240"/>
                  </a:lnTo>
                  <a:cubicBezTo>
                    <a:pt x="0" y="1240"/>
                    <a:pt x="1279" y="6822"/>
                    <a:pt x="3887" y="8022"/>
                  </a:cubicBezTo>
                  <a:cubicBezTo>
                    <a:pt x="4159" y="8152"/>
                    <a:pt x="4436" y="8210"/>
                    <a:pt x="4713" y="8210"/>
                  </a:cubicBezTo>
                  <a:cubicBezTo>
                    <a:pt x="7083" y="8210"/>
                    <a:pt x="9499" y="3966"/>
                    <a:pt x="9499" y="3966"/>
                  </a:cubicBezTo>
                  <a:lnTo>
                    <a:pt x="5949" y="2440"/>
                  </a:lnTo>
                  <a:cubicBezTo>
                    <a:pt x="5949" y="2440"/>
                    <a:pt x="5126" y="3966"/>
                    <a:pt x="4958" y="4175"/>
                  </a:cubicBezTo>
                  <a:cubicBezTo>
                    <a:pt x="4859" y="4274"/>
                    <a:pt x="4754" y="4319"/>
                    <a:pt x="4645" y="4319"/>
                  </a:cubicBezTo>
                  <a:cubicBezTo>
                    <a:pt x="3580" y="4319"/>
                    <a:pt x="2152" y="0"/>
                    <a:pt x="2152"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0"/>
            <p:cNvSpPr/>
            <p:nvPr/>
          </p:nvSpPr>
          <p:spPr>
            <a:xfrm>
              <a:off x="3635122" y="3037291"/>
              <a:ext cx="124502" cy="213931"/>
            </a:xfrm>
            <a:custGeom>
              <a:avLst/>
              <a:gdLst/>
              <a:ahLst/>
              <a:cxnLst/>
              <a:rect l="l" t="t" r="r" b="b"/>
              <a:pathLst>
                <a:path w="2886" h="4959" extrusionOk="0">
                  <a:moveTo>
                    <a:pt x="1150" y="1"/>
                  </a:moveTo>
                  <a:cubicBezTo>
                    <a:pt x="942" y="50"/>
                    <a:pt x="1279" y="1290"/>
                    <a:pt x="1279" y="1290"/>
                  </a:cubicBezTo>
                  <a:cubicBezTo>
                    <a:pt x="1279" y="1290"/>
                    <a:pt x="1213" y="1105"/>
                    <a:pt x="1067" y="1105"/>
                  </a:cubicBezTo>
                  <a:cubicBezTo>
                    <a:pt x="1044" y="1105"/>
                    <a:pt x="1019" y="1110"/>
                    <a:pt x="992" y="1121"/>
                  </a:cubicBezTo>
                  <a:cubicBezTo>
                    <a:pt x="863" y="1161"/>
                    <a:pt x="863" y="1488"/>
                    <a:pt x="863" y="1488"/>
                  </a:cubicBezTo>
                  <a:cubicBezTo>
                    <a:pt x="863" y="1488"/>
                    <a:pt x="764" y="1283"/>
                    <a:pt x="650" y="1283"/>
                  </a:cubicBezTo>
                  <a:cubicBezTo>
                    <a:pt x="638" y="1283"/>
                    <a:pt x="626" y="1285"/>
                    <a:pt x="615" y="1290"/>
                  </a:cubicBezTo>
                  <a:cubicBezTo>
                    <a:pt x="446" y="1369"/>
                    <a:pt x="496" y="1785"/>
                    <a:pt x="496" y="1785"/>
                  </a:cubicBezTo>
                  <a:cubicBezTo>
                    <a:pt x="496" y="1785"/>
                    <a:pt x="399" y="1688"/>
                    <a:pt x="296" y="1688"/>
                  </a:cubicBezTo>
                  <a:cubicBezTo>
                    <a:pt x="280" y="1688"/>
                    <a:pt x="264" y="1691"/>
                    <a:pt x="248" y="1696"/>
                  </a:cubicBezTo>
                  <a:cubicBezTo>
                    <a:pt x="119" y="1736"/>
                    <a:pt x="0" y="2440"/>
                    <a:pt x="694" y="4958"/>
                  </a:cubicBezTo>
                  <a:lnTo>
                    <a:pt x="2885" y="3639"/>
                  </a:lnTo>
                  <a:cubicBezTo>
                    <a:pt x="2637" y="2816"/>
                    <a:pt x="2062" y="546"/>
                    <a:pt x="1894" y="546"/>
                  </a:cubicBezTo>
                  <a:cubicBezTo>
                    <a:pt x="1889" y="544"/>
                    <a:pt x="1884" y="544"/>
                    <a:pt x="1880" y="544"/>
                  </a:cubicBezTo>
                  <a:cubicBezTo>
                    <a:pt x="1747" y="544"/>
                    <a:pt x="1844" y="1242"/>
                    <a:pt x="1745" y="1242"/>
                  </a:cubicBezTo>
                  <a:cubicBezTo>
                    <a:pt x="1742" y="1242"/>
                    <a:pt x="1739" y="1241"/>
                    <a:pt x="1735" y="1240"/>
                  </a:cubicBezTo>
                  <a:cubicBezTo>
                    <a:pt x="1606" y="1200"/>
                    <a:pt x="1319" y="1"/>
                    <a:pt x="1150"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0"/>
            <p:cNvSpPr/>
            <p:nvPr/>
          </p:nvSpPr>
          <p:spPr>
            <a:xfrm>
              <a:off x="3697114" y="3105322"/>
              <a:ext cx="16307" cy="53494"/>
            </a:xfrm>
            <a:custGeom>
              <a:avLst/>
              <a:gdLst/>
              <a:ahLst/>
              <a:cxnLst/>
              <a:rect l="l" t="t" r="r" b="b"/>
              <a:pathLst>
                <a:path w="378" h="1240" fill="none" extrusionOk="0">
                  <a:moveTo>
                    <a:pt x="378" y="0"/>
                  </a:moveTo>
                  <a:cubicBezTo>
                    <a:pt x="378" y="0"/>
                    <a:pt x="298" y="367"/>
                    <a:pt x="169" y="615"/>
                  </a:cubicBezTo>
                  <a:cubicBezTo>
                    <a:pt x="1" y="992"/>
                    <a:pt x="50" y="1239"/>
                    <a:pt x="50" y="1239"/>
                  </a:cubicBezTo>
                </a:path>
              </a:pathLst>
            </a:custGeom>
            <a:noFill/>
            <a:ln w="4225" cap="flat" cmpd="sng">
              <a:solidFill>
                <a:srgbClr val="F5A7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0"/>
            <p:cNvSpPr/>
            <p:nvPr/>
          </p:nvSpPr>
          <p:spPr>
            <a:xfrm>
              <a:off x="3643663" y="3096306"/>
              <a:ext cx="51811" cy="56945"/>
            </a:xfrm>
            <a:custGeom>
              <a:avLst/>
              <a:gdLst/>
              <a:ahLst/>
              <a:cxnLst/>
              <a:rect l="l" t="t" r="r" b="b"/>
              <a:pathLst>
                <a:path w="1201" h="1320" extrusionOk="0">
                  <a:moveTo>
                    <a:pt x="1121" y="1"/>
                  </a:moveTo>
                  <a:lnTo>
                    <a:pt x="1121" y="368"/>
                  </a:lnTo>
                  <a:lnTo>
                    <a:pt x="1121" y="576"/>
                  </a:lnTo>
                  <a:cubicBezTo>
                    <a:pt x="1121" y="665"/>
                    <a:pt x="1081" y="705"/>
                    <a:pt x="1081" y="744"/>
                  </a:cubicBezTo>
                  <a:cubicBezTo>
                    <a:pt x="1081" y="758"/>
                    <a:pt x="1077" y="762"/>
                    <a:pt x="1071" y="762"/>
                  </a:cubicBezTo>
                  <a:cubicBezTo>
                    <a:pt x="1059" y="762"/>
                    <a:pt x="1041" y="744"/>
                    <a:pt x="1041" y="744"/>
                  </a:cubicBezTo>
                  <a:cubicBezTo>
                    <a:pt x="1041" y="744"/>
                    <a:pt x="992" y="744"/>
                    <a:pt x="992" y="705"/>
                  </a:cubicBezTo>
                  <a:cubicBezTo>
                    <a:pt x="952" y="665"/>
                    <a:pt x="913" y="616"/>
                    <a:pt x="913" y="576"/>
                  </a:cubicBezTo>
                  <a:cubicBezTo>
                    <a:pt x="833" y="457"/>
                    <a:pt x="794" y="328"/>
                    <a:pt x="744" y="209"/>
                  </a:cubicBezTo>
                  <a:cubicBezTo>
                    <a:pt x="744" y="169"/>
                    <a:pt x="704" y="169"/>
                    <a:pt x="665" y="169"/>
                  </a:cubicBezTo>
                  <a:cubicBezTo>
                    <a:pt x="625" y="169"/>
                    <a:pt x="625" y="209"/>
                    <a:pt x="625" y="249"/>
                  </a:cubicBezTo>
                  <a:cubicBezTo>
                    <a:pt x="625" y="249"/>
                    <a:pt x="625" y="249"/>
                    <a:pt x="625" y="249"/>
                  </a:cubicBezTo>
                  <a:lnTo>
                    <a:pt x="625" y="249"/>
                  </a:lnTo>
                  <a:cubicBezTo>
                    <a:pt x="625" y="368"/>
                    <a:pt x="665" y="497"/>
                    <a:pt x="665" y="616"/>
                  </a:cubicBezTo>
                  <a:lnTo>
                    <a:pt x="665" y="824"/>
                  </a:lnTo>
                  <a:lnTo>
                    <a:pt x="665" y="953"/>
                  </a:lnTo>
                  <a:lnTo>
                    <a:pt x="625" y="953"/>
                  </a:lnTo>
                  <a:cubicBezTo>
                    <a:pt x="585" y="913"/>
                    <a:pt x="546" y="863"/>
                    <a:pt x="546" y="784"/>
                  </a:cubicBezTo>
                  <a:cubicBezTo>
                    <a:pt x="456" y="705"/>
                    <a:pt x="417" y="576"/>
                    <a:pt x="417" y="457"/>
                  </a:cubicBezTo>
                  <a:cubicBezTo>
                    <a:pt x="377" y="417"/>
                    <a:pt x="377" y="417"/>
                    <a:pt x="337" y="417"/>
                  </a:cubicBezTo>
                  <a:cubicBezTo>
                    <a:pt x="298" y="417"/>
                    <a:pt x="248" y="457"/>
                    <a:pt x="248" y="497"/>
                  </a:cubicBezTo>
                  <a:cubicBezTo>
                    <a:pt x="259" y="524"/>
                    <a:pt x="270" y="551"/>
                    <a:pt x="281" y="579"/>
                  </a:cubicBezTo>
                  <a:lnTo>
                    <a:pt x="281" y="579"/>
                  </a:lnTo>
                  <a:cubicBezTo>
                    <a:pt x="298" y="652"/>
                    <a:pt x="298" y="740"/>
                    <a:pt x="298" y="824"/>
                  </a:cubicBezTo>
                  <a:cubicBezTo>
                    <a:pt x="337" y="953"/>
                    <a:pt x="337" y="1072"/>
                    <a:pt x="298" y="1161"/>
                  </a:cubicBezTo>
                  <a:lnTo>
                    <a:pt x="298" y="1240"/>
                  </a:lnTo>
                  <a:lnTo>
                    <a:pt x="248" y="1240"/>
                  </a:lnTo>
                  <a:cubicBezTo>
                    <a:pt x="209" y="1201"/>
                    <a:pt x="169" y="1161"/>
                    <a:pt x="169" y="1111"/>
                  </a:cubicBezTo>
                  <a:cubicBezTo>
                    <a:pt x="90" y="992"/>
                    <a:pt x="50" y="913"/>
                    <a:pt x="0" y="784"/>
                  </a:cubicBezTo>
                  <a:lnTo>
                    <a:pt x="0" y="784"/>
                  </a:lnTo>
                  <a:cubicBezTo>
                    <a:pt x="50" y="913"/>
                    <a:pt x="50" y="1032"/>
                    <a:pt x="129" y="1111"/>
                  </a:cubicBezTo>
                  <a:cubicBezTo>
                    <a:pt x="129" y="1201"/>
                    <a:pt x="169" y="1240"/>
                    <a:pt x="209" y="1280"/>
                  </a:cubicBezTo>
                  <a:cubicBezTo>
                    <a:pt x="248" y="1280"/>
                    <a:pt x="248" y="1320"/>
                    <a:pt x="298" y="1320"/>
                  </a:cubicBezTo>
                  <a:cubicBezTo>
                    <a:pt x="298" y="1320"/>
                    <a:pt x="337" y="1320"/>
                    <a:pt x="337" y="1280"/>
                  </a:cubicBezTo>
                  <a:cubicBezTo>
                    <a:pt x="377" y="1240"/>
                    <a:pt x="377" y="1201"/>
                    <a:pt x="417" y="1201"/>
                  </a:cubicBezTo>
                  <a:lnTo>
                    <a:pt x="417" y="939"/>
                  </a:lnTo>
                  <a:lnTo>
                    <a:pt x="417" y="939"/>
                  </a:lnTo>
                  <a:cubicBezTo>
                    <a:pt x="443" y="984"/>
                    <a:pt x="470" y="1019"/>
                    <a:pt x="496" y="1072"/>
                  </a:cubicBezTo>
                  <a:cubicBezTo>
                    <a:pt x="546" y="1072"/>
                    <a:pt x="585" y="1111"/>
                    <a:pt x="625" y="1111"/>
                  </a:cubicBezTo>
                  <a:lnTo>
                    <a:pt x="744" y="1111"/>
                  </a:lnTo>
                  <a:cubicBezTo>
                    <a:pt x="744" y="1072"/>
                    <a:pt x="794" y="1072"/>
                    <a:pt x="794" y="1032"/>
                  </a:cubicBezTo>
                  <a:cubicBezTo>
                    <a:pt x="833" y="953"/>
                    <a:pt x="833" y="863"/>
                    <a:pt x="833" y="824"/>
                  </a:cubicBezTo>
                  <a:lnTo>
                    <a:pt x="833" y="690"/>
                  </a:lnTo>
                  <a:lnTo>
                    <a:pt x="833" y="690"/>
                  </a:lnTo>
                  <a:cubicBezTo>
                    <a:pt x="860" y="731"/>
                    <a:pt x="886" y="758"/>
                    <a:pt x="913" y="784"/>
                  </a:cubicBezTo>
                  <a:cubicBezTo>
                    <a:pt x="952" y="824"/>
                    <a:pt x="992" y="863"/>
                    <a:pt x="1041" y="863"/>
                  </a:cubicBezTo>
                  <a:lnTo>
                    <a:pt x="1121" y="863"/>
                  </a:lnTo>
                  <a:cubicBezTo>
                    <a:pt x="1121" y="824"/>
                    <a:pt x="1160" y="824"/>
                    <a:pt x="1160" y="784"/>
                  </a:cubicBezTo>
                  <a:cubicBezTo>
                    <a:pt x="1200" y="665"/>
                    <a:pt x="1200" y="536"/>
                    <a:pt x="1200" y="368"/>
                  </a:cubicBezTo>
                  <a:cubicBezTo>
                    <a:pt x="1160" y="249"/>
                    <a:pt x="1160" y="120"/>
                    <a:pt x="1121" y="1"/>
                  </a:cubicBezTo>
                  <a:close/>
                </a:path>
              </a:pathLst>
            </a:custGeom>
            <a:solidFill>
              <a:srgbClr val="F5A7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0"/>
            <p:cNvSpPr/>
            <p:nvPr/>
          </p:nvSpPr>
          <p:spPr>
            <a:xfrm>
              <a:off x="3968336" y="3083925"/>
              <a:ext cx="450856" cy="539854"/>
            </a:xfrm>
            <a:custGeom>
              <a:avLst/>
              <a:gdLst/>
              <a:ahLst/>
              <a:cxnLst/>
              <a:rect l="l" t="t" r="r" b="b"/>
              <a:pathLst>
                <a:path w="10451" h="12514" extrusionOk="0">
                  <a:moveTo>
                    <a:pt x="5414" y="0"/>
                  </a:moveTo>
                  <a:cubicBezTo>
                    <a:pt x="5414" y="0"/>
                    <a:pt x="4958" y="744"/>
                    <a:pt x="3966" y="744"/>
                  </a:cubicBezTo>
                  <a:cubicBezTo>
                    <a:pt x="2975" y="744"/>
                    <a:pt x="2885" y="288"/>
                    <a:pt x="2885" y="288"/>
                  </a:cubicBezTo>
                  <a:cubicBezTo>
                    <a:pt x="2885" y="288"/>
                    <a:pt x="863" y="1894"/>
                    <a:pt x="327" y="4046"/>
                  </a:cubicBezTo>
                  <a:cubicBezTo>
                    <a:pt x="0" y="5493"/>
                    <a:pt x="407" y="6525"/>
                    <a:pt x="456" y="7149"/>
                  </a:cubicBezTo>
                  <a:cubicBezTo>
                    <a:pt x="704" y="10947"/>
                    <a:pt x="496" y="12513"/>
                    <a:pt x="496" y="12513"/>
                  </a:cubicBezTo>
                  <a:lnTo>
                    <a:pt x="9459" y="12226"/>
                  </a:lnTo>
                  <a:cubicBezTo>
                    <a:pt x="9459" y="12226"/>
                    <a:pt x="10451" y="7020"/>
                    <a:pt x="9043" y="3590"/>
                  </a:cubicBezTo>
                  <a:cubicBezTo>
                    <a:pt x="7645" y="209"/>
                    <a:pt x="5414" y="0"/>
                    <a:pt x="5414" y="0"/>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0"/>
            <p:cNvSpPr/>
            <p:nvPr/>
          </p:nvSpPr>
          <p:spPr>
            <a:xfrm>
              <a:off x="4078689" y="3609623"/>
              <a:ext cx="233560" cy="15876"/>
            </a:xfrm>
            <a:custGeom>
              <a:avLst/>
              <a:gdLst/>
              <a:ahLst/>
              <a:cxnLst/>
              <a:rect l="l" t="t" r="r" b="b"/>
              <a:pathLst>
                <a:path w="5414" h="368" extrusionOk="0">
                  <a:moveTo>
                    <a:pt x="5126" y="0"/>
                  </a:moveTo>
                  <a:lnTo>
                    <a:pt x="0" y="80"/>
                  </a:lnTo>
                  <a:lnTo>
                    <a:pt x="0" y="367"/>
                  </a:lnTo>
                  <a:lnTo>
                    <a:pt x="5414" y="327"/>
                  </a:lnTo>
                  <a:cubicBezTo>
                    <a:pt x="5414" y="119"/>
                    <a:pt x="5285" y="0"/>
                    <a:pt x="5126" y="0"/>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0"/>
            <p:cNvSpPr/>
            <p:nvPr/>
          </p:nvSpPr>
          <p:spPr>
            <a:xfrm>
              <a:off x="3745474" y="3400871"/>
              <a:ext cx="374326" cy="228469"/>
            </a:xfrm>
            <a:custGeom>
              <a:avLst/>
              <a:gdLst/>
              <a:ahLst/>
              <a:cxnLst/>
              <a:rect l="l" t="t" r="r" b="b"/>
              <a:pathLst>
                <a:path w="8677" h="5296" extrusionOk="0">
                  <a:moveTo>
                    <a:pt x="6733" y="1"/>
                  </a:moveTo>
                  <a:lnTo>
                    <a:pt x="248" y="90"/>
                  </a:lnTo>
                  <a:cubicBezTo>
                    <a:pt x="79" y="90"/>
                    <a:pt x="0" y="248"/>
                    <a:pt x="40" y="417"/>
                  </a:cubicBezTo>
                  <a:lnTo>
                    <a:pt x="1527" y="5295"/>
                  </a:lnTo>
                  <a:lnTo>
                    <a:pt x="8676" y="5206"/>
                  </a:lnTo>
                  <a:lnTo>
                    <a:pt x="7268" y="417"/>
                  </a:lnTo>
                  <a:cubicBezTo>
                    <a:pt x="7189" y="169"/>
                    <a:pt x="6981" y="1"/>
                    <a:pt x="6733"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0"/>
            <p:cNvSpPr/>
            <p:nvPr/>
          </p:nvSpPr>
          <p:spPr>
            <a:xfrm>
              <a:off x="3731324" y="3400871"/>
              <a:ext cx="376051" cy="230152"/>
            </a:xfrm>
            <a:custGeom>
              <a:avLst/>
              <a:gdLst/>
              <a:ahLst/>
              <a:cxnLst/>
              <a:rect l="l" t="t" r="r" b="b"/>
              <a:pathLst>
                <a:path w="8717" h="5335" extrusionOk="0">
                  <a:moveTo>
                    <a:pt x="6733" y="1"/>
                  </a:moveTo>
                  <a:lnTo>
                    <a:pt x="249" y="90"/>
                  </a:lnTo>
                  <a:cubicBezTo>
                    <a:pt x="120" y="90"/>
                    <a:pt x="1" y="248"/>
                    <a:pt x="41" y="417"/>
                  </a:cubicBezTo>
                  <a:lnTo>
                    <a:pt x="1528" y="5335"/>
                  </a:lnTo>
                  <a:lnTo>
                    <a:pt x="8717" y="5206"/>
                  </a:lnTo>
                  <a:lnTo>
                    <a:pt x="7269" y="417"/>
                  </a:lnTo>
                  <a:cubicBezTo>
                    <a:pt x="7190" y="169"/>
                    <a:pt x="6981" y="1"/>
                    <a:pt x="6733"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0"/>
            <p:cNvSpPr/>
            <p:nvPr/>
          </p:nvSpPr>
          <p:spPr>
            <a:xfrm>
              <a:off x="3884472" y="3502464"/>
              <a:ext cx="46246" cy="34037"/>
            </a:xfrm>
            <a:custGeom>
              <a:avLst/>
              <a:gdLst/>
              <a:ahLst/>
              <a:cxnLst/>
              <a:rect l="l" t="t" r="r" b="b"/>
              <a:pathLst>
                <a:path w="1072" h="789" extrusionOk="0">
                  <a:moveTo>
                    <a:pt x="519" y="0"/>
                  </a:moveTo>
                  <a:cubicBezTo>
                    <a:pt x="498" y="0"/>
                    <a:pt x="477" y="2"/>
                    <a:pt x="457" y="5"/>
                  </a:cubicBezTo>
                  <a:cubicBezTo>
                    <a:pt x="209" y="5"/>
                    <a:pt x="1" y="174"/>
                    <a:pt x="40" y="422"/>
                  </a:cubicBezTo>
                  <a:cubicBezTo>
                    <a:pt x="80" y="620"/>
                    <a:pt x="368" y="789"/>
                    <a:pt x="615" y="789"/>
                  </a:cubicBezTo>
                  <a:cubicBezTo>
                    <a:pt x="863" y="789"/>
                    <a:pt x="1072" y="620"/>
                    <a:pt x="1032" y="372"/>
                  </a:cubicBezTo>
                  <a:cubicBezTo>
                    <a:pt x="959" y="191"/>
                    <a:pt x="745" y="0"/>
                    <a:pt x="519"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0"/>
            <p:cNvSpPr/>
            <p:nvPr/>
          </p:nvSpPr>
          <p:spPr>
            <a:xfrm>
              <a:off x="4082097" y="3304626"/>
              <a:ext cx="351246" cy="367467"/>
            </a:xfrm>
            <a:custGeom>
              <a:avLst/>
              <a:gdLst/>
              <a:ahLst/>
              <a:cxnLst/>
              <a:rect l="l" t="t" r="r" b="b"/>
              <a:pathLst>
                <a:path w="8142" h="8518" extrusionOk="0">
                  <a:moveTo>
                    <a:pt x="4135" y="1"/>
                  </a:moveTo>
                  <a:cubicBezTo>
                    <a:pt x="4135" y="1"/>
                    <a:pt x="4343" y="3640"/>
                    <a:pt x="3927" y="4304"/>
                  </a:cubicBezTo>
                  <a:cubicBezTo>
                    <a:pt x="3679" y="4671"/>
                    <a:pt x="1" y="5910"/>
                    <a:pt x="1" y="5910"/>
                  </a:cubicBezTo>
                  <a:lnTo>
                    <a:pt x="1" y="8518"/>
                  </a:lnTo>
                  <a:cubicBezTo>
                    <a:pt x="1" y="8518"/>
                    <a:pt x="5583" y="8349"/>
                    <a:pt x="7070" y="6366"/>
                  </a:cubicBezTo>
                  <a:cubicBezTo>
                    <a:pt x="8141" y="4879"/>
                    <a:pt x="7982" y="1"/>
                    <a:pt x="7982"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0"/>
            <p:cNvSpPr/>
            <p:nvPr/>
          </p:nvSpPr>
          <p:spPr>
            <a:xfrm>
              <a:off x="4201854" y="3083925"/>
              <a:ext cx="238737" cy="245984"/>
            </a:xfrm>
            <a:custGeom>
              <a:avLst/>
              <a:gdLst/>
              <a:ahLst/>
              <a:cxnLst/>
              <a:rect l="l" t="t" r="r" b="b"/>
              <a:pathLst>
                <a:path w="5534" h="5702" extrusionOk="0">
                  <a:moveTo>
                    <a:pt x="1" y="0"/>
                  </a:moveTo>
                  <a:lnTo>
                    <a:pt x="1191" y="3431"/>
                  </a:lnTo>
                  <a:lnTo>
                    <a:pt x="1240" y="5702"/>
                  </a:lnTo>
                  <a:lnTo>
                    <a:pt x="5534" y="5702"/>
                  </a:lnTo>
                  <a:cubicBezTo>
                    <a:pt x="5534" y="5702"/>
                    <a:pt x="5405" y="3015"/>
                    <a:pt x="3590" y="1359"/>
                  </a:cubicBezTo>
                  <a:cubicBezTo>
                    <a:pt x="2390" y="248"/>
                    <a:pt x="1" y="0"/>
                    <a:pt x="1" y="0"/>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0"/>
            <p:cNvSpPr/>
            <p:nvPr/>
          </p:nvSpPr>
          <p:spPr>
            <a:xfrm>
              <a:off x="3891762" y="3096306"/>
              <a:ext cx="201076" cy="249435"/>
            </a:xfrm>
            <a:custGeom>
              <a:avLst/>
              <a:gdLst/>
              <a:ahLst/>
              <a:cxnLst/>
              <a:rect l="l" t="t" r="r" b="b"/>
              <a:pathLst>
                <a:path w="4661" h="5782" extrusionOk="0">
                  <a:moveTo>
                    <a:pt x="4660" y="1"/>
                  </a:moveTo>
                  <a:lnTo>
                    <a:pt x="4660" y="1"/>
                  </a:lnTo>
                  <a:cubicBezTo>
                    <a:pt x="3223" y="120"/>
                    <a:pt x="2142" y="744"/>
                    <a:pt x="1527" y="1567"/>
                  </a:cubicBezTo>
                  <a:cubicBezTo>
                    <a:pt x="615" y="2847"/>
                    <a:pt x="0" y="4830"/>
                    <a:pt x="0" y="4830"/>
                  </a:cubicBezTo>
                  <a:lnTo>
                    <a:pt x="3381" y="5781"/>
                  </a:lnTo>
                  <a:lnTo>
                    <a:pt x="4660" y="1"/>
                  </a:ln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0"/>
            <p:cNvSpPr/>
            <p:nvPr/>
          </p:nvSpPr>
          <p:spPr>
            <a:xfrm>
              <a:off x="4246374" y="3221238"/>
              <a:ext cx="9016" cy="108670"/>
            </a:xfrm>
            <a:custGeom>
              <a:avLst/>
              <a:gdLst/>
              <a:ahLst/>
              <a:cxnLst/>
              <a:rect l="l" t="t" r="r" b="b"/>
              <a:pathLst>
                <a:path w="209" h="2519" fill="none" extrusionOk="0">
                  <a:moveTo>
                    <a:pt x="208" y="2519"/>
                  </a:moveTo>
                  <a:cubicBezTo>
                    <a:pt x="159" y="823"/>
                    <a:pt x="0" y="0"/>
                    <a:pt x="0" y="0"/>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0"/>
            <p:cNvSpPr/>
            <p:nvPr/>
          </p:nvSpPr>
          <p:spPr>
            <a:xfrm>
              <a:off x="3966610" y="3199841"/>
              <a:ext cx="44520" cy="128342"/>
            </a:xfrm>
            <a:custGeom>
              <a:avLst/>
              <a:gdLst/>
              <a:ahLst/>
              <a:cxnLst/>
              <a:rect l="l" t="t" r="r" b="b"/>
              <a:pathLst>
                <a:path w="1032" h="2975" fill="none" extrusionOk="0">
                  <a:moveTo>
                    <a:pt x="159" y="2975"/>
                  </a:moveTo>
                  <a:cubicBezTo>
                    <a:pt x="0" y="1527"/>
                    <a:pt x="1032" y="0"/>
                    <a:pt x="1032" y="0"/>
                  </a:cubicBezTo>
                </a:path>
              </a:pathLst>
            </a:custGeom>
            <a:noFill/>
            <a:ln w="3225" cap="flat" cmpd="sng">
              <a:solidFill>
                <a:srgbClr val="666AAF"/>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0"/>
            <p:cNvSpPr/>
            <p:nvPr/>
          </p:nvSpPr>
          <p:spPr>
            <a:xfrm>
              <a:off x="3914411" y="3547157"/>
              <a:ext cx="216045" cy="129636"/>
            </a:xfrm>
            <a:custGeom>
              <a:avLst/>
              <a:gdLst/>
              <a:ahLst/>
              <a:cxnLst/>
              <a:rect l="l" t="t" r="r" b="b"/>
              <a:pathLst>
                <a:path w="5008" h="3005" extrusionOk="0">
                  <a:moveTo>
                    <a:pt x="2174" y="2334"/>
                  </a:moveTo>
                  <a:lnTo>
                    <a:pt x="2174" y="2334"/>
                  </a:lnTo>
                  <a:cubicBezTo>
                    <a:pt x="2234" y="2342"/>
                    <a:pt x="2272" y="2350"/>
                    <a:pt x="2281" y="2360"/>
                  </a:cubicBezTo>
                  <a:cubicBezTo>
                    <a:pt x="2281" y="2360"/>
                    <a:pt x="2242" y="2350"/>
                    <a:pt x="2174" y="2334"/>
                  </a:cubicBezTo>
                  <a:close/>
                  <a:moveTo>
                    <a:pt x="4968" y="1"/>
                  </a:moveTo>
                  <a:cubicBezTo>
                    <a:pt x="4383" y="129"/>
                    <a:pt x="1250" y="744"/>
                    <a:pt x="1290" y="913"/>
                  </a:cubicBezTo>
                  <a:cubicBezTo>
                    <a:pt x="1329" y="1032"/>
                    <a:pt x="2242" y="1032"/>
                    <a:pt x="2242" y="1121"/>
                  </a:cubicBezTo>
                  <a:cubicBezTo>
                    <a:pt x="2202" y="1240"/>
                    <a:pt x="1498" y="1409"/>
                    <a:pt x="1121" y="1448"/>
                  </a:cubicBezTo>
                  <a:cubicBezTo>
                    <a:pt x="794" y="1488"/>
                    <a:pt x="219" y="1656"/>
                    <a:pt x="259" y="1775"/>
                  </a:cubicBezTo>
                  <a:cubicBezTo>
                    <a:pt x="259" y="1808"/>
                    <a:pt x="282" y="1833"/>
                    <a:pt x="324" y="1852"/>
                  </a:cubicBezTo>
                  <a:lnTo>
                    <a:pt x="324" y="1852"/>
                  </a:lnTo>
                  <a:cubicBezTo>
                    <a:pt x="142" y="1883"/>
                    <a:pt x="20" y="1925"/>
                    <a:pt x="11" y="1984"/>
                  </a:cubicBezTo>
                  <a:cubicBezTo>
                    <a:pt x="0" y="2067"/>
                    <a:pt x="139" y="2127"/>
                    <a:pt x="352" y="2171"/>
                  </a:cubicBezTo>
                  <a:lnTo>
                    <a:pt x="352" y="2171"/>
                  </a:lnTo>
                  <a:cubicBezTo>
                    <a:pt x="401" y="2257"/>
                    <a:pt x="571" y="2356"/>
                    <a:pt x="798" y="2451"/>
                  </a:cubicBezTo>
                  <a:lnTo>
                    <a:pt x="798" y="2451"/>
                  </a:lnTo>
                  <a:cubicBezTo>
                    <a:pt x="1011" y="2681"/>
                    <a:pt x="1924" y="2940"/>
                    <a:pt x="2073" y="2975"/>
                  </a:cubicBezTo>
                  <a:cubicBezTo>
                    <a:pt x="2318" y="2996"/>
                    <a:pt x="2560" y="3005"/>
                    <a:pt x="2794" y="3005"/>
                  </a:cubicBezTo>
                  <a:cubicBezTo>
                    <a:pt x="4016" y="3005"/>
                    <a:pt x="5008" y="2767"/>
                    <a:pt x="5008" y="2767"/>
                  </a:cubicBezTo>
                  <a:lnTo>
                    <a:pt x="4968"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0"/>
            <p:cNvSpPr/>
            <p:nvPr/>
          </p:nvSpPr>
          <p:spPr>
            <a:xfrm>
              <a:off x="3934514" y="3625455"/>
              <a:ext cx="64235" cy="4616"/>
            </a:xfrm>
            <a:custGeom>
              <a:avLst/>
              <a:gdLst/>
              <a:ahLst/>
              <a:cxnLst/>
              <a:rect l="l" t="t" r="r" b="b"/>
              <a:pathLst>
                <a:path w="1489" h="107" extrusionOk="0">
                  <a:moveTo>
                    <a:pt x="744" y="0"/>
                  </a:moveTo>
                  <a:cubicBezTo>
                    <a:pt x="497" y="0"/>
                    <a:pt x="249" y="50"/>
                    <a:pt x="1" y="89"/>
                  </a:cubicBezTo>
                  <a:cubicBezTo>
                    <a:pt x="83" y="103"/>
                    <a:pt x="166" y="107"/>
                    <a:pt x="249" y="107"/>
                  </a:cubicBezTo>
                  <a:cubicBezTo>
                    <a:pt x="414" y="107"/>
                    <a:pt x="579" y="89"/>
                    <a:pt x="744" y="89"/>
                  </a:cubicBezTo>
                  <a:cubicBezTo>
                    <a:pt x="863" y="89"/>
                    <a:pt x="992" y="89"/>
                    <a:pt x="1111" y="50"/>
                  </a:cubicBezTo>
                  <a:cubicBezTo>
                    <a:pt x="1240" y="50"/>
                    <a:pt x="1359" y="0"/>
                    <a:pt x="1488" y="0"/>
                  </a:cubicBezTo>
                  <a:close/>
                </a:path>
              </a:pathLst>
            </a:custGeom>
            <a:solidFill>
              <a:srgbClr val="F295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0"/>
            <p:cNvSpPr/>
            <p:nvPr/>
          </p:nvSpPr>
          <p:spPr>
            <a:xfrm>
              <a:off x="3943099" y="3643401"/>
              <a:ext cx="69757" cy="5608"/>
            </a:xfrm>
            <a:custGeom>
              <a:avLst/>
              <a:gdLst/>
              <a:ahLst/>
              <a:cxnLst/>
              <a:rect l="l" t="t" r="r" b="b"/>
              <a:pathLst>
                <a:path w="1617" h="130" extrusionOk="0">
                  <a:moveTo>
                    <a:pt x="0" y="1"/>
                  </a:moveTo>
                  <a:cubicBezTo>
                    <a:pt x="248" y="40"/>
                    <a:pt x="545" y="80"/>
                    <a:pt x="793" y="129"/>
                  </a:cubicBezTo>
                  <a:lnTo>
                    <a:pt x="1200" y="129"/>
                  </a:lnTo>
                  <a:cubicBezTo>
                    <a:pt x="1329" y="129"/>
                    <a:pt x="1487" y="80"/>
                    <a:pt x="1616" y="80"/>
                  </a:cubicBezTo>
                  <a:cubicBezTo>
                    <a:pt x="1329" y="80"/>
                    <a:pt x="1081" y="40"/>
                    <a:pt x="833" y="40"/>
                  </a:cubicBezTo>
                  <a:cubicBezTo>
                    <a:pt x="545" y="1"/>
                    <a:pt x="298" y="1"/>
                    <a:pt x="0" y="1"/>
                  </a:cubicBezTo>
                  <a:close/>
                </a:path>
              </a:pathLst>
            </a:custGeom>
            <a:solidFill>
              <a:srgbClr val="F295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0"/>
            <p:cNvSpPr/>
            <p:nvPr/>
          </p:nvSpPr>
          <p:spPr>
            <a:xfrm>
              <a:off x="3957637" y="3655825"/>
              <a:ext cx="62467" cy="9016"/>
            </a:xfrm>
            <a:custGeom>
              <a:avLst/>
              <a:gdLst/>
              <a:ahLst/>
              <a:cxnLst/>
              <a:rect l="l" t="t" r="r" b="b"/>
              <a:pathLst>
                <a:path w="1448" h="209" extrusionOk="0">
                  <a:moveTo>
                    <a:pt x="0" y="0"/>
                  </a:moveTo>
                  <a:cubicBezTo>
                    <a:pt x="248" y="89"/>
                    <a:pt x="496" y="129"/>
                    <a:pt x="704" y="169"/>
                  </a:cubicBezTo>
                  <a:cubicBezTo>
                    <a:pt x="823" y="169"/>
                    <a:pt x="952" y="169"/>
                    <a:pt x="1071" y="208"/>
                  </a:cubicBezTo>
                  <a:cubicBezTo>
                    <a:pt x="1200" y="208"/>
                    <a:pt x="1319" y="208"/>
                    <a:pt x="1448" y="169"/>
                  </a:cubicBezTo>
                  <a:cubicBezTo>
                    <a:pt x="1200" y="129"/>
                    <a:pt x="952" y="129"/>
                    <a:pt x="744" y="89"/>
                  </a:cubicBezTo>
                  <a:cubicBezTo>
                    <a:pt x="496" y="40"/>
                    <a:pt x="248" y="0"/>
                    <a:pt x="0" y="0"/>
                  </a:cubicBezTo>
                  <a:close/>
                </a:path>
              </a:pathLst>
            </a:custGeom>
            <a:solidFill>
              <a:srgbClr val="F295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0"/>
            <p:cNvSpPr/>
            <p:nvPr/>
          </p:nvSpPr>
          <p:spPr>
            <a:xfrm>
              <a:off x="4133865" y="3060802"/>
              <a:ext cx="76617" cy="98014"/>
            </a:xfrm>
            <a:custGeom>
              <a:avLst/>
              <a:gdLst/>
              <a:ahLst/>
              <a:cxnLst/>
              <a:rect l="l" t="t" r="r" b="b"/>
              <a:pathLst>
                <a:path w="1776" h="2272" extrusionOk="0">
                  <a:moveTo>
                    <a:pt x="1616" y="1"/>
                  </a:moveTo>
                  <a:cubicBezTo>
                    <a:pt x="1616" y="1"/>
                    <a:pt x="992" y="1111"/>
                    <a:pt x="0" y="1240"/>
                  </a:cubicBezTo>
                  <a:lnTo>
                    <a:pt x="496" y="2271"/>
                  </a:lnTo>
                  <a:cubicBezTo>
                    <a:pt x="1656" y="1686"/>
                    <a:pt x="1775" y="536"/>
                    <a:pt x="1775" y="536"/>
                  </a:cubicBezTo>
                  <a:lnTo>
                    <a:pt x="1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0"/>
            <p:cNvSpPr/>
            <p:nvPr/>
          </p:nvSpPr>
          <p:spPr>
            <a:xfrm>
              <a:off x="4082097" y="3071501"/>
              <a:ext cx="51811" cy="83476"/>
            </a:xfrm>
            <a:custGeom>
              <a:avLst/>
              <a:gdLst/>
              <a:ahLst/>
              <a:cxnLst/>
              <a:rect l="l" t="t" r="r" b="b"/>
              <a:pathLst>
                <a:path w="1201" h="1935" extrusionOk="0">
                  <a:moveTo>
                    <a:pt x="298" y="1"/>
                  </a:moveTo>
                  <a:lnTo>
                    <a:pt x="1" y="615"/>
                  </a:lnTo>
                  <a:cubicBezTo>
                    <a:pt x="90" y="1438"/>
                    <a:pt x="705" y="1934"/>
                    <a:pt x="705" y="1934"/>
                  </a:cubicBezTo>
                  <a:lnTo>
                    <a:pt x="1200" y="992"/>
                  </a:lnTo>
                  <a:cubicBezTo>
                    <a:pt x="169" y="824"/>
                    <a:pt x="298" y="1"/>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0"/>
            <p:cNvSpPr/>
            <p:nvPr/>
          </p:nvSpPr>
          <p:spPr>
            <a:xfrm>
              <a:off x="4907669" y="2994497"/>
              <a:ext cx="119368" cy="107505"/>
            </a:xfrm>
            <a:custGeom>
              <a:avLst/>
              <a:gdLst/>
              <a:ahLst/>
              <a:cxnLst/>
              <a:rect l="l" t="t" r="r" b="b"/>
              <a:pathLst>
                <a:path w="2767" h="2492" extrusionOk="0">
                  <a:moveTo>
                    <a:pt x="2429" y="1"/>
                  </a:moveTo>
                  <a:lnTo>
                    <a:pt x="159" y="209"/>
                  </a:lnTo>
                  <a:lnTo>
                    <a:pt x="0" y="1905"/>
                  </a:lnTo>
                  <a:cubicBezTo>
                    <a:pt x="0" y="1905"/>
                    <a:pt x="119" y="2361"/>
                    <a:pt x="1031" y="2480"/>
                  </a:cubicBezTo>
                  <a:cubicBezTo>
                    <a:pt x="1104" y="2488"/>
                    <a:pt x="1175" y="2492"/>
                    <a:pt x="1243" y="2492"/>
                  </a:cubicBezTo>
                  <a:cubicBezTo>
                    <a:pt x="2253" y="2492"/>
                    <a:pt x="2767" y="1657"/>
                    <a:pt x="2767" y="1657"/>
                  </a:cubicBezTo>
                  <a:lnTo>
                    <a:pt x="2429"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4857627" y="2879745"/>
              <a:ext cx="163846" cy="155951"/>
            </a:xfrm>
            <a:custGeom>
              <a:avLst/>
              <a:gdLst/>
              <a:ahLst/>
              <a:cxnLst/>
              <a:rect l="l" t="t" r="r" b="b"/>
              <a:pathLst>
                <a:path w="3798" h="3615" extrusionOk="0">
                  <a:moveTo>
                    <a:pt x="2072" y="0"/>
                  </a:moveTo>
                  <a:cubicBezTo>
                    <a:pt x="1422" y="0"/>
                    <a:pt x="843" y="199"/>
                    <a:pt x="664" y="767"/>
                  </a:cubicBezTo>
                  <a:cubicBezTo>
                    <a:pt x="664" y="767"/>
                    <a:pt x="0" y="2909"/>
                    <a:pt x="952" y="3454"/>
                  </a:cubicBezTo>
                  <a:cubicBezTo>
                    <a:pt x="1150" y="3568"/>
                    <a:pt x="1377" y="3614"/>
                    <a:pt x="1611" y="3614"/>
                  </a:cubicBezTo>
                  <a:cubicBezTo>
                    <a:pt x="2394" y="3614"/>
                    <a:pt x="3250" y="3100"/>
                    <a:pt x="3342" y="2909"/>
                  </a:cubicBezTo>
                  <a:cubicBezTo>
                    <a:pt x="3431" y="2621"/>
                    <a:pt x="3798" y="351"/>
                    <a:pt x="3262" y="182"/>
                  </a:cubicBezTo>
                  <a:cubicBezTo>
                    <a:pt x="2888" y="74"/>
                    <a:pt x="2467" y="0"/>
                    <a:pt x="2072"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4911077" y="3023184"/>
              <a:ext cx="67644" cy="24849"/>
            </a:xfrm>
            <a:custGeom>
              <a:avLst/>
              <a:gdLst/>
              <a:ahLst/>
              <a:cxnLst/>
              <a:rect l="l" t="t" r="r" b="b"/>
              <a:pathLst>
                <a:path w="1568" h="576" fill="none" extrusionOk="0">
                  <a:moveTo>
                    <a:pt x="0" y="328"/>
                  </a:moveTo>
                  <a:cubicBezTo>
                    <a:pt x="0" y="328"/>
                    <a:pt x="913" y="575"/>
                    <a:pt x="1567" y="0"/>
                  </a:cubicBezTo>
                </a:path>
              </a:pathLst>
            </a:custGeom>
            <a:noFill/>
            <a:ln w="4225" cap="flat" cmpd="sng">
              <a:solidFill>
                <a:srgbClr val="F09880"/>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4864011" y="2833370"/>
              <a:ext cx="175450" cy="175752"/>
            </a:xfrm>
            <a:custGeom>
              <a:avLst/>
              <a:gdLst/>
              <a:ahLst/>
              <a:cxnLst/>
              <a:rect l="l" t="t" r="r" b="b"/>
              <a:pathLst>
                <a:path w="4067" h="4074" extrusionOk="0">
                  <a:moveTo>
                    <a:pt x="688" y="0"/>
                  </a:moveTo>
                  <a:cubicBezTo>
                    <a:pt x="292" y="0"/>
                    <a:pt x="1" y="171"/>
                    <a:pt x="60" y="682"/>
                  </a:cubicBezTo>
                  <a:cubicBezTo>
                    <a:pt x="100" y="1059"/>
                    <a:pt x="60" y="1426"/>
                    <a:pt x="348" y="1634"/>
                  </a:cubicBezTo>
                  <a:cubicBezTo>
                    <a:pt x="516" y="1802"/>
                    <a:pt x="715" y="1961"/>
                    <a:pt x="1171" y="2050"/>
                  </a:cubicBezTo>
                  <a:cubicBezTo>
                    <a:pt x="1706" y="2130"/>
                    <a:pt x="2083" y="2050"/>
                    <a:pt x="2618" y="2169"/>
                  </a:cubicBezTo>
                  <a:cubicBezTo>
                    <a:pt x="2331" y="2546"/>
                    <a:pt x="2410" y="3240"/>
                    <a:pt x="2539" y="3329"/>
                  </a:cubicBezTo>
                  <a:cubicBezTo>
                    <a:pt x="2539" y="3369"/>
                    <a:pt x="2579" y="3409"/>
                    <a:pt x="2618" y="3409"/>
                  </a:cubicBezTo>
                  <a:cubicBezTo>
                    <a:pt x="2698" y="3409"/>
                    <a:pt x="2787" y="3329"/>
                    <a:pt x="2906" y="3290"/>
                  </a:cubicBezTo>
                  <a:lnTo>
                    <a:pt x="2906" y="3290"/>
                  </a:lnTo>
                  <a:cubicBezTo>
                    <a:pt x="2866" y="3448"/>
                    <a:pt x="2866" y="3577"/>
                    <a:pt x="2866" y="3736"/>
                  </a:cubicBezTo>
                  <a:cubicBezTo>
                    <a:pt x="2866" y="3865"/>
                    <a:pt x="2906" y="3944"/>
                    <a:pt x="2995" y="4033"/>
                  </a:cubicBezTo>
                  <a:cubicBezTo>
                    <a:pt x="3075" y="4073"/>
                    <a:pt x="3194" y="4073"/>
                    <a:pt x="3283" y="4073"/>
                  </a:cubicBezTo>
                  <a:cubicBezTo>
                    <a:pt x="3818" y="4033"/>
                    <a:pt x="3897" y="3240"/>
                    <a:pt x="3937" y="2873"/>
                  </a:cubicBezTo>
                  <a:cubicBezTo>
                    <a:pt x="4026" y="2497"/>
                    <a:pt x="4066" y="2169"/>
                    <a:pt x="4066" y="1802"/>
                  </a:cubicBezTo>
                  <a:cubicBezTo>
                    <a:pt x="4066" y="1594"/>
                    <a:pt x="4066" y="1386"/>
                    <a:pt x="3987" y="1217"/>
                  </a:cubicBezTo>
                  <a:cubicBezTo>
                    <a:pt x="3858" y="1009"/>
                    <a:pt x="3689" y="851"/>
                    <a:pt x="3531" y="722"/>
                  </a:cubicBezTo>
                  <a:cubicBezTo>
                    <a:pt x="3322" y="603"/>
                    <a:pt x="2331" y="563"/>
                    <a:pt x="2123" y="434"/>
                  </a:cubicBezTo>
                  <a:cubicBezTo>
                    <a:pt x="1764" y="236"/>
                    <a:pt x="1153" y="0"/>
                    <a:pt x="688"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4975227" y="2957655"/>
              <a:ext cx="37100" cy="47756"/>
            </a:xfrm>
            <a:custGeom>
              <a:avLst/>
              <a:gdLst/>
              <a:ahLst/>
              <a:cxnLst/>
              <a:rect l="l" t="t" r="r" b="b"/>
              <a:pathLst>
                <a:path w="860" h="1107" extrusionOk="0">
                  <a:moveTo>
                    <a:pt x="515" y="1"/>
                  </a:moveTo>
                  <a:cubicBezTo>
                    <a:pt x="372" y="1"/>
                    <a:pt x="274" y="197"/>
                    <a:pt x="209" y="359"/>
                  </a:cubicBezTo>
                  <a:lnTo>
                    <a:pt x="1" y="736"/>
                  </a:lnTo>
                  <a:cubicBezTo>
                    <a:pt x="80" y="905"/>
                    <a:pt x="169" y="1063"/>
                    <a:pt x="328" y="1103"/>
                  </a:cubicBezTo>
                  <a:cubicBezTo>
                    <a:pt x="342" y="1105"/>
                    <a:pt x="357" y="1106"/>
                    <a:pt x="371" y="1106"/>
                  </a:cubicBezTo>
                  <a:cubicBezTo>
                    <a:pt x="682" y="1106"/>
                    <a:pt x="860" y="595"/>
                    <a:pt x="784" y="320"/>
                  </a:cubicBezTo>
                  <a:cubicBezTo>
                    <a:pt x="744" y="201"/>
                    <a:pt x="705" y="111"/>
                    <a:pt x="616" y="32"/>
                  </a:cubicBezTo>
                  <a:cubicBezTo>
                    <a:pt x="580" y="11"/>
                    <a:pt x="546" y="1"/>
                    <a:pt x="515"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4889680" y="2946612"/>
              <a:ext cx="18033" cy="39387"/>
            </a:xfrm>
            <a:custGeom>
              <a:avLst/>
              <a:gdLst/>
              <a:ahLst/>
              <a:cxnLst/>
              <a:rect l="l" t="t" r="r" b="b"/>
              <a:pathLst>
                <a:path w="418" h="913" fill="none" extrusionOk="0">
                  <a:moveTo>
                    <a:pt x="368" y="0"/>
                  </a:moveTo>
                  <a:cubicBezTo>
                    <a:pt x="368" y="0"/>
                    <a:pt x="1" y="576"/>
                    <a:pt x="40" y="744"/>
                  </a:cubicBezTo>
                  <a:cubicBezTo>
                    <a:pt x="80" y="913"/>
                    <a:pt x="417" y="823"/>
                    <a:pt x="417" y="823"/>
                  </a:cubicBezTo>
                </a:path>
              </a:pathLst>
            </a:custGeom>
            <a:noFill/>
            <a:ln w="1975" cap="flat" cmpd="sng">
              <a:solidFill>
                <a:srgbClr val="F5A795"/>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0"/>
            <p:cNvSpPr/>
            <p:nvPr/>
          </p:nvSpPr>
          <p:spPr>
            <a:xfrm>
              <a:off x="4886272" y="2994497"/>
              <a:ext cx="38955" cy="23598"/>
            </a:xfrm>
            <a:custGeom>
              <a:avLst/>
              <a:gdLst/>
              <a:ahLst/>
              <a:cxnLst/>
              <a:rect l="l" t="t" r="r" b="b"/>
              <a:pathLst>
                <a:path w="903" h="547" extrusionOk="0">
                  <a:moveTo>
                    <a:pt x="0" y="1"/>
                  </a:moveTo>
                  <a:cubicBezTo>
                    <a:pt x="0" y="1"/>
                    <a:pt x="40" y="546"/>
                    <a:pt x="496" y="546"/>
                  </a:cubicBezTo>
                  <a:cubicBezTo>
                    <a:pt x="903" y="546"/>
                    <a:pt x="903" y="51"/>
                    <a:pt x="903" y="5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0"/>
            <p:cNvSpPr/>
            <p:nvPr/>
          </p:nvSpPr>
          <p:spPr>
            <a:xfrm>
              <a:off x="4884934" y="2937380"/>
              <a:ext cx="7506" cy="11130"/>
            </a:xfrm>
            <a:custGeom>
              <a:avLst/>
              <a:gdLst/>
              <a:ahLst/>
              <a:cxnLst/>
              <a:rect l="l" t="t" r="r" b="b"/>
              <a:pathLst>
                <a:path w="174" h="258" extrusionOk="0">
                  <a:moveTo>
                    <a:pt x="114" y="0"/>
                  </a:moveTo>
                  <a:cubicBezTo>
                    <a:pt x="92" y="0"/>
                    <a:pt x="71" y="12"/>
                    <a:pt x="71" y="46"/>
                  </a:cubicBezTo>
                  <a:cubicBezTo>
                    <a:pt x="31" y="86"/>
                    <a:pt x="31" y="135"/>
                    <a:pt x="31" y="175"/>
                  </a:cubicBezTo>
                  <a:cubicBezTo>
                    <a:pt x="1" y="224"/>
                    <a:pt x="38" y="258"/>
                    <a:pt x="81" y="258"/>
                  </a:cubicBezTo>
                  <a:cubicBezTo>
                    <a:pt x="107" y="258"/>
                    <a:pt x="135" y="245"/>
                    <a:pt x="150" y="214"/>
                  </a:cubicBezTo>
                  <a:lnTo>
                    <a:pt x="150" y="46"/>
                  </a:lnTo>
                  <a:cubicBezTo>
                    <a:pt x="173" y="23"/>
                    <a:pt x="143" y="0"/>
                    <a:pt x="114"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4884115" y="2917967"/>
              <a:ext cx="18033" cy="9016"/>
            </a:xfrm>
            <a:custGeom>
              <a:avLst/>
              <a:gdLst/>
              <a:ahLst/>
              <a:cxnLst/>
              <a:rect l="l" t="t" r="r" b="b"/>
              <a:pathLst>
                <a:path w="418" h="209" fill="none" extrusionOk="0">
                  <a:moveTo>
                    <a:pt x="417" y="208"/>
                  </a:moveTo>
                  <a:cubicBezTo>
                    <a:pt x="417" y="208"/>
                    <a:pt x="249" y="0"/>
                    <a:pt x="1" y="208"/>
                  </a:cubicBezTo>
                </a:path>
              </a:pathLst>
            </a:custGeom>
            <a:noFill/>
            <a:ln w="1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4936530" y="2948035"/>
              <a:ext cx="6687" cy="11173"/>
            </a:xfrm>
            <a:custGeom>
              <a:avLst/>
              <a:gdLst/>
              <a:ahLst/>
              <a:cxnLst/>
              <a:rect l="l" t="t" r="r" b="b"/>
              <a:pathLst>
                <a:path w="155" h="259" extrusionOk="0">
                  <a:moveTo>
                    <a:pt x="105" y="1"/>
                  </a:moveTo>
                  <a:cubicBezTo>
                    <a:pt x="89" y="1"/>
                    <a:pt x="75" y="13"/>
                    <a:pt x="75" y="47"/>
                  </a:cubicBezTo>
                  <a:cubicBezTo>
                    <a:pt x="25" y="86"/>
                    <a:pt x="25" y="136"/>
                    <a:pt x="25" y="176"/>
                  </a:cubicBezTo>
                  <a:cubicBezTo>
                    <a:pt x="1" y="225"/>
                    <a:pt x="41" y="259"/>
                    <a:pt x="84" y="259"/>
                  </a:cubicBezTo>
                  <a:cubicBezTo>
                    <a:pt x="111" y="259"/>
                    <a:pt x="139" y="246"/>
                    <a:pt x="154" y="215"/>
                  </a:cubicBezTo>
                  <a:lnTo>
                    <a:pt x="154" y="47"/>
                  </a:lnTo>
                  <a:cubicBezTo>
                    <a:pt x="154" y="24"/>
                    <a:pt x="128" y="1"/>
                    <a:pt x="10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4935883" y="2928666"/>
              <a:ext cx="23123" cy="12424"/>
            </a:xfrm>
            <a:custGeom>
              <a:avLst/>
              <a:gdLst/>
              <a:ahLst/>
              <a:cxnLst/>
              <a:rect l="l" t="t" r="r" b="b"/>
              <a:pathLst>
                <a:path w="536" h="288" fill="none" extrusionOk="0">
                  <a:moveTo>
                    <a:pt x="1" y="89"/>
                  </a:moveTo>
                  <a:cubicBezTo>
                    <a:pt x="1" y="89"/>
                    <a:pt x="248" y="0"/>
                    <a:pt x="536" y="288"/>
                  </a:cubicBezTo>
                </a:path>
              </a:pathLst>
            </a:custGeom>
            <a:noFill/>
            <a:ln w="1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0"/>
            <p:cNvSpPr/>
            <p:nvPr/>
          </p:nvSpPr>
          <p:spPr>
            <a:xfrm>
              <a:off x="4985925" y="4404339"/>
              <a:ext cx="313585" cy="413324"/>
            </a:xfrm>
            <a:custGeom>
              <a:avLst/>
              <a:gdLst/>
              <a:ahLst/>
              <a:cxnLst/>
              <a:rect l="l" t="t" r="r" b="b"/>
              <a:pathLst>
                <a:path w="7269" h="9581" extrusionOk="0">
                  <a:moveTo>
                    <a:pt x="2688" y="1"/>
                  </a:moveTo>
                  <a:lnTo>
                    <a:pt x="1" y="2767"/>
                  </a:lnTo>
                  <a:lnTo>
                    <a:pt x="3640" y="6367"/>
                  </a:lnTo>
                  <a:lnTo>
                    <a:pt x="2975" y="9212"/>
                  </a:lnTo>
                  <a:cubicBezTo>
                    <a:pt x="2936" y="9341"/>
                    <a:pt x="2975" y="9460"/>
                    <a:pt x="3055" y="9510"/>
                  </a:cubicBezTo>
                  <a:cubicBezTo>
                    <a:pt x="3108" y="9559"/>
                    <a:pt x="3166" y="9581"/>
                    <a:pt x="3222" y="9581"/>
                  </a:cubicBezTo>
                  <a:cubicBezTo>
                    <a:pt x="3302" y="9581"/>
                    <a:pt x="3379" y="9536"/>
                    <a:pt x="3431" y="9460"/>
                  </a:cubicBezTo>
                  <a:lnTo>
                    <a:pt x="7269" y="4631"/>
                  </a:lnTo>
                  <a:lnTo>
                    <a:pt x="5989" y="3679"/>
                  </a:lnTo>
                  <a:lnTo>
                    <a:pt x="2688" y="1"/>
                  </a:lnTo>
                  <a:close/>
                </a:path>
              </a:pathLst>
            </a:custGeom>
            <a:solidFill>
              <a:srgbClr val="F9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0"/>
            <p:cNvSpPr/>
            <p:nvPr/>
          </p:nvSpPr>
          <p:spPr>
            <a:xfrm>
              <a:off x="5108702" y="4561324"/>
              <a:ext cx="219453" cy="286148"/>
            </a:xfrm>
            <a:custGeom>
              <a:avLst/>
              <a:gdLst/>
              <a:ahLst/>
              <a:cxnLst/>
              <a:rect l="l" t="t" r="r" b="b"/>
              <a:pathLst>
                <a:path w="5087" h="6633" extrusionOk="0">
                  <a:moveTo>
                    <a:pt x="3143" y="1"/>
                  </a:moveTo>
                  <a:cubicBezTo>
                    <a:pt x="3143" y="1"/>
                    <a:pt x="2281" y="1855"/>
                    <a:pt x="794" y="2728"/>
                  </a:cubicBezTo>
                  <a:lnTo>
                    <a:pt x="0" y="5702"/>
                  </a:lnTo>
                  <a:cubicBezTo>
                    <a:pt x="0" y="5821"/>
                    <a:pt x="90" y="6029"/>
                    <a:pt x="209" y="6238"/>
                  </a:cubicBezTo>
                  <a:cubicBezTo>
                    <a:pt x="209" y="6238"/>
                    <a:pt x="604" y="6633"/>
                    <a:pt x="752" y="6633"/>
                  </a:cubicBezTo>
                  <a:cubicBezTo>
                    <a:pt x="770" y="6633"/>
                    <a:pt x="784" y="6627"/>
                    <a:pt x="794" y="6614"/>
                  </a:cubicBezTo>
                  <a:lnTo>
                    <a:pt x="5047" y="1201"/>
                  </a:lnTo>
                  <a:cubicBezTo>
                    <a:pt x="5087" y="1161"/>
                    <a:pt x="5087" y="1072"/>
                    <a:pt x="5047" y="1032"/>
                  </a:cubicBezTo>
                  <a:lnTo>
                    <a:pt x="3143" y="1"/>
                  </a:ln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5130100" y="4702045"/>
              <a:ext cx="34253" cy="5608"/>
            </a:xfrm>
            <a:custGeom>
              <a:avLst/>
              <a:gdLst/>
              <a:ahLst/>
              <a:cxnLst/>
              <a:rect l="l" t="t" r="r" b="b"/>
              <a:pathLst>
                <a:path w="794" h="130" fill="none" extrusionOk="0">
                  <a:moveTo>
                    <a:pt x="0" y="1"/>
                  </a:moveTo>
                  <a:cubicBezTo>
                    <a:pt x="298" y="1"/>
                    <a:pt x="545" y="41"/>
                    <a:pt x="793" y="130"/>
                  </a:cubicBezTo>
                </a:path>
              </a:pathLst>
            </a:custGeom>
            <a:noFill/>
            <a:ln w="3225" cap="flat" cmpd="sng">
              <a:solidFill>
                <a:srgbClr val="941D3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5128374" y="4720034"/>
              <a:ext cx="28688" cy="3451"/>
            </a:xfrm>
            <a:custGeom>
              <a:avLst/>
              <a:gdLst/>
              <a:ahLst/>
              <a:cxnLst/>
              <a:rect l="l" t="t" r="r" b="b"/>
              <a:pathLst>
                <a:path w="665" h="80" fill="none" extrusionOk="0">
                  <a:moveTo>
                    <a:pt x="0" y="0"/>
                  </a:moveTo>
                  <a:cubicBezTo>
                    <a:pt x="288" y="0"/>
                    <a:pt x="457" y="40"/>
                    <a:pt x="665" y="80"/>
                  </a:cubicBezTo>
                </a:path>
              </a:pathLst>
            </a:custGeom>
            <a:noFill/>
            <a:ln w="3225" cap="flat" cmpd="sng">
              <a:solidFill>
                <a:srgbClr val="941D3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5126649" y="4734140"/>
              <a:ext cx="24849" cy="3451"/>
            </a:xfrm>
            <a:custGeom>
              <a:avLst/>
              <a:gdLst/>
              <a:ahLst/>
              <a:cxnLst/>
              <a:rect l="l" t="t" r="r" b="b"/>
              <a:pathLst>
                <a:path w="576" h="80" fill="none" extrusionOk="0">
                  <a:moveTo>
                    <a:pt x="1" y="1"/>
                  </a:moveTo>
                  <a:cubicBezTo>
                    <a:pt x="169" y="1"/>
                    <a:pt x="417" y="40"/>
                    <a:pt x="576" y="80"/>
                  </a:cubicBezTo>
                </a:path>
              </a:pathLst>
            </a:custGeom>
            <a:noFill/>
            <a:ln w="3225" cap="flat" cmpd="sng">
              <a:solidFill>
                <a:srgbClr val="941D3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0"/>
            <p:cNvSpPr/>
            <p:nvPr/>
          </p:nvSpPr>
          <p:spPr>
            <a:xfrm>
              <a:off x="5124966" y="4596827"/>
              <a:ext cx="189083" cy="239168"/>
            </a:xfrm>
            <a:custGeom>
              <a:avLst/>
              <a:gdLst/>
              <a:ahLst/>
              <a:cxnLst/>
              <a:rect l="l" t="t" r="r" b="b"/>
              <a:pathLst>
                <a:path w="4383" h="5544" fill="none" extrusionOk="0">
                  <a:moveTo>
                    <a:pt x="4383" y="1"/>
                  </a:moveTo>
                  <a:lnTo>
                    <a:pt x="0" y="5543"/>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0"/>
            <p:cNvSpPr/>
            <p:nvPr/>
          </p:nvSpPr>
          <p:spPr>
            <a:xfrm>
              <a:off x="5230185" y="4575473"/>
              <a:ext cx="42795" cy="89429"/>
            </a:xfrm>
            <a:custGeom>
              <a:avLst/>
              <a:gdLst/>
              <a:ahLst/>
              <a:cxnLst/>
              <a:rect l="l" t="t" r="r" b="b"/>
              <a:pathLst>
                <a:path w="992" h="2073" fill="none" extrusionOk="0">
                  <a:moveTo>
                    <a:pt x="992" y="0"/>
                  </a:moveTo>
                  <a:cubicBezTo>
                    <a:pt x="992" y="0"/>
                    <a:pt x="0" y="1368"/>
                    <a:pt x="704" y="2072"/>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a:off x="5115950" y="4780343"/>
              <a:ext cx="48403" cy="7334"/>
            </a:xfrm>
            <a:custGeom>
              <a:avLst/>
              <a:gdLst/>
              <a:ahLst/>
              <a:cxnLst/>
              <a:rect l="l" t="t" r="r" b="b"/>
              <a:pathLst>
                <a:path w="1122" h="170" fill="none" extrusionOk="0">
                  <a:moveTo>
                    <a:pt x="1" y="0"/>
                  </a:moveTo>
                  <a:cubicBezTo>
                    <a:pt x="1" y="0"/>
                    <a:pt x="784" y="50"/>
                    <a:pt x="1121" y="169"/>
                  </a:cubicBezTo>
                </a:path>
              </a:pathLst>
            </a:custGeom>
            <a:noFill/>
            <a:ln w="3225" cap="flat" cmpd="sng">
              <a:solidFill>
                <a:srgbClr val="941D3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a:off x="4648872" y="3668206"/>
              <a:ext cx="543693" cy="987733"/>
            </a:xfrm>
            <a:custGeom>
              <a:avLst/>
              <a:gdLst/>
              <a:ahLst/>
              <a:cxnLst/>
              <a:rect l="l" t="t" r="r" b="b"/>
              <a:pathLst>
                <a:path w="12603" h="22896" extrusionOk="0">
                  <a:moveTo>
                    <a:pt x="3064" y="1"/>
                  </a:moveTo>
                  <a:cubicBezTo>
                    <a:pt x="3064" y="1"/>
                    <a:pt x="0" y="9589"/>
                    <a:pt x="665" y="12980"/>
                  </a:cubicBezTo>
                  <a:cubicBezTo>
                    <a:pt x="952" y="14546"/>
                    <a:pt x="2727" y="16113"/>
                    <a:pt x="4631" y="17898"/>
                  </a:cubicBezTo>
                  <a:cubicBezTo>
                    <a:pt x="7278" y="20377"/>
                    <a:pt x="10164" y="22895"/>
                    <a:pt x="10164" y="22895"/>
                  </a:cubicBezTo>
                  <a:lnTo>
                    <a:pt x="12603" y="18552"/>
                  </a:lnTo>
                  <a:cubicBezTo>
                    <a:pt x="12603" y="18552"/>
                    <a:pt x="6693" y="12851"/>
                    <a:pt x="6693" y="11651"/>
                  </a:cubicBezTo>
                  <a:cubicBezTo>
                    <a:pt x="6693" y="9837"/>
                    <a:pt x="9797" y="377"/>
                    <a:pt x="9797" y="377"/>
                  </a:cubicBezTo>
                  <a:lnTo>
                    <a:pt x="3064" y="1"/>
                  </a:ln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a:off x="4894813" y="3878641"/>
              <a:ext cx="276355" cy="600638"/>
            </a:xfrm>
            <a:custGeom>
              <a:avLst/>
              <a:gdLst/>
              <a:ahLst/>
              <a:cxnLst/>
              <a:rect l="l" t="t" r="r" b="b"/>
              <a:pathLst>
                <a:path w="6406" h="13923" fill="none" extrusionOk="0">
                  <a:moveTo>
                    <a:pt x="2152" y="1"/>
                  </a:moveTo>
                  <a:cubicBezTo>
                    <a:pt x="2152" y="1"/>
                    <a:pt x="1" y="5742"/>
                    <a:pt x="249" y="6942"/>
                  </a:cubicBezTo>
                  <a:cubicBezTo>
                    <a:pt x="496" y="8102"/>
                    <a:pt x="6406" y="13922"/>
                    <a:pt x="6406" y="13922"/>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a:off x="4926910" y="4587854"/>
              <a:ext cx="278080" cy="303317"/>
            </a:xfrm>
            <a:custGeom>
              <a:avLst/>
              <a:gdLst/>
              <a:ahLst/>
              <a:cxnLst/>
              <a:rect l="l" t="t" r="r" b="b"/>
              <a:pathLst>
                <a:path w="6446" h="7031" extrusionOk="0">
                  <a:moveTo>
                    <a:pt x="2281" y="1"/>
                  </a:moveTo>
                  <a:lnTo>
                    <a:pt x="2856" y="5256"/>
                  </a:lnTo>
                  <a:lnTo>
                    <a:pt x="169" y="6446"/>
                  </a:lnTo>
                  <a:cubicBezTo>
                    <a:pt x="50" y="6495"/>
                    <a:pt x="0" y="6614"/>
                    <a:pt x="0" y="6693"/>
                  </a:cubicBezTo>
                  <a:cubicBezTo>
                    <a:pt x="0" y="6862"/>
                    <a:pt x="129" y="6991"/>
                    <a:pt x="248" y="6991"/>
                  </a:cubicBezTo>
                  <a:lnTo>
                    <a:pt x="6445" y="7031"/>
                  </a:lnTo>
                  <a:lnTo>
                    <a:pt x="6406" y="5454"/>
                  </a:lnTo>
                  <a:lnTo>
                    <a:pt x="6078" y="417"/>
                  </a:lnTo>
                  <a:lnTo>
                    <a:pt x="2281" y="1"/>
                  </a:lnTo>
                  <a:close/>
                </a:path>
              </a:pathLst>
            </a:custGeom>
            <a:solidFill>
              <a:srgbClr val="F9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a:off x="4911077" y="4814553"/>
              <a:ext cx="308451" cy="103148"/>
            </a:xfrm>
            <a:custGeom>
              <a:avLst/>
              <a:gdLst/>
              <a:ahLst/>
              <a:cxnLst/>
              <a:rect l="l" t="t" r="r" b="b"/>
              <a:pathLst>
                <a:path w="7150" h="2391" extrusionOk="0">
                  <a:moveTo>
                    <a:pt x="3223" y="1"/>
                  </a:moveTo>
                  <a:lnTo>
                    <a:pt x="367" y="1191"/>
                  </a:lnTo>
                  <a:cubicBezTo>
                    <a:pt x="248" y="1240"/>
                    <a:pt x="169" y="1488"/>
                    <a:pt x="80" y="1647"/>
                  </a:cubicBezTo>
                  <a:cubicBezTo>
                    <a:pt x="80" y="1686"/>
                    <a:pt x="0" y="2390"/>
                    <a:pt x="119" y="2390"/>
                  </a:cubicBezTo>
                  <a:lnTo>
                    <a:pt x="7021" y="2390"/>
                  </a:lnTo>
                  <a:cubicBezTo>
                    <a:pt x="7110" y="2390"/>
                    <a:pt x="7149" y="2311"/>
                    <a:pt x="7149" y="2271"/>
                  </a:cubicBezTo>
                  <a:lnTo>
                    <a:pt x="6812" y="120"/>
                  </a:lnTo>
                  <a:cubicBezTo>
                    <a:pt x="6812" y="120"/>
                    <a:pt x="6042" y="309"/>
                    <a:pt x="5083" y="309"/>
                  </a:cubicBezTo>
                  <a:cubicBezTo>
                    <a:pt x="4489" y="309"/>
                    <a:pt x="3823" y="236"/>
                    <a:pt x="3223"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a:off x="5023155" y="4818004"/>
              <a:ext cx="17989" cy="30371"/>
            </a:xfrm>
            <a:custGeom>
              <a:avLst/>
              <a:gdLst/>
              <a:ahLst/>
              <a:cxnLst/>
              <a:rect l="l" t="t" r="r" b="b"/>
              <a:pathLst>
                <a:path w="417" h="704" fill="none" extrusionOk="0">
                  <a:moveTo>
                    <a:pt x="0" y="0"/>
                  </a:moveTo>
                  <a:cubicBezTo>
                    <a:pt x="169" y="208"/>
                    <a:pt x="298" y="456"/>
                    <a:pt x="417" y="704"/>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a:off x="5007323" y="4828659"/>
              <a:ext cx="14150" cy="23166"/>
            </a:xfrm>
            <a:custGeom>
              <a:avLst/>
              <a:gdLst/>
              <a:ahLst/>
              <a:cxnLst/>
              <a:rect l="l" t="t" r="r" b="b"/>
              <a:pathLst>
                <a:path w="328" h="537" fill="none" extrusionOk="0">
                  <a:moveTo>
                    <a:pt x="0" y="1"/>
                  </a:moveTo>
                  <a:cubicBezTo>
                    <a:pt x="169" y="209"/>
                    <a:pt x="248" y="328"/>
                    <a:pt x="328" y="536"/>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4994899" y="4833793"/>
              <a:ext cx="14193" cy="23598"/>
            </a:xfrm>
            <a:custGeom>
              <a:avLst/>
              <a:gdLst/>
              <a:ahLst/>
              <a:cxnLst/>
              <a:rect l="l" t="t" r="r" b="b"/>
              <a:pathLst>
                <a:path w="329" h="547" fill="none" extrusionOk="0">
                  <a:moveTo>
                    <a:pt x="1" y="1"/>
                  </a:moveTo>
                  <a:cubicBezTo>
                    <a:pt x="120" y="169"/>
                    <a:pt x="209" y="378"/>
                    <a:pt x="328" y="546"/>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4912803" y="4896259"/>
              <a:ext cx="305000" cy="1769"/>
            </a:xfrm>
            <a:custGeom>
              <a:avLst/>
              <a:gdLst/>
              <a:ahLst/>
              <a:cxnLst/>
              <a:rect l="l" t="t" r="r" b="b"/>
              <a:pathLst>
                <a:path w="7070" h="41" fill="none" extrusionOk="0">
                  <a:moveTo>
                    <a:pt x="7070" y="40"/>
                  </a:moveTo>
                  <a:lnTo>
                    <a:pt x="0"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a:off x="5132214" y="4851782"/>
              <a:ext cx="78342" cy="44520"/>
            </a:xfrm>
            <a:custGeom>
              <a:avLst/>
              <a:gdLst/>
              <a:ahLst/>
              <a:cxnLst/>
              <a:rect l="l" t="t" r="r" b="b"/>
              <a:pathLst>
                <a:path w="1816" h="1032" fill="none" extrusionOk="0">
                  <a:moveTo>
                    <a:pt x="1815" y="0"/>
                  </a:moveTo>
                  <a:cubicBezTo>
                    <a:pt x="1815" y="0"/>
                    <a:pt x="120" y="40"/>
                    <a:pt x="1" y="1032"/>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a:off x="4952147" y="4855190"/>
              <a:ext cx="24849" cy="41112"/>
            </a:xfrm>
            <a:custGeom>
              <a:avLst/>
              <a:gdLst/>
              <a:ahLst/>
              <a:cxnLst/>
              <a:rect l="l" t="t" r="r" b="b"/>
              <a:pathLst>
                <a:path w="576" h="953" fill="none" extrusionOk="0">
                  <a:moveTo>
                    <a:pt x="0" y="1"/>
                  </a:moveTo>
                  <a:cubicBezTo>
                    <a:pt x="0" y="1"/>
                    <a:pt x="456" y="665"/>
                    <a:pt x="575" y="953"/>
                  </a:cubicBez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a:off x="4761381" y="3696851"/>
              <a:ext cx="76574" cy="53537"/>
            </a:xfrm>
            <a:custGeom>
              <a:avLst/>
              <a:gdLst/>
              <a:ahLst/>
              <a:cxnLst/>
              <a:rect l="l" t="t" r="r" b="b"/>
              <a:pathLst>
                <a:path w="1775" h="1241" fill="none" extrusionOk="0">
                  <a:moveTo>
                    <a:pt x="1775" y="1"/>
                  </a:moveTo>
                  <a:cubicBezTo>
                    <a:pt x="1656" y="1240"/>
                    <a:pt x="0" y="1201"/>
                    <a:pt x="0" y="120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a:off x="4935883" y="3657508"/>
              <a:ext cx="297752" cy="1130182"/>
            </a:xfrm>
            <a:custGeom>
              <a:avLst/>
              <a:gdLst/>
              <a:ahLst/>
              <a:cxnLst/>
              <a:rect l="l" t="t" r="r" b="b"/>
              <a:pathLst>
                <a:path w="6902" h="26198" extrusionOk="0">
                  <a:moveTo>
                    <a:pt x="6654" y="1"/>
                  </a:moveTo>
                  <a:lnTo>
                    <a:pt x="40" y="249"/>
                  </a:lnTo>
                  <a:cubicBezTo>
                    <a:pt x="1" y="4800"/>
                    <a:pt x="1577" y="26157"/>
                    <a:pt x="1577" y="26157"/>
                  </a:cubicBezTo>
                  <a:lnTo>
                    <a:pt x="6902" y="26197"/>
                  </a:lnTo>
                  <a:lnTo>
                    <a:pt x="6485" y="3600"/>
                  </a:lnTo>
                  <a:cubicBezTo>
                    <a:pt x="6485" y="3521"/>
                    <a:pt x="6535" y="3471"/>
                    <a:pt x="6535" y="3392"/>
                  </a:cubicBezTo>
                  <a:cubicBezTo>
                    <a:pt x="6614" y="3065"/>
                    <a:pt x="6862" y="1736"/>
                    <a:pt x="6654" y="1"/>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a:off x="5180142" y="3673771"/>
              <a:ext cx="28688" cy="1113918"/>
            </a:xfrm>
            <a:custGeom>
              <a:avLst/>
              <a:gdLst/>
              <a:ahLst/>
              <a:cxnLst/>
              <a:rect l="l" t="t" r="r" b="b"/>
              <a:pathLst>
                <a:path w="665" h="25821" fill="none" extrusionOk="0">
                  <a:moveTo>
                    <a:pt x="208" y="1"/>
                  </a:moveTo>
                  <a:cubicBezTo>
                    <a:pt x="288" y="1527"/>
                    <a:pt x="0" y="2192"/>
                    <a:pt x="40" y="3094"/>
                  </a:cubicBezTo>
                  <a:cubicBezTo>
                    <a:pt x="665" y="14051"/>
                    <a:pt x="575" y="25820"/>
                    <a:pt x="575" y="25820"/>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4937608" y="3686195"/>
              <a:ext cx="50086" cy="880315"/>
            </a:xfrm>
            <a:custGeom>
              <a:avLst/>
              <a:gdLst/>
              <a:ahLst/>
              <a:cxnLst/>
              <a:rect l="l" t="t" r="r" b="b"/>
              <a:pathLst>
                <a:path w="1161" h="20406" fill="none" extrusionOk="0">
                  <a:moveTo>
                    <a:pt x="0" y="0"/>
                  </a:moveTo>
                  <a:cubicBezTo>
                    <a:pt x="169" y="5533"/>
                    <a:pt x="1160" y="20406"/>
                    <a:pt x="1160" y="20406"/>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5069790" y="3696851"/>
              <a:ext cx="110395" cy="73209"/>
            </a:xfrm>
            <a:custGeom>
              <a:avLst/>
              <a:gdLst/>
              <a:ahLst/>
              <a:cxnLst/>
              <a:rect l="l" t="t" r="r" b="b"/>
              <a:pathLst>
                <a:path w="2559" h="1697" fill="none" extrusionOk="0">
                  <a:moveTo>
                    <a:pt x="0" y="1"/>
                  </a:moveTo>
                  <a:cubicBezTo>
                    <a:pt x="456" y="1369"/>
                    <a:pt x="2558" y="1696"/>
                    <a:pt x="2558" y="1696"/>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4905512" y="3696851"/>
              <a:ext cx="35979" cy="117686"/>
            </a:xfrm>
            <a:custGeom>
              <a:avLst/>
              <a:gdLst/>
              <a:ahLst/>
              <a:cxnLst/>
              <a:rect l="l" t="t" r="r" b="b"/>
              <a:pathLst>
                <a:path w="834" h="2728" fill="none" extrusionOk="0">
                  <a:moveTo>
                    <a:pt x="129" y="1"/>
                  </a:moveTo>
                  <a:cubicBezTo>
                    <a:pt x="1" y="1369"/>
                    <a:pt x="90" y="2272"/>
                    <a:pt x="169" y="2480"/>
                  </a:cubicBezTo>
                  <a:cubicBezTo>
                    <a:pt x="209" y="2609"/>
                    <a:pt x="586" y="2648"/>
                    <a:pt x="833" y="2728"/>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5000032" y="4737549"/>
              <a:ext cx="233603" cy="43"/>
            </a:xfrm>
            <a:custGeom>
              <a:avLst/>
              <a:gdLst/>
              <a:ahLst/>
              <a:cxnLst/>
              <a:rect l="l" t="t" r="r" b="b"/>
              <a:pathLst>
                <a:path w="5415" h="1" fill="none" extrusionOk="0">
                  <a:moveTo>
                    <a:pt x="1" y="1"/>
                  </a:moveTo>
                  <a:lnTo>
                    <a:pt x="5415" y="1"/>
                  </a:ln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4461945" y="3117703"/>
              <a:ext cx="379459" cy="394127"/>
            </a:xfrm>
            <a:custGeom>
              <a:avLst/>
              <a:gdLst/>
              <a:ahLst/>
              <a:cxnLst/>
              <a:rect l="l" t="t" r="r" b="b"/>
              <a:pathLst>
                <a:path w="8796" h="9136" extrusionOk="0">
                  <a:moveTo>
                    <a:pt x="2102" y="1"/>
                  </a:moveTo>
                  <a:lnTo>
                    <a:pt x="0" y="1240"/>
                  </a:lnTo>
                  <a:cubicBezTo>
                    <a:pt x="0" y="1240"/>
                    <a:pt x="2975" y="6614"/>
                    <a:pt x="4333" y="8220"/>
                  </a:cubicBezTo>
                  <a:cubicBezTo>
                    <a:pt x="4757" y="8678"/>
                    <a:pt x="5151" y="9135"/>
                    <a:pt x="5721" y="9135"/>
                  </a:cubicBezTo>
                  <a:cubicBezTo>
                    <a:pt x="5818" y="9135"/>
                    <a:pt x="5920" y="9122"/>
                    <a:pt x="6029" y="9093"/>
                  </a:cubicBezTo>
                  <a:cubicBezTo>
                    <a:pt x="7556" y="8716"/>
                    <a:pt x="8795" y="3392"/>
                    <a:pt x="8795" y="3392"/>
                  </a:cubicBezTo>
                  <a:lnTo>
                    <a:pt x="6366" y="1528"/>
                  </a:lnTo>
                  <a:lnTo>
                    <a:pt x="5573" y="3838"/>
                  </a:lnTo>
                  <a:lnTo>
                    <a:pt x="2102"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a:off x="4763064" y="3065936"/>
              <a:ext cx="495377" cy="638256"/>
            </a:xfrm>
            <a:custGeom>
              <a:avLst/>
              <a:gdLst/>
              <a:ahLst/>
              <a:cxnLst/>
              <a:rect l="l" t="t" r="r" b="b"/>
              <a:pathLst>
                <a:path w="11483" h="14795" extrusionOk="0">
                  <a:moveTo>
                    <a:pt x="6119" y="1"/>
                  </a:moveTo>
                  <a:cubicBezTo>
                    <a:pt x="6119" y="1"/>
                    <a:pt x="5454" y="626"/>
                    <a:pt x="4592" y="626"/>
                  </a:cubicBezTo>
                  <a:cubicBezTo>
                    <a:pt x="3511" y="626"/>
                    <a:pt x="3352" y="249"/>
                    <a:pt x="3352" y="249"/>
                  </a:cubicBezTo>
                  <a:cubicBezTo>
                    <a:pt x="3352" y="249"/>
                    <a:pt x="784" y="1072"/>
                    <a:pt x="497" y="4750"/>
                  </a:cubicBezTo>
                  <a:cubicBezTo>
                    <a:pt x="1" y="10412"/>
                    <a:pt x="1" y="14795"/>
                    <a:pt x="1" y="14795"/>
                  </a:cubicBezTo>
                  <a:lnTo>
                    <a:pt x="10947" y="14795"/>
                  </a:lnTo>
                  <a:cubicBezTo>
                    <a:pt x="10947" y="14795"/>
                    <a:pt x="11483" y="1121"/>
                    <a:pt x="6119"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a:off x="4846928" y="3283229"/>
              <a:ext cx="402971" cy="316000"/>
            </a:xfrm>
            <a:custGeom>
              <a:avLst/>
              <a:gdLst/>
              <a:ahLst/>
              <a:cxnLst/>
              <a:rect l="l" t="t" r="r" b="b"/>
              <a:pathLst>
                <a:path w="9341" h="7325" extrusionOk="0">
                  <a:moveTo>
                    <a:pt x="9211" y="1"/>
                  </a:moveTo>
                  <a:lnTo>
                    <a:pt x="5245" y="169"/>
                  </a:lnTo>
                  <a:cubicBezTo>
                    <a:pt x="5245" y="169"/>
                    <a:pt x="5493" y="3640"/>
                    <a:pt x="5077" y="3848"/>
                  </a:cubicBezTo>
                  <a:cubicBezTo>
                    <a:pt x="4789" y="4056"/>
                    <a:pt x="40" y="4552"/>
                    <a:pt x="40" y="4552"/>
                  </a:cubicBezTo>
                  <a:lnTo>
                    <a:pt x="0" y="7239"/>
                  </a:lnTo>
                  <a:cubicBezTo>
                    <a:pt x="0" y="7239"/>
                    <a:pt x="1260" y="7324"/>
                    <a:pt x="2828" y="7324"/>
                  </a:cubicBezTo>
                  <a:cubicBezTo>
                    <a:pt x="5193" y="7324"/>
                    <a:pt x="8260" y="7130"/>
                    <a:pt x="8755" y="6158"/>
                  </a:cubicBezTo>
                  <a:cubicBezTo>
                    <a:pt x="9340" y="5048"/>
                    <a:pt x="9211" y="2361"/>
                    <a:pt x="9211"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4693780" y="3073658"/>
              <a:ext cx="213931" cy="238305"/>
            </a:xfrm>
            <a:custGeom>
              <a:avLst/>
              <a:gdLst/>
              <a:ahLst/>
              <a:cxnLst/>
              <a:rect l="l" t="t" r="r" b="b"/>
              <a:pathLst>
                <a:path w="4959" h="5524" extrusionOk="0">
                  <a:moveTo>
                    <a:pt x="4048" y="1"/>
                  </a:moveTo>
                  <a:cubicBezTo>
                    <a:pt x="2757" y="1"/>
                    <a:pt x="1709" y="451"/>
                    <a:pt x="1240" y="1388"/>
                  </a:cubicBezTo>
                  <a:cubicBezTo>
                    <a:pt x="744" y="2430"/>
                    <a:pt x="0" y="4284"/>
                    <a:pt x="0" y="4284"/>
                  </a:cubicBezTo>
                  <a:lnTo>
                    <a:pt x="4006" y="5523"/>
                  </a:lnTo>
                  <a:lnTo>
                    <a:pt x="4958" y="70"/>
                  </a:lnTo>
                  <a:cubicBezTo>
                    <a:pt x="4645" y="24"/>
                    <a:pt x="4340" y="1"/>
                    <a:pt x="4048"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4721994" y="3472310"/>
              <a:ext cx="203233" cy="139040"/>
            </a:xfrm>
            <a:custGeom>
              <a:avLst/>
              <a:gdLst/>
              <a:ahLst/>
              <a:cxnLst/>
              <a:rect l="l" t="t" r="r" b="b"/>
              <a:pathLst>
                <a:path w="4711" h="3223" extrusionOk="0">
                  <a:moveTo>
                    <a:pt x="4711" y="0"/>
                  </a:moveTo>
                  <a:lnTo>
                    <a:pt x="4711" y="0"/>
                  </a:lnTo>
                  <a:cubicBezTo>
                    <a:pt x="4710" y="0"/>
                    <a:pt x="2152" y="169"/>
                    <a:pt x="992" y="328"/>
                  </a:cubicBezTo>
                  <a:cubicBezTo>
                    <a:pt x="626" y="377"/>
                    <a:pt x="209" y="536"/>
                    <a:pt x="378" y="873"/>
                  </a:cubicBezTo>
                  <a:cubicBezTo>
                    <a:pt x="90" y="1032"/>
                    <a:pt x="41" y="1319"/>
                    <a:pt x="249" y="1567"/>
                  </a:cubicBezTo>
                  <a:cubicBezTo>
                    <a:pt x="1" y="1775"/>
                    <a:pt x="41" y="2152"/>
                    <a:pt x="338" y="2271"/>
                  </a:cubicBezTo>
                  <a:cubicBezTo>
                    <a:pt x="130" y="2400"/>
                    <a:pt x="41" y="2648"/>
                    <a:pt x="288" y="2896"/>
                  </a:cubicBezTo>
                  <a:cubicBezTo>
                    <a:pt x="457" y="3015"/>
                    <a:pt x="913" y="3223"/>
                    <a:pt x="1161" y="3223"/>
                  </a:cubicBezTo>
                  <a:cubicBezTo>
                    <a:pt x="1369" y="3223"/>
                    <a:pt x="1161" y="2896"/>
                    <a:pt x="913" y="2727"/>
                  </a:cubicBezTo>
                  <a:cubicBezTo>
                    <a:pt x="979" y="2719"/>
                    <a:pt x="1056" y="2716"/>
                    <a:pt x="1138" y="2716"/>
                  </a:cubicBezTo>
                  <a:cubicBezTo>
                    <a:pt x="1465" y="2716"/>
                    <a:pt x="1865" y="2767"/>
                    <a:pt x="1865" y="2767"/>
                  </a:cubicBezTo>
                  <a:lnTo>
                    <a:pt x="3471" y="2896"/>
                  </a:lnTo>
                  <a:lnTo>
                    <a:pt x="4711" y="0"/>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4736532" y="3561263"/>
              <a:ext cx="32139" cy="9016"/>
            </a:xfrm>
            <a:custGeom>
              <a:avLst/>
              <a:gdLst/>
              <a:ahLst/>
              <a:cxnLst/>
              <a:rect l="l" t="t" r="r" b="b"/>
              <a:pathLst>
                <a:path w="745" h="209" extrusionOk="0">
                  <a:moveTo>
                    <a:pt x="368" y="1"/>
                  </a:moveTo>
                  <a:cubicBezTo>
                    <a:pt x="289" y="50"/>
                    <a:pt x="199" y="50"/>
                    <a:pt x="160" y="90"/>
                  </a:cubicBezTo>
                  <a:cubicBezTo>
                    <a:pt x="80" y="130"/>
                    <a:pt x="41" y="169"/>
                    <a:pt x="1" y="209"/>
                  </a:cubicBezTo>
                  <a:cubicBezTo>
                    <a:pt x="120" y="169"/>
                    <a:pt x="249" y="130"/>
                    <a:pt x="368" y="90"/>
                  </a:cubicBezTo>
                  <a:cubicBezTo>
                    <a:pt x="497" y="90"/>
                    <a:pt x="616" y="50"/>
                    <a:pt x="745" y="1"/>
                  </a:cubicBezTo>
                  <a:close/>
                </a:path>
              </a:pathLst>
            </a:custGeom>
            <a:solidFill>
              <a:srgbClr val="F098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a:off x="4731010" y="3531325"/>
              <a:ext cx="32096" cy="8628"/>
            </a:xfrm>
            <a:custGeom>
              <a:avLst/>
              <a:gdLst/>
              <a:ahLst/>
              <a:cxnLst/>
              <a:rect l="l" t="t" r="r" b="b"/>
              <a:pathLst>
                <a:path w="744" h="200" extrusionOk="0">
                  <a:moveTo>
                    <a:pt x="536" y="1"/>
                  </a:moveTo>
                  <a:cubicBezTo>
                    <a:pt x="496" y="1"/>
                    <a:pt x="417" y="1"/>
                    <a:pt x="377" y="40"/>
                  </a:cubicBezTo>
                  <a:cubicBezTo>
                    <a:pt x="288" y="40"/>
                    <a:pt x="208" y="80"/>
                    <a:pt x="169" y="80"/>
                  </a:cubicBezTo>
                  <a:cubicBezTo>
                    <a:pt x="79" y="120"/>
                    <a:pt x="40" y="159"/>
                    <a:pt x="0" y="199"/>
                  </a:cubicBezTo>
                  <a:cubicBezTo>
                    <a:pt x="129" y="159"/>
                    <a:pt x="248" y="120"/>
                    <a:pt x="377" y="120"/>
                  </a:cubicBezTo>
                  <a:cubicBezTo>
                    <a:pt x="496" y="80"/>
                    <a:pt x="625" y="80"/>
                    <a:pt x="744" y="40"/>
                  </a:cubicBezTo>
                  <a:cubicBezTo>
                    <a:pt x="704" y="1"/>
                    <a:pt x="625" y="1"/>
                    <a:pt x="536" y="1"/>
                  </a:cubicBezTo>
                  <a:close/>
                </a:path>
              </a:pathLst>
            </a:custGeom>
            <a:solidFill>
              <a:srgbClr val="F098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a:off x="4738258" y="3503629"/>
              <a:ext cx="33822" cy="6342"/>
            </a:xfrm>
            <a:custGeom>
              <a:avLst/>
              <a:gdLst/>
              <a:ahLst/>
              <a:cxnLst/>
              <a:rect l="l" t="t" r="r" b="b"/>
              <a:pathLst>
                <a:path w="784" h="147" extrusionOk="0">
                  <a:moveTo>
                    <a:pt x="524" y="0"/>
                  </a:moveTo>
                  <a:cubicBezTo>
                    <a:pt x="482" y="0"/>
                    <a:pt x="427" y="18"/>
                    <a:pt x="368" y="18"/>
                  </a:cubicBezTo>
                  <a:cubicBezTo>
                    <a:pt x="328" y="18"/>
                    <a:pt x="249" y="58"/>
                    <a:pt x="209" y="58"/>
                  </a:cubicBezTo>
                  <a:cubicBezTo>
                    <a:pt x="120" y="97"/>
                    <a:pt x="80" y="97"/>
                    <a:pt x="1" y="147"/>
                  </a:cubicBezTo>
                  <a:lnTo>
                    <a:pt x="407" y="97"/>
                  </a:lnTo>
                  <a:cubicBezTo>
                    <a:pt x="536" y="58"/>
                    <a:pt x="655" y="58"/>
                    <a:pt x="784" y="18"/>
                  </a:cubicBezTo>
                  <a:lnTo>
                    <a:pt x="576" y="18"/>
                  </a:lnTo>
                  <a:cubicBezTo>
                    <a:pt x="563" y="5"/>
                    <a:pt x="545" y="0"/>
                    <a:pt x="524" y="0"/>
                  </a:cubicBezTo>
                  <a:close/>
                </a:path>
              </a:pathLst>
            </a:custGeom>
            <a:solidFill>
              <a:srgbClr val="F098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5026995" y="3065677"/>
              <a:ext cx="233603" cy="269366"/>
            </a:xfrm>
            <a:custGeom>
              <a:avLst/>
              <a:gdLst/>
              <a:ahLst/>
              <a:cxnLst/>
              <a:rect l="l" t="t" r="r" b="b"/>
              <a:pathLst>
                <a:path w="5415" h="6244" extrusionOk="0">
                  <a:moveTo>
                    <a:pt x="290" y="1"/>
                  </a:moveTo>
                  <a:cubicBezTo>
                    <a:pt x="108" y="1"/>
                    <a:pt x="1" y="7"/>
                    <a:pt x="1" y="7"/>
                  </a:cubicBezTo>
                  <a:lnTo>
                    <a:pt x="704" y="3477"/>
                  </a:lnTo>
                  <a:lnTo>
                    <a:pt x="903" y="6244"/>
                  </a:lnTo>
                  <a:lnTo>
                    <a:pt x="5414" y="5956"/>
                  </a:lnTo>
                  <a:cubicBezTo>
                    <a:pt x="5414" y="5956"/>
                    <a:pt x="5325" y="3606"/>
                    <a:pt x="4542" y="1821"/>
                  </a:cubicBezTo>
                  <a:cubicBezTo>
                    <a:pt x="3826" y="144"/>
                    <a:pt x="1175" y="1"/>
                    <a:pt x="290"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5057365" y="3226371"/>
              <a:ext cx="8585" cy="108670"/>
            </a:xfrm>
            <a:custGeom>
              <a:avLst/>
              <a:gdLst/>
              <a:ahLst/>
              <a:cxnLst/>
              <a:rect l="l" t="t" r="r" b="b"/>
              <a:pathLst>
                <a:path w="199" h="2519" fill="none" extrusionOk="0">
                  <a:moveTo>
                    <a:pt x="199" y="2519"/>
                  </a:moveTo>
                  <a:cubicBezTo>
                    <a:pt x="80" y="952"/>
                    <a:pt x="0" y="0"/>
                    <a:pt x="0" y="0"/>
                  </a:cubicBezTo>
                </a:path>
              </a:pathLst>
            </a:custGeom>
            <a:noFill/>
            <a:ln w="3225" cap="flat" cmpd="sng">
              <a:solidFill>
                <a:srgbClr val="444F9D"/>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4782735" y="3181851"/>
              <a:ext cx="23166" cy="105305"/>
            </a:xfrm>
            <a:custGeom>
              <a:avLst/>
              <a:gdLst/>
              <a:ahLst/>
              <a:cxnLst/>
              <a:rect l="l" t="t" r="r" b="b"/>
              <a:pathLst>
                <a:path w="537" h="2441" fill="none" extrusionOk="0">
                  <a:moveTo>
                    <a:pt x="1" y="2440"/>
                  </a:moveTo>
                  <a:cubicBezTo>
                    <a:pt x="1" y="2440"/>
                    <a:pt x="209" y="576"/>
                    <a:pt x="536" y="1"/>
                  </a:cubicBezTo>
                </a:path>
              </a:pathLst>
            </a:custGeom>
            <a:noFill/>
            <a:ln w="3225" cap="flat" cmpd="sng">
              <a:solidFill>
                <a:srgbClr val="444F9D"/>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a:off x="4702322" y="3283229"/>
              <a:ext cx="50086" cy="85590"/>
            </a:xfrm>
            <a:custGeom>
              <a:avLst/>
              <a:gdLst/>
              <a:ahLst/>
              <a:cxnLst/>
              <a:rect l="l" t="t" r="r" b="b"/>
              <a:pathLst>
                <a:path w="1161" h="1984" fill="none" extrusionOk="0">
                  <a:moveTo>
                    <a:pt x="1" y="1"/>
                  </a:moveTo>
                  <a:cubicBezTo>
                    <a:pt x="1" y="1"/>
                    <a:pt x="1042" y="1201"/>
                    <a:pt x="1161" y="1984"/>
                  </a:cubicBezTo>
                </a:path>
              </a:pathLst>
            </a:custGeom>
            <a:noFill/>
            <a:ln w="3225" cap="flat" cmpd="sng">
              <a:solidFill>
                <a:srgbClr val="F09880"/>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4411903" y="3031985"/>
              <a:ext cx="192534" cy="223077"/>
            </a:xfrm>
            <a:custGeom>
              <a:avLst/>
              <a:gdLst/>
              <a:ahLst/>
              <a:cxnLst/>
              <a:rect l="l" t="t" r="r" b="b"/>
              <a:pathLst>
                <a:path w="4463" h="5171" extrusionOk="0">
                  <a:moveTo>
                    <a:pt x="1097" y="1"/>
                  </a:moveTo>
                  <a:cubicBezTo>
                    <a:pt x="1091" y="1"/>
                    <a:pt x="1086" y="2"/>
                    <a:pt x="1081" y="5"/>
                  </a:cubicBezTo>
                  <a:cubicBezTo>
                    <a:pt x="833" y="124"/>
                    <a:pt x="1735" y="1363"/>
                    <a:pt x="1735" y="1363"/>
                  </a:cubicBezTo>
                  <a:cubicBezTo>
                    <a:pt x="1735" y="1363"/>
                    <a:pt x="789" y="198"/>
                    <a:pt x="503" y="198"/>
                  </a:cubicBezTo>
                  <a:cubicBezTo>
                    <a:pt x="484" y="198"/>
                    <a:pt x="469" y="203"/>
                    <a:pt x="456" y="213"/>
                  </a:cubicBezTo>
                  <a:cubicBezTo>
                    <a:pt x="337" y="332"/>
                    <a:pt x="1121" y="1363"/>
                    <a:pt x="1369" y="1819"/>
                  </a:cubicBezTo>
                  <a:cubicBezTo>
                    <a:pt x="1059" y="1400"/>
                    <a:pt x="515" y="813"/>
                    <a:pt x="328" y="813"/>
                  </a:cubicBezTo>
                  <a:cubicBezTo>
                    <a:pt x="312" y="813"/>
                    <a:pt x="298" y="818"/>
                    <a:pt x="288" y="828"/>
                  </a:cubicBezTo>
                  <a:cubicBezTo>
                    <a:pt x="169" y="956"/>
                    <a:pt x="665" y="1700"/>
                    <a:pt x="1031" y="2275"/>
                  </a:cubicBezTo>
                  <a:cubicBezTo>
                    <a:pt x="801" y="1971"/>
                    <a:pt x="321" y="1443"/>
                    <a:pt x="160" y="1443"/>
                  </a:cubicBezTo>
                  <a:cubicBezTo>
                    <a:pt x="148" y="1443"/>
                    <a:pt x="137" y="1446"/>
                    <a:pt x="129" y="1452"/>
                  </a:cubicBezTo>
                  <a:cubicBezTo>
                    <a:pt x="0" y="1571"/>
                    <a:pt x="1160" y="3435"/>
                    <a:pt x="2271" y="5170"/>
                  </a:cubicBezTo>
                  <a:lnTo>
                    <a:pt x="4462" y="3306"/>
                  </a:lnTo>
                  <a:cubicBezTo>
                    <a:pt x="3853" y="2569"/>
                    <a:pt x="2346" y="292"/>
                    <a:pt x="2118" y="292"/>
                  </a:cubicBezTo>
                  <a:cubicBezTo>
                    <a:pt x="2116" y="292"/>
                    <a:pt x="2114" y="292"/>
                    <a:pt x="2112" y="292"/>
                  </a:cubicBezTo>
                  <a:cubicBezTo>
                    <a:pt x="1944" y="332"/>
                    <a:pt x="2439" y="1204"/>
                    <a:pt x="2271" y="1204"/>
                  </a:cubicBezTo>
                  <a:cubicBezTo>
                    <a:pt x="2117" y="1204"/>
                    <a:pt x="1292" y="1"/>
                    <a:pt x="1097"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4472644" y="3139100"/>
              <a:ext cx="39387" cy="32139"/>
            </a:xfrm>
            <a:custGeom>
              <a:avLst/>
              <a:gdLst/>
              <a:ahLst/>
              <a:cxnLst/>
              <a:rect l="l" t="t" r="r" b="b"/>
              <a:pathLst>
                <a:path w="913" h="745" fill="none" extrusionOk="0">
                  <a:moveTo>
                    <a:pt x="0" y="0"/>
                  </a:moveTo>
                  <a:cubicBezTo>
                    <a:pt x="367" y="169"/>
                    <a:pt x="704" y="417"/>
                    <a:pt x="912" y="744"/>
                  </a:cubicBezTo>
                </a:path>
              </a:pathLst>
            </a:custGeom>
            <a:noFill/>
            <a:ln w="3225" cap="flat" cmpd="sng">
              <a:solidFill>
                <a:srgbClr val="F09880"/>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4517122" y="3099757"/>
              <a:ext cx="24849" cy="44520"/>
            </a:xfrm>
            <a:custGeom>
              <a:avLst/>
              <a:gdLst/>
              <a:ahLst/>
              <a:cxnLst/>
              <a:rect l="l" t="t" r="r" b="b"/>
              <a:pathLst>
                <a:path w="576" h="1032" fill="none" extrusionOk="0">
                  <a:moveTo>
                    <a:pt x="0" y="0"/>
                  </a:moveTo>
                  <a:cubicBezTo>
                    <a:pt x="40" y="417"/>
                    <a:pt x="248" y="783"/>
                    <a:pt x="576" y="1031"/>
                  </a:cubicBezTo>
                </a:path>
              </a:pathLst>
            </a:custGeom>
            <a:noFill/>
            <a:ln w="3225" cap="flat" cmpd="sng">
              <a:solidFill>
                <a:srgbClr val="F09880"/>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4798568" y="3057998"/>
              <a:ext cx="32139" cy="59749"/>
            </a:xfrm>
            <a:custGeom>
              <a:avLst/>
              <a:gdLst/>
              <a:ahLst/>
              <a:cxnLst/>
              <a:rect l="l" t="t" r="r" b="b"/>
              <a:pathLst>
                <a:path w="745" h="1385" extrusionOk="0">
                  <a:moveTo>
                    <a:pt x="496" y="0"/>
                  </a:moveTo>
                  <a:cubicBezTo>
                    <a:pt x="467" y="0"/>
                    <a:pt x="440" y="5"/>
                    <a:pt x="417" y="16"/>
                  </a:cubicBezTo>
                  <a:cubicBezTo>
                    <a:pt x="130" y="185"/>
                    <a:pt x="1" y="849"/>
                    <a:pt x="50" y="1176"/>
                  </a:cubicBezTo>
                  <a:cubicBezTo>
                    <a:pt x="50" y="1256"/>
                    <a:pt x="90" y="1385"/>
                    <a:pt x="169" y="1385"/>
                  </a:cubicBezTo>
                  <a:cubicBezTo>
                    <a:pt x="209" y="1385"/>
                    <a:pt x="249" y="1305"/>
                    <a:pt x="298" y="1256"/>
                  </a:cubicBezTo>
                  <a:cubicBezTo>
                    <a:pt x="417" y="1008"/>
                    <a:pt x="496" y="562"/>
                    <a:pt x="625" y="353"/>
                  </a:cubicBezTo>
                  <a:lnTo>
                    <a:pt x="744" y="66"/>
                  </a:lnTo>
                  <a:cubicBezTo>
                    <a:pt x="659" y="30"/>
                    <a:pt x="569" y="0"/>
                    <a:pt x="496"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4814832" y="3055064"/>
              <a:ext cx="41112" cy="64753"/>
            </a:xfrm>
            <a:custGeom>
              <a:avLst/>
              <a:gdLst/>
              <a:ahLst/>
              <a:cxnLst/>
              <a:rect l="l" t="t" r="r" b="b"/>
              <a:pathLst>
                <a:path w="953" h="1501" extrusionOk="0">
                  <a:moveTo>
                    <a:pt x="612" y="1"/>
                  </a:moveTo>
                  <a:cubicBezTo>
                    <a:pt x="496" y="1"/>
                    <a:pt x="395" y="43"/>
                    <a:pt x="328" y="84"/>
                  </a:cubicBezTo>
                  <a:cubicBezTo>
                    <a:pt x="80" y="293"/>
                    <a:pt x="1" y="996"/>
                    <a:pt x="80" y="1324"/>
                  </a:cubicBezTo>
                  <a:cubicBezTo>
                    <a:pt x="80" y="1401"/>
                    <a:pt x="109" y="1500"/>
                    <a:pt x="175" y="1500"/>
                  </a:cubicBezTo>
                  <a:cubicBezTo>
                    <a:pt x="185" y="1500"/>
                    <a:pt x="197" y="1498"/>
                    <a:pt x="209" y="1492"/>
                  </a:cubicBezTo>
                  <a:cubicBezTo>
                    <a:pt x="288" y="1492"/>
                    <a:pt x="288" y="1413"/>
                    <a:pt x="328" y="1373"/>
                  </a:cubicBezTo>
                  <a:cubicBezTo>
                    <a:pt x="457" y="1125"/>
                    <a:pt x="496" y="630"/>
                    <a:pt x="615" y="332"/>
                  </a:cubicBezTo>
                  <a:lnTo>
                    <a:pt x="952" y="134"/>
                  </a:lnTo>
                  <a:cubicBezTo>
                    <a:pt x="835" y="35"/>
                    <a:pt x="717" y="1"/>
                    <a:pt x="612"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a:off x="4832778" y="3054072"/>
              <a:ext cx="33865" cy="68808"/>
            </a:xfrm>
            <a:custGeom>
              <a:avLst/>
              <a:gdLst/>
              <a:ahLst/>
              <a:cxnLst/>
              <a:rect l="l" t="t" r="r" b="b"/>
              <a:pathLst>
                <a:path w="785" h="1595" extrusionOk="0">
                  <a:moveTo>
                    <a:pt x="433" y="1"/>
                  </a:moveTo>
                  <a:cubicBezTo>
                    <a:pt x="386" y="1"/>
                    <a:pt x="348" y="8"/>
                    <a:pt x="328" y="28"/>
                  </a:cubicBezTo>
                  <a:cubicBezTo>
                    <a:pt x="80" y="276"/>
                    <a:pt x="1" y="1099"/>
                    <a:pt x="80" y="1436"/>
                  </a:cubicBezTo>
                  <a:cubicBezTo>
                    <a:pt x="120" y="1515"/>
                    <a:pt x="160" y="1595"/>
                    <a:pt x="249" y="1595"/>
                  </a:cubicBezTo>
                  <a:cubicBezTo>
                    <a:pt x="288" y="1595"/>
                    <a:pt x="328" y="1515"/>
                    <a:pt x="368" y="1436"/>
                  </a:cubicBezTo>
                  <a:cubicBezTo>
                    <a:pt x="447" y="1188"/>
                    <a:pt x="447" y="692"/>
                    <a:pt x="536" y="405"/>
                  </a:cubicBezTo>
                  <a:lnTo>
                    <a:pt x="784" y="68"/>
                  </a:lnTo>
                  <a:cubicBezTo>
                    <a:pt x="784" y="68"/>
                    <a:pt x="572" y="1"/>
                    <a:pt x="433"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a:off x="4848610" y="3055927"/>
              <a:ext cx="59102" cy="63977"/>
            </a:xfrm>
            <a:custGeom>
              <a:avLst/>
              <a:gdLst/>
              <a:ahLst/>
              <a:cxnLst/>
              <a:rect l="l" t="t" r="r" b="b"/>
              <a:pathLst>
                <a:path w="1370" h="1483" extrusionOk="0">
                  <a:moveTo>
                    <a:pt x="451" y="0"/>
                  </a:moveTo>
                  <a:cubicBezTo>
                    <a:pt x="337" y="0"/>
                    <a:pt x="234" y="40"/>
                    <a:pt x="169" y="154"/>
                  </a:cubicBezTo>
                  <a:cubicBezTo>
                    <a:pt x="1" y="441"/>
                    <a:pt x="80" y="1016"/>
                    <a:pt x="169" y="1353"/>
                  </a:cubicBezTo>
                  <a:cubicBezTo>
                    <a:pt x="202" y="1418"/>
                    <a:pt x="234" y="1483"/>
                    <a:pt x="267" y="1483"/>
                  </a:cubicBezTo>
                  <a:cubicBezTo>
                    <a:pt x="274" y="1483"/>
                    <a:pt x="281" y="1480"/>
                    <a:pt x="288" y="1472"/>
                  </a:cubicBezTo>
                  <a:cubicBezTo>
                    <a:pt x="378" y="1472"/>
                    <a:pt x="378" y="1393"/>
                    <a:pt x="417" y="1353"/>
                  </a:cubicBezTo>
                  <a:cubicBezTo>
                    <a:pt x="456" y="1189"/>
                    <a:pt x="457" y="479"/>
                    <a:pt x="649" y="479"/>
                  </a:cubicBezTo>
                  <a:cubicBezTo>
                    <a:pt x="654" y="479"/>
                    <a:pt x="660" y="480"/>
                    <a:pt x="665" y="481"/>
                  </a:cubicBezTo>
                  <a:cubicBezTo>
                    <a:pt x="625" y="610"/>
                    <a:pt x="576" y="729"/>
                    <a:pt x="536" y="858"/>
                  </a:cubicBezTo>
                  <a:cubicBezTo>
                    <a:pt x="536" y="897"/>
                    <a:pt x="536" y="937"/>
                    <a:pt x="576" y="976"/>
                  </a:cubicBezTo>
                  <a:cubicBezTo>
                    <a:pt x="625" y="976"/>
                    <a:pt x="665" y="937"/>
                    <a:pt x="665" y="937"/>
                  </a:cubicBezTo>
                  <a:cubicBezTo>
                    <a:pt x="784" y="808"/>
                    <a:pt x="953" y="689"/>
                    <a:pt x="1072" y="610"/>
                  </a:cubicBezTo>
                  <a:cubicBezTo>
                    <a:pt x="1161" y="560"/>
                    <a:pt x="1369" y="481"/>
                    <a:pt x="1369" y="481"/>
                  </a:cubicBezTo>
                  <a:cubicBezTo>
                    <a:pt x="1369" y="481"/>
                    <a:pt x="992" y="114"/>
                    <a:pt x="744" y="64"/>
                  </a:cubicBezTo>
                  <a:cubicBezTo>
                    <a:pt x="650" y="28"/>
                    <a:pt x="547" y="0"/>
                    <a:pt x="451"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4848610" y="3056963"/>
              <a:ext cx="14193" cy="32139"/>
            </a:xfrm>
            <a:custGeom>
              <a:avLst/>
              <a:gdLst/>
              <a:ahLst/>
              <a:cxnLst/>
              <a:rect l="l" t="t" r="r" b="b"/>
              <a:pathLst>
                <a:path w="329" h="745" extrusionOk="0">
                  <a:moveTo>
                    <a:pt x="249" y="1"/>
                  </a:moveTo>
                  <a:cubicBezTo>
                    <a:pt x="1" y="130"/>
                    <a:pt x="1" y="496"/>
                    <a:pt x="40" y="744"/>
                  </a:cubicBezTo>
                  <a:cubicBezTo>
                    <a:pt x="40" y="744"/>
                    <a:pt x="80" y="744"/>
                    <a:pt x="80" y="705"/>
                  </a:cubicBezTo>
                  <a:cubicBezTo>
                    <a:pt x="130" y="457"/>
                    <a:pt x="40" y="209"/>
                    <a:pt x="288" y="40"/>
                  </a:cubicBezTo>
                  <a:cubicBezTo>
                    <a:pt x="328" y="40"/>
                    <a:pt x="288" y="1"/>
                    <a:pt x="249" y="1"/>
                  </a:cubicBezTo>
                  <a:close/>
                </a:path>
              </a:pathLst>
            </a:custGeom>
            <a:solidFill>
              <a:srgbClr val="F098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4832778" y="3055237"/>
              <a:ext cx="15876" cy="37704"/>
            </a:xfrm>
            <a:custGeom>
              <a:avLst/>
              <a:gdLst/>
              <a:ahLst/>
              <a:cxnLst/>
              <a:rect l="l" t="t" r="r" b="b"/>
              <a:pathLst>
                <a:path w="368" h="874" extrusionOk="0">
                  <a:moveTo>
                    <a:pt x="328" y="1"/>
                  </a:moveTo>
                  <a:cubicBezTo>
                    <a:pt x="41" y="130"/>
                    <a:pt x="1" y="576"/>
                    <a:pt x="41" y="874"/>
                  </a:cubicBezTo>
                  <a:cubicBezTo>
                    <a:pt x="41" y="874"/>
                    <a:pt x="80" y="874"/>
                    <a:pt x="80" y="824"/>
                  </a:cubicBezTo>
                  <a:cubicBezTo>
                    <a:pt x="120" y="576"/>
                    <a:pt x="80" y="209"/>
                    <a:pt x="328" y="41"/>
                  </a:cubicBezTo>
                  <a:cubicBezTo>
                    <a:pt x="368" y="1"/>
                    <a:pt x="328" y="1"/>
                    <a:pt x="328" y="1"/>
                  </a:cubicBezTo>
                  <a:close/>
                </a:path>
              </a:pathLst>
            </a:custGeom>
            <a:solidFill>
              <a:srgbClr val="F098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a:off x="4814832" y="3058688"/>
              <a:ext cx="15876" cy="38955"/>
            </a:xfrm>
            <a:custGeom>
              <a:avLst/>
              <a:gdLst/>
              <a:ahLst/>
              <a:cxnLst/>
              <a:rect l="l" t="t" r="r" b="b"/>
              <a:pathLst>
                <a:path w="368" h="903" extrusionOk="0">
                  <a:moveTo>
                    <a:pt x="288" y="0"/>
                  </a:moveTo>
                  <a:cubicBezTo>
                    <a:pt x="40" y="169"/>
                    <a:pt x="1" y="625"/>
                    <a:pt x="40" y="873"/>
                  </a:cubicBezTo>
                  <a:cubicBezTo>
                    <a:pt x="40" y="893"/>
                    <a:pt x="50" y="903"/>
                    <a:pt x="60" y="903"/>
                  </a:cubicBezTo>
                  <a:cubicBezTo>
                    <a:pt x="70" y="903"/>
                    <a:pt x="80" y="893"/>
                    <a:pt x="80" y="873"/>
                  </a:cubicBezTo>
                  <a:cubicBezTo>
                    <a:pt x="169" y="625"/>
                    <a:pt x="80" y="248"/>
                    <a:pt x="328" y="50"/>
                  </a:cubicBezTo>
                  <a:cubicBezTo>
                    <a:pt x="367" y="50"/>
                    <a:pt x="328" y="0"/>
                    <a:pt x="288" y="0"/>
                  </a:cubicBezTo>
                  <a:close/>
                </a:path>
              </a:pathLst>
            </a:custGeom>
            <a:solidFill>
              <a:srgbClr val="F098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a:off x="5320865" y="3390172"/>
              <a:ext cx="43" cy="32139"/>
            </a:xfrm>
            <a:custGeom>
              <a:avLst/>
              <a:gdLst/>
              <a:ahLst/>
              <a:cxnLst/>
              <a:rect l="l" t="t" r="r" b="b"/>
              <a:pathLst>
                <a:path w="1" h="745" fill="none" extrusionOk="0">
                  <a:moveTo>
                    <a:pt x="0" y="1"/>
                  </a:moveTo>
                  <a:lnTo>
                    <a:pt x="0"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303307" y="3406436"/>
              <a:ext cx="33865" cy="43"/>
            </a:xfrm>
            <a:custGeom>
              <a:avLst/>
              <a:gdLst/>
              <a:ahLst/>
              <a:cxnLst/>
              <a:rect l="l" t="t" r="r" b="b"/>
              <a:pathLst>
                <a:path w="785" h="1" fill="none" extrusionOk="0">
                  <a:moveTo>
                    <a:pt x="784" y="0"/>
                  </a:moveTo>
                  <a:lnTo>
                    <a:pt x="1" y="0"/>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3661610" y="3343970"/>
              <a:ext cx="32139" cy="32139"/>
            </a:xfrm>
            <a:custGeom>
              <a:avLst/>
              <a:gdLst/>
              <a:ahLst/>
              <a:cxnLst/>
              <a:rect l="l" t="t" r="r" b="b"/>
              <a:pathLst>
                <a:path w="745" h="745" fill="none" extrusionOk="0">
                  <a:moveTo>
                    <a:pt x="744" y="378"/>
                  </a:moveTo>
                  <a:cubicBezTo>
                    <a:pt x="744" y="576"/>
                    <a:pt x="576" y="744"/>
                    <a:pt x="378" y="744"/>
                  </a:cubicBezTo>
                  <a:cubicBezTo>
                    <a:pt x="169" y="744"/>
                    <a:pt x="1" y="576"/>
                    <a:pt x="1" y="378"/>
                  </a:cubicBezTo>
                  <a:cubicBezTo>
                    <a:pt x="1" y="169"/>
                    <a:pt x="169" y="1"/>
                    <a:pt x="378" y="1"/>
                  </a:cubicBezTo>
                  <a:cubicBezTo>
                    <a:pt x="576" y="1"/>
                    <a:pt x="744" y="169"/>
                    <a:pt x="744"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a:off x="4657845" y="3071501"/>
              <a:ext cx="43" cy="58670"/>
            </a:xfrm>
            <a:custGeom>
              <a:avLst/>
              <a:gdLst/>
              <a:ahLst/>
              <a:cxnLst/>
              <a:rect l="l" t="t" r="r" b="b"/>
              <a:pathLst>
                <a:path w="1" h="1360" fill="none" extrusionOk="0">
                  <a:moveTo>
                    <a:pt x="1" y="1"/>
                  </a:moveTo>
                  <a:lnTo>
                    <a:pt x="1" y="1359"/>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a:off x="4629631" y="3099757"/>
              <a:ext cx="56902" cy="43"/>
            </a:xfrm>
            <a:custGeom>
              <a:avLst/>
              <a:gdLst/>
              <a:ahLst/>
              <a:cxnLst/>
              <a:rect l="l" t="t" r="r" b="b"/>
              <a:pathLst>
                <a:path w="1319" h="1" fill="none" extrusionOk="0">
                  <a:moveTo>
                    <a:pt x="1319" y="0"/>
                  </a:moveTo>
                  <a:lnTo>
                    <a:pt x="0" y="0"/>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a:off x="2681207" y="3041130"/>
              <a:ext cx="55651" cy="55219"/>
            </a:xfrm>
            <a:custGeom>
              <a:avLst/>
              <a:gdLst/>
              <a:ahLst/>
              <a:cxnLst/>
              <a:rect l="l" t="t" r="r" b="b"/>
              <a:pathLst>
                <a:path w="1290" h="1280" fill="none" extrusionOk="0">
                  <a:moveTo>
                    <a:pt x="1290" y="616"/>
                  </a:moveTo>
                  <a:cubicBezTo>
                    <a:pt x="1290" y="992"/>
                    <a:pt x="992" y="1280"/>
                    <a:pt x="665" y="1280"/>
                  </a:cubicBezTo>
                  <a:cubicBezTo>
                    <a:pt x="298" y="1280"/>
                    <a:pt x="1" y="992"/>
                    <a:pt x="1" y="616"/>
                  </a:cubicBezTo>
                  <a:cubicBezTo>
                    <a:pt x="1" y="288"/>
                    <a:pt x="298" y="1"/>
                    <a:pt x="665" y="1"/>
                  </a:cubicBezTo>
                  <a:cubicBezTo>
                    <a:pt x="992" y="1"/>
                    <a:pt x="1290" y="288"/>
                    <a:pt x="1290" y="616"/>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a:off x="6739701" y="2821723"/>
              <a:ext cx="55219" cy="55219"/>
            </a:xfrm>
            <a:custGeom>
              <a:avLst/>
              <a:gdLst/>
              <a:ahLst/>
              <a:cxnLst/>
              <a:rect l="l" t="t" r="r" b="b"/>
              <a:pathLst>
                <a:path w="1280" h="1280" fill="none" extrusionOk="0">
                  <a:moveTo>
                    <a:pt x="1280" y="625"/>
                  </a:moveTo>
                  <a:cubicBezTo>
                    <a:pt x="1280" y="992"/>
                    <a:pt x="992" y="1279"/>
                    <a:pt x="615" y="1279"/>
                  </a:cubicBezTo>
                  <a:cubicBezTo>
                    <a:pt x="288" y="1279"/>
                    <a:pt x="1" y="992"/>
                    <a:pt x="1" y="625"/>
                  </a:cubicBezTo>
                  <a:cubicBezTo>
                    <a:pt x="1" y="288"/>
                    <a:pt x="288" y="0"/>
                    <a:pt x="615" y="0"/>
                  </a:cubicBezTo>
                  <a:cubicBezTo>
                    <a:pt x="992" y="0"/>
                    <a:pt x="1280" y="288"/>
                    <a:pt x="1280" y="62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a:off x="6732410" y="4347481"/>
              <a:ext cx="210523" cy="43"/>
            </a:xfrm>
            <a:custGeom>
              <a:avLst/>
              <a:gdLst/>
              <a:ahLst/>
              <a:cxnLst/>
              <a:rect l="l" t="t" r="r" b="b"/>
              <a:pathLst>
                <a:path w="4880" h="1" fill="none" extrusionOk="0">
                  <a:moveTo>
                    <a:pt x="4879" y="0"/>
                  </a:moveTo>
                  <a:lnTo>
                    <a:pt x="1" y="0"/>
                  </a:lnTo>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a:off x="6550618" y="4347481"/>
              <a:ext cx="112552" cy="43"/>
            </a:xfrm>
            <a:custGeom>
              <a:avLst/>
              <a:gdLst/>
              <a:ahLst/>
              <a:cxnLst/>
              <a:rect l="l" t="t" r="r" b="b"/>
              <a:pathLst>
                <a:path w="2609" h="1" fill="none" extrusionOk="0">
                  <a:moveTo>
                    <a:pt x="2609" y="0"/>
                  </a:moveTo>
                  <a:lnTo>
                    <a:pt x="1" y="0"/>
                  </a:lnTo>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0"/>
        <p:cNvGrpSpPr/>
        <p:nvPr/>
      </p:nvGrpSpPr>
      <p:grpSpPr>
        <a:xfrm>
          <a:off x="0" y="0"/>
          <a:ext cx="0" cy="0"/>
          <a:chOff x="0" y="0"/>
          <a:chExt cx="0" cy="0"/>
        </a:xfrm>
      </p:grpSpPr>
      <p:sp>
        <p:nvSpPr>
          <p:cNvPr id="2221" name="Google Shape;2221;p39"/>
          <p:cNvSpPr txBox="1">
            <a:spLocks noGrp="1"/>
          </p:cNvSpPr>
          <p:nvPr>
            <p:ph type="title"/>
          </p:nvPr>
        </p:nvSpPr>
        <p:spPr>
          <a:xfrm>
            <a:off x="631150" y="378450"/>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Education</a:t>
            </a:r>
            <a:endParaRPr/>
          </a:p>
        </p:txBody>
      </p:sp>
      <p:sp>
        <p:nvSpPr>
          <p:cNvPr id="2222" name="Google Shape;2222;p39"/>
          <p:cNvSpPr txBox="1">
            <a:spLocks noGrp="1"/>
          </p:cNvSpPr>
          <p:nvPr>
            <p:ph type="subTitle" idx="1"/>
          </p:nvPr>
        </p:nvSpPr>
        <p:spPr>
          <a:xfrm>
            <a:off x="202700" y="647525"/>
            <a:ext cx="4412100" cy="1032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sz="500"/>
          </a:p>
          <a:p>
            <a:pPr marL="457200" lvl="0" indent="0" algn="l" rtl="0">
              <a:spcBef>
                <a:spcPts val="0"/>
              </a:spcBef>
              <a:spcAft>
                <a:spcPts val="0"/>
              </a:spcAft>
              <a:buNone/>
            </a:pPr>
            <a:endParaRPr sz="500"/>
          </a:p>
          <a:p>
            <a:pPr marL="457200" lvl="0" indent="-298450" algn="l" rtl="0">
              <a:spcBef>
                <a:spcPts val="0"/>
              </a:spcBef>
              <a:spcAft>
                <a:spcPts val="0"/>
              </a:spcAft>
              <a:buSzPts val="1100"/>
              <a:buChar char="-"/>
            </a:pPr>
            <a:r>
              <a:rPr lang="en" sz="1100"/>
              <a:t>What are some education characteristics for those candidates who are staying?</a:t>
            </a:r>
            <a:endParaRPr sz="1100"/>
          </a:p>
        </p:txBody>
      </p:sp>
      <p:grpSp>
        <p:nvGrpSpPr>
          <p:cNvPr id="2223" name="Google Shape;2223;p39"/>
          <p:cNvGrpSpPr/>
          <p:nvPr/>
        </p:nvGrpSpPr>
        <p:grpSpPr>
          <a:xfrm>
            <a:off x="7306075" y="3405251"/>
            <a:ext cx="1837937" cy="1738249"/>
            <a:chOff x="648775" y="1605959"/>
            <a:chExt cx="3742489" cy="3442078"/>
          </a:xfrm>
        </p:grpSpPr>
        <p:sp>
          <p:nvSpPr>
            <p:cNvPr id="2224" name="Google Shape;2224;p39"/>
            <p:cNvSpPr/>
            <p:nvPr/>
          </p:nvSpPr>
          <p:spPr>
            <a:xfrm>
              <a:off x="2109808" y="1605959"/>
              <a:ext cx="15209" cy="66485"/>
            </a:xfrm>
            <a:custGeom>
              <a:avLst/>
              <a:gdLst/>
              <a:ahLst/>
              <a:cxnLst/>
              <a:rect l="l" t="t" r="r" b="b"/>
              <a:pathLst>
                <a:path w="132" h="577" extrusionOk="0">
                  <a:moveTo>
                    <a:pt x="1" y="0"/>
                  </a:moveTo>
                  <a:lnTo>
                    <a:pt x="1" y="577"/>
                  </a:lnTo>
                  <a:lnTo>
                    <a:pt x="132" y="577"/>
                  </a:lnTo>
                  <a:lnTo>
                    <a:pt x="1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9"/>
            <p:cNvSpPr/>
            <p:nvPr/>
          </p:nvSpPr>
          <p:spPr>
            <a:xfrm>
              <a:off x="2080656" y="1631654"/>
              <a:ext cx="70055" cy="14288"/>
            </a:xfrm>
            <a:custGeom>
              <a:avLst/>
              <a:gdLst/>
              <a:ahLst/>
              <a:cxnLst/>
              <a:rect l="l" t="t" r="r" b="b"/>
              <a:pathLst>
                <a:path w="608" h="124" extrusionOk="0">
                  <a:moveTo>
                    <a:pt x="0" y="0"/>
                  </a:moveTo>
                  <a:lnTo>
                    <a:pt x="0" y="123"/>
                  </a:lnTo>
                  <a:lnTo>
                    <a:pt x="607" y="123"/>
                  </a:lnTo>
                  <a:lnTo>
                    <a:pt x="6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9"/>
            <p:cNvSpPr/>
            <p:nvPr/>
          </p:nvSpPr>
          <p:spPr>
            <a:xfrm>
              <a:off x="4076373" y="2164550"/>
              <a:ext cx="128532" cy="96993"/>
            </a:xfrm>
            <a:custGeom>
              <a:avLst/>
              <a:gdLst/>
              <a:ahLst/>
              <a:cxnLst/>
              <a:rect l="l" t="t" r="r" b="b"/>
              <a:pathLst>
                <a:path w="1569" h="1184" extrusionOk="0">
                  <a:moveTo>
                    <a:pt x="700" y="0"/>
                  </a:moveTo>
                  <a:cubicBezTo>
                    <a:pt x="385" y="0"/>
                    <a:pt x="155" y="162"/>
                    <a:pt x="62" y="415"/>
                  </a:cubicBezTo>
                  <a:cubicBezTo>
                    <a:pt x="1" y="707"/>
                    <a:pt x="224" y="1061"/>
                    <a:pt x="639" y="1153"/>
                  </a:cubicBezTo>
                  <a:cubicBezTo>
                    <a:pt x="700" y="1184"/>
                    <a:pt x="800" y="1184"/>
                    <a:pt x="862" y="1184"/>
                  </a:cubicBezTo>
                  <a:cubicBezTo>
                    <a:pt x="1154" y="1184"/>
                    <a:pt x="1407" y="1061"/>
                    <a:pt x="1499" y="799"/>
                  </a:cubicBezTo>
                  <a:cubicBezTo>
                    <a:pt x="1569" y="484"/>
                    <a:pt x="1346" y="162"/>
                    <a:pt x="923" y="31"/>
                  </a:cubicBezTo>
                  <a:cubicBezTo>
                    <a:pt x="862" y="31"/>
                    <a:pt x="769" y="0"/>
                    <a:pt x="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9"/>
            <p:cNvSpPr/>
            <p:nvPr/>
          </p:nvSpPr>
          <p:spPr>
            <a:xfrm>
              <a:off x="2641218" y="4852250"/>
              <a:ext cx="325043" cy="15210"/>
            </a:xfrm>
            <a:custGeom>
              <a:avLst/>
              <a:gdLst/>
              <a:ahLst/>
              <a:cxnLst/>
              <a:rect l="l" t="t" r="r" b="b"/>
              <a:pathLst>
                <a:path w="2821" h="132" extrusionOk="0">
                  <a:moveTo>
                    <a:pt x="0" y="1"/>
                  </a:moveTo>
                  <a:lnTo>
                    <a:pt x="0" y="131"/>
                  </a:lnTo>
                  <a:lnTo>
                    <a:pt x="2821" y="131"/>
                  </a:lnTo>
                  <a:lnTo>
                    <a:pt x="28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9"/>
            <p:cNvSpPr/>
            <p:nvPr/>
          </p:nvSpPr>
          <p:spPr>
            <a:xfrm>
              <a:off x="912002" y="3118766"/>
              <a:ext cx="10813" cy="47350"/>
            </a:xfrm>
            <a:custGeom>
              <a:avLst/>
              <a:gdLst/>
              <a:ahLst/>
              <a:cxnLst/>
              <a:rect l="l" t="t" r="r" b="b"/>
              <a:pathLst>
                <a:path w="132" h="578" extrusionOk="0">
                  <a:moveTo>
                    <a:pt x="1" y="1"/>
                  </a:moveTo>
                  <a:lnTo>
                    <a:pt x="1" y="577"/>
                  </a:lnTo>
                  <a:lnTo>
                    <a:pt x="132" y="577"/>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9"/>
            <p:cNvSpPr/>
            <p:nvPr/>
          </p:nvSpPr>
          <p:spPr>
            <a:xfrm>
              <a:off x="893815" y="3137690"/>
              <a:ext cx="47268" cy="10158"/>
            </a:xfrm>
            <a:custGeom>
              <a:avLst/>
              <a:gdLst/>
              <a:ahLst/>
              <a:cxnLst/>
              <a:rect l="l" t="t" r="r" b="b"/>
              <a:pathLst>
                <a:path w="577" h="124" extrusionOk="0">
                  <a:moveTo>
                    <a:pt x="0" y="0"/>
                  </a:moveTo>
                  <a:lnTo>
                    <a:pt x="0" y="123"/>
                  </a:lnTo>
                  <a:lnTo>
                    <a:pt x="577" y="123"/>
                  </a:lnTo>
                  <a:lnTo>
                    <a:pt x="5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9"/>
            <p:cNvSpPr/>
            <p:nvPr/>
          </p:nvSpPr>
          <p:spPr>
            <a:xfrm>
              <a:off x="3199960" y="2524179"/>
              <a:ext cx="57426" cy="54886"/>
            </a:xfrm>
            <a:custGeom>
              <a:avLst/>
              <a:gdLst/>
              <a:ahLst/>
              <a:cxnLst/>
              <a:rect l="l" t="t" r="r" b="b"/>
              <a:pathLst>
                <a:path w="701" h="670" extrusionOk="0">
                  <a:moveTo>
                    <a:pt x="346" y="124"/>
                  </a:moveTo>
                  <a:cubicBezTo>
                    <a:pt x="477" y="124"/>
                    <a:pt x="577" y="224"/>
                    <a:pt x="577" y="354"/>
                  </a:cubicBezTo>
                  <a:cubicBezTo>
                    <a:pt x="577" y="447"/>
                    <a:pt x="477" y="546"/>
                    <a:pt x="346" y="546"/>
                  </a:cubicBezTo>
                  <a:cubicBezTo>
                    <a:pt x="224" y="546"/>
                    <a:pt x="124" y="447"/>
                    <a:pt x="124" y="354"/>
                  </a:cubicBezTo>
                  <a:cubicBezTo>
                    <a:pt x="124" y="224"/>
                    <a:pt x="224" y="124"/>
                    <a:pt x="346" y="124"/>
                  </a:cubicBezTo>
                  <a:close/>
                  <a:moveTo>
                    <a:pt x="346" y="1"/>
                  </a:moveTo>
                  <a:cubicBezTo>
                    <a:pt x="154" y="1"/>
                    <a:pt x="1" y="162"/>
                    <a:pt x="1" y="354"/>
                  </a:cubicBezTo>
                  <a:cubicBezTo>
                    <a:pt x="1" y="546"/>
                    <a:pt x="154" y="669"/>
                    <a:pt x="346" y="669"/>
                  </a:cubicBezTo>
                  <a:cubicBezTo>
                    <a:pt x="539" y="669"/>
                    <a:pt x="700" y="546"/>
                    <a:pt x="700" y="354"/>
                  </a:cubicBezTo>
                  <a:cubicBezTo>
                    <a:pt x="700" y="162"/>
                    <a:pt x="539" y="1"/>
                    <a:pt x="346" y="1"/>
                  </a:cubicBezTo>
                  <a:close/>
                </a:path>
              </a:pathLst>
            </a:custGeom>
            <a:solidFill>
              <a:srgbClr val="9DD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9"/>
            <p:cNvSpPr/>
            <p:nvPr/>
          </p:nvSpPr>
          <p:spPr>
            <a:xfrm>
              <a:off x="1162326" y="2561387"/>
              <a:ext cx="77199" cy="80773"/>
            </a:xfrm>
            <a:custGeom>
              <a:avLst/>
              <a:gdLst/>
              <a:ahLst/>
              <a:cxnLst/>
              <a:rect l="l" t="t" r="r" b="b"/>
              <a:pathLst>
                <a:path w="670" h="701" extrusionOk="0">
                  <a:moveTo>
                    <a:pt x="346" y="124"/>
                  </a:moveTo>
                  <a:cubicBezTo>
                    <a:pt x="446" y="124"/>
                    <a:pt x="539" y="224"/>
                    <a:pt x="539" y="354"/>
                  </a:cubicBezTo>
                  <a:cubicBezTo>
                    <a:pt x="539" y="477"/>
                    <a:pt x="446" y="577"/>
                    <a:pt x="346" y="577"/>
                  </a:cubicBezTo>
                  <a:cubicBezTo>
                    <a:pt x="223" y="577"/>
                    <a:pt x="123" y="477"/>
                    <a:pt x="123" y="354"/>
                  </a:cubicBezTo>
                  <a:cubicBezTo>
                    <a:pt x="123" y="224"/>
                    <a:pt x="223" y="124"/>
                    <a:pt x="346" y="124"/>
                  </a:cubicBezTo>
                  <a:close/>
                  <a:moveTo>
                    <a:pt x="346" y="1"/>
                  </a:moveTo>
                  <a:cubicBezTo>
                    <a:pt x="154" y="1"/>
                    <a:pt x="1" y="162"/>
                    <a:pt x="1" y="354"/>
                  </a:cubicBezTo>
                  <a:cubicBezTo>
                    <a:pt x="1" y="546"/>
                    <a:pt x="154" y="700"/>
                    <a:pt x="346" y="700"/>
                  </a:cubicBezTo>
                  <a:cubicBezTo>
                    <a:pt x="539" y="700"/>
                    <a:pt x="669" y="546"/>
                    <a:pt x="669" y="354"/>
                  </a:cubicBezTo>
                  <a:cubicBezTo>
                    <a:pt x="669" y="162"/>
                    <a:pt x="539" y="1"/>
                    <a:pt x="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9"/>
            <p:cNvSpPr/>
            <p:nvPr/>
          </p:nvSpPr>
          <p:spPr>
            <a:xfrm>
              <a:off x="772063" y="1962631"/>
              <a:ext cx="365831" cy="14288"/>
            </a:xfrm>
            <a:custGeom>
              <a:avLst/>
              <a:gdLst/>
              <a:ahLst/>
              <a:cxnLst/>
              <a:rect l="l" t="t" r="r" b="b"/>
              <a:pathLst>
                <a:path w="3175" h="124" extrusionOk="0">
                  <a:moveTo>
                    <a:pt x="0" y="0"/>
                  </a:moveTo>
                  <a:lnTo>
                    <a:pt x="0" y="123"/>
                  </a:lnTo>
                  <a:lnTo>
                    <a:pt x="3174" y="123"/>
                  </a:lnTo>
                  <a:lnTo>
                    <a:pt x="31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9"/>
            <p:cNvSpPr/>
            <p:nvPr/>
          </p:nvSpPr>
          <p:spPr>
            <a:xfrm>
              <a:off x="1210143" y="2247981"/>
              <a:ext cx="162118" cy="14288"/>
            </a:xfrm>
            <a:custGeom>
              <a:avLst/>
              <a:gdLst/>
              <a:ahLst/>
              <a:cxnLst/>
              <a:rect l="l" t="t" r="r" b="b"/>
              <a:pathLst>
                <a:path w="1407" h="124" extrusionOk="0">
                  <a:moveTo>
                    <a:pt x="1" y="0"/>
                  </a:moveTo>
                  <a:lnTo>
                    <a:pt x="1" y="123"/>
                  </a:lnTo>
                  <a:lnTo>
                    <a:pt x="1407" y="123"/>
                  </a:lnTo>
                  <a:lnTo>
                    <a:pt x="1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9"/>
            <p:cNvSpPr/>
            <p:nvPr/>
          </p:nvSpPr>
          <p:spPr>
            <a:xfrm>
              <a:off x="3409594" y="2162174"/>
              <a:ext cx="94536" cy="10158"/>
            </a:xfrm>
            <a:custGeom>
              <a:avLst/>
              <a:gdLst/>
              <a:ahLst/>
              <a:cxnLst/>
              <a:rect l="l" t="t" r="r" b="b"/>
              <a:pathLst>
                <a:path w="1154" h="124" extrusionOk="0">
                  <a:moveTo>
                    <a:pt x="1" y="1"/>
                  </a:moveTo>
                  <a:lnTo>
                    <a:pt x="1" y="124"/>
                  </a:lnTo>
                  <a:lnTo>
                    <a:pt x="1154" y="124"/>
                  </a:lnTo>
                  <a:lnTo>
                    <a:pt x="1154" y="1"/>
                  </a:lnTo>
                  <a:close/>
                </a:path>
              </a:pathLst>
            </a:custGeom>
            <a:solidFill>
              <a:srgbClr val="9DD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a:off x="1612158" y="2137252"/>
              <a:ext cx="1151303" cy="2246657"/>
            </a:xfrm>
            <a:custGeom>
              <a:avLst/>
              <a:gdLst/>
              <a:ahLst/>
              <a:cxnLst/>
              <a:rect l="l" t="t" r="r" b="b"/>
              <a:pathLst>
                <a:path w="9992" h="19498" extrusionOk="0">
                  <a:moveTo>
                    <a:pt x="2014" y="0"/>
                  </a:moveTo>
                  <a:cubicBezTo>
                    <a:pt x="1" y="11682"/>
                    <a:pt x="4258" y="17031"/>
                    <a:pt x="6403" y="19498"/>
                  </a:cubicBezTo>
                  <a:lnTo>
                    <a:pt x="9992" y="18061"/>
                  </a:lnTo>
                  <a:cubicBezTo>
                    <a:pt x="9700" y="10276"/>
                    <a:pt x="8931" y="6210"/>
                    <a:pt x="2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a:off x="1774277" y="2127688"/>
              <a:ext cx="996329" cy="2259793"/>
            </a:xfrm>
            <a:custGeom>
              <a:avLst/>
              <a:gdLst/>
              <a:ahLst/>
              <a:cxnLst/>
              <a:rect l="l" t="t" r="r" b="b"/>
              <a:pathLst>
                <a:path w="8647" h="19612" extrusionOk="0">
                  <a:moveTo>
                    <a:pt x="608" y="1"/>
                  </a:moveTo>
                  <a:cubicBezTo>
                    <a:pt x="598" y="1"/>
                    <a:pt x="587" y="4"/>
                    <a:pt x="577" y="14"/>
                  </a:cubicBezTo>
                  <a:cubicBezTo>
                    <a:pt x="577" y="14"/>
                    <a:pt x="546" y="14"/>
                    <a:pt x="546" y="45"/>
                  </a:cubicBezTo>
                  <a:cubicBezTo>
                    <a:pt x="162" y="2197"/>
                    <a:pt x="0" y="4149"/>
                    <a:pt x="0" y="5909"/>
                  </a:cubicBezTo>
                  <a:cubicBezTo>
                    <a:pt x="0" y="13656"/>
                    <a:pt x="3174" y="17598"/>
                    <a:pt x="4965" y="19612"/>
                  </a:cubicBezTo>
                  <a:lnTo>
                    <a:pt x="5065" y="19520"/>
                  </a:lnTo>
                  <a:cubicBezTo>
                    <a:pt x="3297" y="17529"/>
                    <a:pt x="131" y="13594"/>
                    <a:pt x="131" y="5909"/>
                  </a:cubicBezTo>
                  <a:cubicBezTo>
                    <a:pt x="131" y="4178"/>
                    <a:pt x="287" y="2290"/>
                    <a:pt x="658" y="188"/>
                  </a:cubicBezTo>
                  <a:lnTo>
                    <a:pt x="658" y="188"/>
                  </a:lnTo>
                  <a:cubicBezTo>
                    <a:pt x="4035" y="3260"/>
                    <a:pt x="5934" y="5800"/>
                    <a:pt x="7017" y="8537"/>
                  </a:cubicBezTo>
                  <a:cubicBezTo>
                    <a:pt x="8101" y="11289"/>
                    <a:pt x="8362" y="14232"/>
                    <a:pt x="8523" y="18144"/>
                  </a:cubicBezTo>
                  <a:lnTo>
                    <a:pt x="8646" y="18144"/>
                  </a:lnTo>
                  <a:cubicBezTo>
                    <a:pt x="8485" y="14232"/>
                    <a:pt x="8231" y="11258"/>
                    <a:pt x="7140" y="8499"/>
                  </a:cubicBezTo>
                  <a:cubicBezTo>
                    <a:pt x="6025" y="5717"/>
                    <a:pt x="4104" y="3119"/>
                    <a:pt x="646" y="14"/>
                  </a:cubicBezTo>
                  <a:cubicBezTo>
                    <a:pt x="646" y="14"/>
                    <a:pt x="629"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9"/>
            <p:cNvSpPr/>
            <p:nvPr/>
          </p:nvSpPr>
          <p:spPr>
            <a:xfrm>
              <a:off x="1837074" y="2132873"/>
              <a:ext cx="720025" cy="2136848"/>
            </a:xfrm>
            <a:custGeom>
              <a:avLst/>
              <a:gdLst/>
              <a:ahLst/>
              <a:cxnLst/>
              <a:rect l="l" t="t" r="r" b="b"/>
              <a:pathLst>
                <a:path w="6249" h="18545" extrusionOk="0">
                  <a:moveTo>
                    <a:pt x="131" y="0"/>
                  </a:moveTo>
                  <a:lnTo>
                    <a:pt x="1" y="38"/>
                  </a:lnTo>
                  <a:cubicBezTo>
                    <a:pt x="1" y="38"/>
                    <a:pt x="1215" y="9484"/>
                    <a:pt x="6118" y="18545"/>
                  </a:cubicBezTo>
                  <a:lnTo>
                    <a:pt x="6249" y="18483"/>
                  </a:lnTo>
                  <a:cubicBezTo>
                    <a:pt x="3782" y="13964"/>
                    <a:pt x="2245" y="9353"/>
                    <a:pt x="1346" y="5864"/>
                  </a:cubicBezTo>
                  <a:cubicBezTo>
                    <a:pt x="900" y="4104"/>
                    <a:pt x="577" y="2659"/>
                    <a:pt x="385" y="1637"/>
                  </a:cubicBezTo>
                  <a:cubicBezTo>
                    <a:pt x="293" y="1122"/>
                    <a:pt x="224" y="707"/>
                    <a:pt x="193" y="423"/>
                  </a:cubicBezTo>
                  <a:cubicBezTo>
                    <a:pt x="162" y="292"/>
                    <a:pt x="162" y="192"/>
                    <a:pt x="131" y="131"/>
                  </a:cubicBezTo>
                  <a:lnTo>
                    <a:pt x="1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9"/>
            <p:cNvSpPr/>
            <p:nvPr/>
          </p:nvSpPr>
          <p:spPr>
            <a:xfrm>
              <a:off x="1833617" y="2132873"/>
              <a:ext cx="634991" cy="2221884"/>
            </a:xfrm>
            <a:custGeom>
              <a:avLst/>
              <a:gdLst/>
              <a:ahLst/>
              <a:cxnLst/>
              <a:rect l="l" t="t" r="r" b="b"/>
              <a:pathLst>
                <a:path w="5511" h="19283" extrusionOk="0">
                  <a:moveTo>
                    <a:pt x="31" y="0"/>
                  </a:moveTo>
                  <a:cubicBezTo>
                    <a:pt x="31" y="0"/>
                    <a:pt x="0" y="423"/>
                    <a:pt x="0" y="1091"/>
                  </a:cubicBezTo>
                  <a:cubicBezTo>
                    <a:pt x="0" y="3943"/>
                    <a:pt x="477" y="11912"/>
                    <a:pt x="5411" y="19282"/>
                  </a:cubicBezTo>
                  <a:lnTo>
                    <a:pt x="5510" y="19213"/>
                  </a:lnTo>
                  <a:cubicBezTo>
                    <a:pt x="607" y="11881"/>
                    <a:pt x="131" y="3912"/>
                    <a:pt x="131" y="1091"/>
                  </a:cubicBezTo>
                  <a:cubicBezTo>
                    <a:pt x="131" y="738"/>
                    <a:pt x="131" y="484"/>
                    <a:pt x="161" y="292"/>
                  </a:cubicBezTo>
                  <a:lnTo>
                    <a:pt x="161" y="100"/>
                  </a:lnTo>
                  <a:lnTo>
                    <a:pt x="161" y="38"/>
                  </a:lnTo>
                  <a:lnTo>
                    <a:pt x="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9"/>
            <p:cNvSpPr/>
            <p:nvPr/>
          </p:nvSpPr>
          <p:spPr>
            <a:xfrm>
              <a:off x="1837074" y="2132873"/>
              <a:ext cx="774987" cy="2092601"/>
            </a:xfrm>
            <a:custGeom>
              <a:avLst/>
              <a:gdLst/>
              <a:ahLst/>
              <a:cxnLst/>
              <a:rect l="l" t="t" r="r" b="b"/>
              <a:pathLst>
                <a:path w="6726" h="18161" extrusionOk="0">
                  <a:moveTo>
                    <a:pt x="131" y="0"/>
                  </a:moveTo>
                  <a:lnTo>
                    <a:pt x="1" y="38"/>
                  </a:lnTo>
                  <a:cubicBezTo>
                    <a:pt x="1215" y="2536"/>
                    <a:pt x="2791" y="6502"/>
                    <a:pt x="4097" y="10122"/>
                  </a:cubicBezTo>
                  <a:cubicBezTo>
                    <a:pt x="4773" y="11951"/>
                    <a:pt x="5350" y="13680"/>
                    <a:pt x="5796" y="15086"/>
                  </a:cubicBezTo>
                  <a:cubicBezTo>
                    <a:pt x="6211" y="16493"/>
                    <a:pt x="6533" y="17615"/>
                    <a:pt x="6595" y="18160"/>
                  </a:cubicBezTo>
                  <a:lnTo>
                    <a:pt x="6725" y="18130"/>
                  </a:lnTo>
                  <a:cubicBezTo>
                    <a:pt x="6664" y="17584"/>
                    <a:pt x="6341" y="16462"/>
                    <a:pt x="5926" y="15055"/>
                  </a:cubicBezTo>
                  <a:cubicBezTo>
                    <a:pt x="4581" y="10798"/>
                    <a:pt x="1953" y="3720"/>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9"/>
            <p:cNvSpPr/>
            <p:nvPr/>
          </p:nvSpPr>
          <p:spPr>
            <a:xfrm>
              <a:off x="1837074" y="2129301"/>
              <a:ext cx="856449" cy="2036832"/>
            </a:xfrm>
            <a:custGeom>
              <a:avLst/>
              <a:gdLst/>
              <a:ahLst/>
              <a:cxnLst/>
              <a:rect l="l" t="t" r="r" b="b"/>
              <a:pathLst>
                <a:path w="7433" h="17677" extrusionOk="0">
                  <a:moveTo>
                    <a:pt x="101" y="0"/>
                  </a:moveTo>
                  <a:lnTo>
                    <a:pt x="1" y="100"/>
                  </a:lnTo>
                  <a:cubicBezTo>
                    <a:pt x="5511" y="6502"/>
                    <a:pt x="6310" y="12043"/>
                    <a:pt x="7302" y="17676"/>
                  </a:cubicBezTo>
                  <a:lnTo>
                    <a:pt x="7433" y="17646"/>
                  </a:lnTo>
                  <a:cubicBezTo>
                    <a:pt x="6441" y="12043"/>
                    <a:pt x="5603" y="6441"/>
                    <a:pt x="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9"/>
            <p:cNvSpPr/>
            <p:nvPr/>
          </p:nvSpPr>
          <p:spPr>
            <a:xfrm>
              <a:off x="1118080" y="2934249"/>
              <a:ext cx="1335429" cy="1674680"/>
            </a:xfrm>
            <a:custGeom>
              <a:avLst/>
              <a:gdLst/>
              <a:ahLst/>
              <a:cxnLst/>
              <a:rect l="l" t="t" r="r" b="b"/>
              <a:pathLst>
                <a:path w="11590" h="14534" extrusionOk="0">
                  <a:moveTo>
                    <a:pt x="0" y="0"/>
                  </a:moveTo>
                  <a:cubicBezTo>
                    <a:pt x="1691" y="10053"/>
                    <a:pt x="6656" y="13157"/>
                    <a:pt x="9123" y="14533"/>
                  </a:cubicBezTo>
                  <a:lnTo>
                    <a:pt x="11590" y="12358"/>
                  </a:lnTo>
                  <a:cubicBezTo>
                    <a:pt x="9123" y="6110"/>
                    <a:pt x="7363" y="30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9"/>
            <p:cNvSpPr/>
            <p:nvPr/>
          </p:nvSpPr>
          <p:spPr>
            <a:xfrm>
              <a:off x="1110129" y="2926298"/>
              <a:ext cx="1350523" cy="1690581"/>
            </a:xfrm>
            <a:custGeom>
              <a:avLst/>
              <a:gdLst/>
              <a:ahLst/>
              <a:cxnLst/>
              <a:rect l="l" t="t" r="r" b="b"/>
              <a:pathLst>
                <a:path w="11721" h="14672" extrusionOk="0">
                  <a:moveTo>
                    <a:pt x="31" y="0"/>
                  </a:moveTo>
                  <a:cubicBezTo>
                    <a:pt x="0" y="31"/>
                    <a:pt x="0" y="31"/>
                    <a:pt x="0" y="69"/>
                  </a:cubicBezTo>
                  <a:cubicBezTo>
                    <a:pt x="838" y="5095"/>
                    <a:pt x="2529" y="8392"/>
                    <a:pt x="4296" y="10636"/>
                  </a:cubicBezTo>
                  <a:cubicBezTo>
                    <a:pt x="6056" y="12842"/>
                    <a:pt x="7908" y="13964"/>
                    <a:pt x="9161" y="14671"/>
                  </a:cubicBezTo>
                  <a:lnTo>
                    <a:pt x="9223" y="14541"/>
                  </a:lnTo>
                  <a:cubicBezTo>
                    <a:pt x="8008" y="13864"/>
                    <a:pt x="6148" y="12750"/>
                    <a:pt x="4388" y="10537"/>
                  </a:cubicBezTo>
                  <a:cubicBezTo>
                    <a:pt x="2641" y="8347"/>
                    <a:pt x="985" y="5113"/>
                    <a:pt x="149" y="179"/>
                  </a:cubicBezTo>
                  <a:lnTo>
                    <a:pt x="149" y="179"/>
                  </a:lnTo>
                  <a:cubicBezTo>
                    <a:pt x="3768" y="1670"/>
                    <a:pt x="6005" y="3195"/>
                    <a:pt x="7655" y="5095"/>
                  </a:cubicBezTo>
                  <a:cubicBezTo>
                    <a:pt x="9322" y="7017"/>
                    <a:pt x="10375" y="9322"/>
                    <a:pt x="11597" y="12427"/>
                  </a:cubicBezTo>
                  <a:lnTo>
                    <a:pt x="11720" y="12396"/>
                  </a:lnTo>
                  <a:cubicBezTo>
                    <a:pt x="10506" y="9292"/>
                    <a:pt x="9445" y="6948"/>
                    <a:pt x="7755" y="4995"/>
                  </a:cubicBezTo>
                  <a:cubicBezTo>
                    <a:pt x="6087" y="3074"/>
                    <a:pt x="3781" y="1537"/>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9"/>
            <p:cNvSpPr/>
            <p:nvPr/>
          </p:nvSpPr>
          <p:spPr>
            <a:xfrm>
              <a:off x="1110129" y="2929755"/>
              <a:ext cx="1191977" cy="1532147"/>
            </a:xfrm>
            <a:custGeom>
              <a:avLst/>
              <a:gdLst/>
              <a:ahLst/>
              <a:cxnLst/>
              <a:rect l="l" t="t" r="r" b="b"/>
              <a:pathLst>
                <a:path w="10345" h="13297" extrusionOk="0">
                  <a:moveTo>
                    <a:pt x="131" y="1"/>
                  </a:moveTo>
                  <a:lnTo>
                    <a:pt x="0" y="70"/>
                  </a:lnTo>
                  <a:cubicBezTo>
                    <a:pt x="0" y="70"/>
                    <a:pt x="3681" y="7371"/>
                    <a:pt x="10252" y="13296"/>
                  </a:cubicBezTo>
                  <a:lnTo>
                    <a:pt x="10345" y="13196"/>
                  </a:lnTo>
                  <a:cubicBezTo>
                    <a:pt x="7048" y="10253"/>
                    <a:pt x="4519" y="6956"/>
                    <a:pt x="2759" y="4389"/>
                  </a:cubicBezTo>
                  <a:cubicBezTo>
                    <a:pt x="1891" y="3113"/>
                    <a:pt x="1253" y="2022"/>
                    <a:pt x="799" y="1223"/>
                  </a:cubicBezTo>
                  <a:cubicBezTo>
                    <a:pt x="576" y="838"/>
                    <a:pt x="415" y="546"/>
                    <a:pt x="292" y="324"/>
                  </a:cubicBezTo>
                  <a:cubicBezTo>
                    <a:pt x="223" y="231"/>
                    <a:pt x="192" y="131"/>
                    <a:pt x="161" y="101"/>
                  </a:cubicBezTo>
                  <a:cubicBezTo>
                    <a:pt x="131" y="39"/>
                    <a:pt x="131"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9"/>
            <p:cNvSpPr/>
            <p:nvPr/>
          </p:nvSpPr>
          <p:spPr>
            <a:xfrm>
              <a:off x="1110129" y="2929755"/>
              <a:ext cx="1144159" cy="1627784"/>
            </a:xfrm>
            <a:custGeom>
              <a:avLst/>
              <a:gdLst/>
              <a:ahLst/>
              <a:cxnLst/>
              <a:rect l="l" t="t" r="r" b="b"/>
              <a:pathLst>
                <a:path w="9930" h="14127" extrusionOk="0">
                  <a:moveTo>
                    <a:pt x="131" y="1"/>
                  </a:moveTo>
                  <a:lnTo>
                    <a:pt x="0" y="39"/>
                  </a:lnTo>
                  <a:cubicBezTo>
                    <a:pt x="0" y="70"/>
                    <a:pt x="2275" y="8424"/>
                    <a:pt x="9868" y="14126"/>
                  </a:cubicBezTo>
                  <a:lnTo>
                    <a:pt x="9930" y="14026"/>
                  </a:lnTo>
                  <a:cubicBezTo>
                    <a:pt x="6179" y="11183"/>
                    <a:pt x="3720" y="7686"/>
                    <a:pt x="2213" y="4904"/>
                  </a:cubicBezTo>
                  <a:cubicBezTo>
                    <a:pt x="1445" y="3498"/>
                    <a:pt x="930" y="2276"/>
                    <a:pt x="607" y="1415"/>
                  </a:cubicBezTo>
                  <a:cubicBezTo>
                    <a:pt x="415" y="961"/>
                    <a:pt x="323" y="616"/>
                    <a:pt x="223" y="385"/>
                  </a:cubicBezTo>
                  <a:cubicBezTo>
                    <a:pt x="192" y="262"/>
                    <a:pt x="161" y="162"/>
                    <a:pt x="161" y="101"/>
                  </a:cubicBezTo>
                  <a:cubicBezTo>
                    <a:pt x="131" y="39"/>
                    <a:pt x="131"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9"/>
            <p:cNvSpPr/>
            <p:nvPr/>
          </p:nvSpPr>
          <p:spPr>
            <a:xfrm>
              <a:off x="1110129" y="2926298"/>
              <a:ext cx="1225622" cy="1483291"/>
            </a:xfrm>
            <a:custGeom>
              <a:avLst/>
              <a:gdLst/>
              <a:ahLst/>
              <a:cxnLst/>
              <a:rect l="l" t="t" r="r" b="b"/>
              <a:pathLst>
                <a:path w="10637" h="12873" extrusionOk="0">
                  <a:moveTo>
                    <a:pt x="100" y="0"/>
                  </a:moveTo>
                  <a:lnTo>
                    <a:pt x="0" y="100"/>
                  </a:lnTo>
                  <a:cubicBezTo>
                    <a:pt x="1699" y="1760"/>
                    <a:pt x="4135" y="4550"/>
                    <a:pt x="6218" y="7109"/>
                  </a:cubicBezTo>
                  <a:cubicBezTo>
                    <a:pt x="7270" y="8392"/>
                    <a:pt x="8231" y="9607"/>
                    <a:pt x="9000" y="10636"/>
                  </a:cubicBezTo>
                  <a:cubicBezTo>
                    <a:pt x="9737" y="11659"/>
                    <a:pt x="10314" y="12458"/>
                    <a:pt x="10506" y="12873"/>
                  </a:cubicBezTo>
                  <a:lnTo>
                    <a:pt x="10637" y="12811"/>
                  </a:lnTo>
                  <a:cubicBezTo>
                    <a:pt x="10406" y="12396"/>
                    <a:pt x="9868" y="11597"/>
                    <a:pt x="9100" y="10567"/>
                  </a:cubicBezTo>
                  <a:cubicBezTo>
                    <a:pt x="6825" y="7493"/>
                    <a:pt x="2659" y="2498"/>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9"/>
            <p:cNvSpPr/>
            <p:nvPr/>
          </p:nvSpPr>
          <p:spPr>
            <a:xfrm>
              <a:off x="1113586" y="2926298"/>
              <a:ext cx="1269982" cy="1413350"/>
            </a:xfrm>
            <a:custGeom>
              <a:avLst/>
              <a:gdLst/>
              <a:ahLst/>
              <a:cxnLst/>
              <a:rect l="l" t="t" r="r" b="b"/>
              <a:pathLst>
                <a:path w="11022" h="12266" extrusionOk="0">
                  <a:moveTo>
                    <a:pt x="70" y="0"/>
                  </a:moveTo>
                  <a:lnTo>
                    <a:pt x="1" y="131"/>
                  </a:lnTo>
                  <a:cubicBezTo>
                    <a:pt x="6280" y="3750"/>
                    <a:pt x="8493" y="8008"/>
                    <a:pt x="10922" y="12266"/>
                  </a:cubicBezTo>
                  <a:lnTo>
                    <a:pt x="11022" y="12204"/>
                  </a:lnTo>
                  <a:cubicBezTo>
                    <a:pt x="8616" y="7947"/>
                    <a:pt x="6380" y="3651"/>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9"/>
            <p:cNvSpPr/>
            <p:nvPr/>
          </p:nvSpPr>
          <p:spPr>
            <a:xfrm>
              <a:off x="977277" y="3760397"/>
              <a:ext cx="904266" cy="1287639"/>
            </a:xfrm>
            <a:custGeom>
              <a:avLst/>
              <a:gdLst/>
              <a:ahLst/>
              <a:cxnLst/>
              <a:rect l="l" t="t" r="r" b="b"/>
              <a:pathLst>
                <a:path w="7848" h="11175" extrusionOk="0">
                  <a:moveTo>
                    <a:pt x="69" y="1"/>
                  </a:moveTo>
                  <a:lnTo>
                    <a:pt x="0" y="93"/>
                  </a:lnTo>
                  <a:cubicBezTo>
                    <a:pt x="0" y="93"/>
                    <a:pt x="0" y="131"/>
                    <a:pt x="69" y="162"/>
                  </a:cubicBezTo>
                  <a:cubicBezTo>
                    <a:pt x="738" y="608"/>
                    <a:pt x="6279" y="4358"/>
                    <a:pt x="7716" y="11175"/>
                  </a:cubicBezTo>
                  <a:lnTo>
                    <a:pt x="7847" y="11144"/>
                  </a:lnTo>
                  <a:cubicBezTo>
                    <a:pt x="6310" y="3812"/>
                    <a:pt x="69" y="1"/>
                    <a:pt x="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9"/>
            <p:cNvSpPr/>
            <p:nvPr/>
          </p:nvSpPr>
          <p:spPr>
            <a:xfrm>
              <a:off x="648775" y="3583876"/>
              <a:ext cx="354309" cy="198763"/>
            </a:xfrm>
            <a:custGeom>
              <a:avLst/>
              <a:gdLst/>
              <a:ahLst/>
              <a:cxnLst/>
              <a:rect l="l" t="t" r="r" b="b"/>
              <a:pathLst>
                <a:path w="3075" h="1725" extrusionOk="0">
                  <a:moveTo>
                    <a:pt x="1273" y="1"/>
                  </a:moveTo>
                  <a:cubicBezTo>
                    <a:pt x="1145" y="1"/>
                    <a:pt x="1020" y="39"/>
                    <a:pt x="899" y="126"/>
                  </a:cubicBezTo>
                  <a:cubicBezTo>
                    <a:pt x="0" y="795"/>
                    <a:pt x="3074" y="1725"/>
                    <a:pt x="3074" y="1725"/>
                  </a:cubicBezTo>
                  <a:cubicBezTo>
                    <a:pt x="3074" y="1725"/>
                    <a:pt x="2131" y="1"/>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9"/>
            <p:cNvSpPr/>
            <p:nvPr/>
          </p:nvSpPr>
          <p:spPr>
            <a:xfrm>
              <a:off x="921624" y="3553803"/>
              <a:ext cx="270082" cy="317445"/>
            </a:xfrm>
            <a:custGeom>
              <a:avLst/>
              <a:gdLst/>
              <a:ahLst/>
              <a:cxnLst/>
              <a:rect l="l" t="t" r="r" b="b"/>
              <a:pathLst>
                <a:path w="2344" h="2755" extrusionOk="0">
                  <a:moveTo>
                    <a:pt x="1099" y="0"/>
                  </a:moveTo>
                  <a:cubicBezTo>
                    <a:pt x="0" y="0"/>
                    <a:pt x="1767" y="2754"/>
                    <a:pt x="1767" y="2754"/>
                  </a:cubicBezTo>
                  <a:cubicBezTo>
                    <a:pt x="1767" y="2754"/>
                    <a:pt x="2343" y="95"/>
                    <a:pt x="1160" y="3"/>
                  </a:cubicBezTo>
                  <a:cubicBezTo>
                    <a:pt x="1139" y="1"/>
                    <a:pt x="1118" y="0"/>
                    <a:pt x="10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9"/>
            <p:cNvSpPr/>
            <p:nvPr/>
          </p:nvSpPr>
          <p:spPr>
            <a:xfrm>
              <a:off x="1186638" y="3645520"/>
              <a:ext cx="237013" cy="324819"/>
            </a:xfrm>
            <a:custGeom>
              <a:avLst/>
              <a:gdLst/>
              <a:ahLst/>
              <a:cxnLst/>
              <a:rect l="l" t="t" r="r" b="b"/>
              <a:pathLst>
                <a:path w="2057" h="2819" extrusionOk="0">
                  <a:moveTo>
                    <a:pt x="774" y="1"/>
                  </a:moveTo>
                  <a:cubicBezTo>
                    <a:pt x="1" y="1"/>
                    <a:pt x="489" y="2819"/>
                    <a:pt x="489" y="2819"/>
                  </a:cubicBezTo>
                  <a:cubicBezTo>
                    <a:pt x="489" y="2819"/>
                    <a:pt x="2057" y="613"/>
                    <a:pt x="1004" y="68"/>
                  </a:cubicBezTo>
                  <a:cubicBezTo>
                    <a:pt x="917" y="22"/>
                    <a:pt x="840"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9"/>
            <p:cNvSpPr/>
            <p:nvPr/>
          </p:nvSpPr>
          <p:spPr>
            <a:xfrm>
              <a:off x="1344609" y="3816050"/>
              <a:ext cx="223416" cy="309264"/>
            </a:xfrm>
            <a:custGeom>
              <a:avLst/>
              <a:gdLst/>
              <a:ahLst/>
              <a:cxnLst/>
              <a:rect l="l" t="t" r="r" b="b"/>
              <a:pathLst>
                <a:path w="1939" h="2684" extrusionOk="0">
                  <a:moveTo>
                    <a:pt x="731" y="0"/>
                  </a:moveTo>
                  <a:cubicBezTo>
                    <a:pt x="0" y="0"/>
                    <a:pt x="463" y="2684"/>
                    <a:pt x="463" y="2684"/>
                  </a:cubicBezTo>
                  <a:cubicBezTo>
                    <a:pt x="463" y="2684"/>
                    <a:pt x="1938" y="570"/>
                    <a:pt x="947" y="63"/>
                  </a:cubicBezTo>
                  <a:cubicBezTo>
                    <a:pt x="865" y="20"/>
                    <a:pt x="794" y="0"/>
                    <a:pt x="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9"/>
            <p:cNvSpPr/>
            <p:nvPr/>
          </p:nvSpPr>
          <p:spPr>
            <a:xfrm>
              <a:off x="1094229" y="4081984"/>
              <a:ext cx="311792" cy="114188"/>
            </a:xfrm>
            <a:custGeom>
              <a:avLst/>
              <a:gdLst/>
              <a:ahLst/>
              <a:cxnLst/>
              <a:rect l="l" t="t" r="r" b="b"/>
              <a:pathLst>
                <a:path w="2706" h="991" extrusionOk="0">
                  <a:moveTo>
                    <a:pt x="1031" y="0"/>
                  </a:moveTo>
                  <a:cubicBezTo>
                    <a:pt x="571" y="0"/>
                    <a:pt x="172" y="128"/>
                    <a:pt x="77" y="537"/>
                  </a:cubicBezTo>
                  <a:cubicBezTo>
                    <a:pt x="1" y="873"/>
                    <a:pt x="206" y="991"/>
                    <a:pt x="530" y="991"/>
                  </a:cubicBezTo>
                  <a:cubicBezTo>
                    <a:pt x="1290" y="991"/>
                    <a:pt x="2705" y="345"/>
                    <a:pt x="2705" y="345"/>
                  </a:cubicBezTo>
                  <a:cubicBezTo>
                    <a:pt x="2705" y="345"/>
                    <a:pt x="1786" y="0"/>
                    <a:pt x="1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9"/>
            <p:cNvSpPr/>
            <p:nvPr/>
          </p:nvSpPr>
          <p:spPr>
            <a:xfrm>
              <a:off x="1469742" y="3963074"/>
              <a:ext cx="223993" cy="306614"/>
            </a:xfrm>
            <a:custGeom>
              <a:avLst/>
              <a:gdLst/>
              <a:ahLst/>
              <a:cxnLst/>
              <a:rect l="l" t="t" r="r" b="b"/>
              <a:pathLst>
                <a:path w="1944" h="2661" extrusionOk="0">
                  <a:moveTo>
                    <a:pt x="706" y="1"/>
                  </a:moveTo>
                  <a:cubicBezTo>
                    <a:pt x="1" y="1"/>
                    <a:pt x="437" y="2661"/>
                    <a:pt x="437" y="2661"/>
                  </a:cubicBezTo>
                  <a:cubicBezTo>
                    <a:pt x="437" y="2661"/>
                    <a:pt x="1944" y="578"/>
                    <a:pt x="914" y="63"/>
                  </a:cubicBezTo>
                  <a:cubicBezTo>
                    <a:pt x="836" y="20"/>
                    <a:pt x="767"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9"/>
            <p:cNvSpPr/>
            <p:nvPr/>
          </p:nvSpPr>
          <p:spPr>
            <a:xfrm>
              <a:off x="1215559" y="4227857"/>
              <a:ext cx="315249" cy="114649"/>
            </a:xfrm>
            <a:custGeom>
              <a:avLst/>
              <a:gdLst/>
              <a:ahLst/>
              <a:cxnLst/>
              <a:rect l="l" t="t" r="r" b="b"/>
              <a:pathLst>
                <a:path w="2736" h="995" extrusionOk="0">
                  <a:moveTo>
                    <a:pt x="1037" y="1"/>
                  </a:moveTo>
                  <a:cubicBezTo>
                    <a:pt x="576" y="1"/>
                    <a:pt x="175" y="133"/>
                    <a:pt x="77" y="555"/>
                  </a:cubicBezTo>
                  <a:cubicBezTo>
                    <a:pt x="1" y="880"/>
                    <a:pt x="207" y="995"/>
                    <a:pt x="534" y="995"/>
                  </a:cubicBezTo>
                  <a:cubicBezTo>
                    <a:pt x="1302" y="995"/>
                    <a:pt x="2736" y="363"/>
                    <a:pt x="2736" y="363"/>
                  </a:cubicBezTo>
                  <a:cubicBezTo>
                    <a:pt x="2736" y="363"/>
                    <a:pt x="1803" y="1"/>
                    <a:pt x="1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9"/>
            <p:cNvSpPr/>
            <p:nvPr/>
          </p:nvSpPr>
          <p:spPr>
            <a:xfrm>
              <a:off x="1611236" y="4140979"/>
              <a:ext cx="215351" cy="302235"/>
            </a:xfrm>
            <a:custGeom>
              <a:avLst/>
              <a:gdLst/>
              <a:ahLst/>
              <a:cxnLst/>
              <a:rect l="l" t="t" r="r" b="b"/>
              <a:pathLst>
                <a:path w="1869" h="2623" extrusionOk="0">
                  <a:moveTo>
                    <a:pt x="669" y="1"/>
                  </a:moveTo>
                  <a:cubicBezTo>
                    <a:pt x="0" y="1"/>
                    <a:pt x="101" y="2623"/>
                    <a:pt x="101" y="2623"/>
                  </a:cubicBezTo>
                  <a:cubicBezTo>
                    <a:pt x="101" y="2623"/>
                    <a:pt x="1869" y="732"/>
                    <a:pt x="908" y="94"/>
                  </a:cubicBezTo>
                  <a:cubicBezTo>
                    <a:pt x="819" y="30"/>
                    <a:pt x="740"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9"/>
            <p:cNvSpPr/>
            <p:nvPr/>
          </p:nvSpPr>
          <p:spPr>
            <a:xfrm>
              <a:off x="1310503" y="4373844"/>
              <a:ext cx="323890" cy="108888"/>
            </a:xfrm>
            <a:custGeom>
              <a:avLst/>
              <a:gdLst/>
              <a:ahLst/>
              <a:cxnLst/>
              <a:rect l="l" t="t" r="r" b="b"/>
              <a:pathLst>
                <a:path w="2811" h="945" extrusionOk="0">
                  <a:moveTo>
                    <a:pt x="923" y="1"/>
                  </a:moveTo>
                  <a:cubicBezTo>
                    <a:pt x="568" y="1"/>
                    <a:pt x="270" y="114"/>
                    <a:pt x="152" y="441"/>
                  </a:cubicBezTo>
                  <a:cubicBezTo>
                    <a:pt x="1" y="823"/>
                    <a:pt x="311" y="945"/>
                    <a:pt x="767" y="945"/>
                  </a:cubicBezTo>
                  <a:cubicBezTo>
                    <a:pt x="1565" y="945"/>
                    <a:pt x="2811" y="571"/>
                    <a:pt x="2811" y="571"/>
                  </a:cubicBezTo>
                  <a:cubicBezTo>
                    <a:pt x="2811" y="571"/>
                    <a:pt x="1722"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9"/>
            <p:cNvSpPr/>
            <p:nvPr/>
          </p:nvSpPr>
          <p:spPr>
            <a:xfrm>
              <a:off x="1710443" y="4292612"/>
              <a:ext cx="211779" cy="302120"/>
            </a:xfrm>
            <a:custGeom>
              <a:avLst/>
              <a:gdLst/>
              <a:ahLst/>
              <a:cxnLst/>
              <a:rect l="l" t="t" r="r" b="b"/>
              <a:pathLst>
                <a:path w="1838" h="2622" extrusionOk="0">
                  <a:moveTo>
                    <a:pt x="679" y="0"/>
                  </a:moveTo>
                  <a:cubicBezTo>
                    <a:pt x="0" y="0"/>
                    <a:pt x="108" y="2621"/>
                    <a:pt x="108" y="2621"/>
                  </a:cubicBezTo>
                  <a:cubicBezTo>
                    <a:pt x="108" y="2621"/>
                    <a:pt x="1838" y="761"/>
                    <a:pt x="908" y="85"/>
                  </a:cubicBezTo>
                  <a:cubicBezTo>
                    <a:pt x="823" y="27"/>
                    <a:pt x="747" y="0"/>
                    <a:pt x="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9"/>
            <p:cNvSpPr/>
            <p:nvPr/>
          </p:nvSpPr>
          <p:spPr>
            <a:xfrm>
              <a:off x="1407521" y="4527321"/>
              <a:ext cx="322508" cy="110386"/>
            </a:xfrm>
            <a:custGeom>
              <a:avLst/>
              <a:gdLst/>
              <a:ahLst/>
              <a:cxnLst/>
              <a:rect l="l" t="t" r="r" b="b"/>
              <a:pathLst>
                <a:path w="2799" h="958" extrusionOk="0">
                  <a:moveTo>
                    <a:pt x="931" y="0"/>
                  </a:moveTo>
                  <a:cubicBezTo>
                    <a:pt x="574" y="0"/>
                    <a:pt x="270" y="117"/>
                    <a:pt x="140" y="453"/>
                  </a:cubicBezTo>
                  <a:cubicBezTo>
                    <a:pt x="0" y="836"/>
                    <a:pt x="313" y="958"/>
                    <a:pt x="768" y="958"/>
                  </a:cubicBezTo>
                  <a:cubicBezTo>
                    <a:pt x="1565" y="958"/>
                    <a:pt x="2799" y="584"/>
                    <a:pt x="2799" y="584"/>
                  </a:cubicBezTo>
                  <a:cubicBezTo>
                    <a:pt x="2799" y="584"/>
                    <a:pt x="1730" y="0"/>
                    <a:pt x="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9"/>
            <p:cNvSpPr/>
            <p:nvPr/>
          </p:nvSpPr>
          <p:spPr>
            <a:xfrm>
              <a:off x="1788334" y="4502318"/>
              <a:ext cx="215351" cy="302235"/>
            </a:xfrm>
            <a:custGeom>
              <a:avLst/>
              <a:gdLst/>
              <a:ahLst/>
              <a:cxnLst/>
              <a:rect l="l" t="t" r="r" b="b"/>
              <a:pathLst>
                <a:path w="1869" h="2623" extrusionOk="0">
                  <a:moveTo>
                    <a:pt x="669" y="0"/>
                  </a:moveTo>
                  <a:cubicBezTo>
                    <a:pt x="0" y="0"/>
                    <a:pt x="101" y="2623"/>
                    <a:pt x="101" y="2623"/>
                  </a:cubicBezTo>
                  <a:cubicBezTo>
                    <a:pt x="101" y="2623"/>
                    <a:pt x="1869" y="732"/>
                    <a:pt x="908" y="94"/>
                  </a:cubicBezTo>
                  <a:cubicBezTo>
                    <a:pt x="819" y="30"/>
                    <a:pt x="740"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9"/>
            <p:cNvSpPr/>
            <p:nvPr/>
          </p:nvSpPr>
          <p:spPr>
            <a:xfrm>
              <a:off x="1487256" y="4736335"/>
              <a:ext cx="324236" cy="109233"/>
            </a:xfrm>
            <a:custGeom>
              <a:avLst/>
              <a:gdLst/>
              <a:ahLst/>
              <a:cxnLst/>
              <a:rect l="l" t="t" r="r" b="b"/>
              <a:pathLst>
                <a:path w="2814" h="948" extrusionOk="0">
                  <a:moveTo>
                    <a:pt x="907" y="1"/>
                  </a:moveTo>
                  <a:cubicBezTo>
                    <a:pt x="560" y="1"/>
                    <a:pt x="271" y="112"/>
                    <a:pt x="155" y="430"/>
                  </a:cubicBezTo>
                  <a:cubicBezTo>
                    <a:pt x="1" y="824"/>
                    <a:pt x="327" y="947"/>
                    <a:pt x="798" y="947"/>
                  </a:cubicBezTo>
                  <a:cubicBezTo>
                    <a:pt x="1598" y="947"/>
                    <a:pt x="2814" y="592"/>
                    <a:pt x="2814" y="592"/>
                  </a:cubicBezTo>
                  <a:cubicBezTo>
                    <a:pt x="2814" y="592"/>
                    <a:pt x="1707" y="1"/>
                    <a:pt x="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9"/>
            <p:cNvSpPr/>
            <p:nvPr/>
          </p:nvSpPr>
          <p:spPr>
            <a:xfrm>
              <a:off x="927731" y="3969872"/>
              <a:ext cx="311792" cy="163850"/>
            </a:xfrm>
            <a:custGeom>
              <a:avLst/>
              <a:gdLst/>
              <a:ahLst/>
              <a:cxnLst/>
              <a:rect l="l" t="t" r="r" b="b"/>
              <a:pathLst>
                <a:path w="2706" h="1422" extrusionOk="0">
                  <a:moveTo>
                    <a:pt x="2492" y="0"/>
                  </a:moveTo>
                  <a:cubicBezTo>
                    <a:pt x="1852" y="0"/>
                    <a:pt x="0" y="85"/>
                    <a:pt x="77" y="1065"/>
                  </a:cubicBezTo>
                  <a:cubicBezTo>
                    <a:pt x="98" y="1320"/>
                    <a:pt x="227" y="1421"/>
                    <a:pt x="417" y="1421"/>
                  </a:cubicBezTo>
                  <a:cubicBezTo>
                    <a:pt x="1130" y="1421"/>
                    <a:pt x="2705" y="4"/>
                    <a:pt x="2705" y="4"/>
                  </a:cubicBezTo>
                  <a:cubicBezTo>
                    <a:pt x="2705" y="4"/>
                    <a:pt x="2625" y="0"/>
                    <a:pt x="2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9"/>
            <p:cNvSpPr/>
            <p:nvPr/>
          </p:nvSpPr>
          <p:spPr>
            <a:xfrm>
              <a:off x="788195" y="3822502"/>
              <a:ext cx="333569" cy="123867"/>
            </a:xfrm>
            <a:custGeom>
              <a:avLst/>
              <a:gdLst/>
              <a:ahLst/>
              <a:cxnLst/>
              <a:rect l="l" t="t" r="r" b="b"/>
              <a:pathLst>
                <a:path w="2895" h="1075" extrusionOk="0">
                  <a:moveTo>
                    <a:pt x="1172" y="0"/>
                  </a:moveTo>
                  <a:cubicBezTo>
                    <a:pt x="644" y="0"/>
                    <a:pt x="175" y="142"/>
                    <a:pt x="73" y="614"/>
                  </a:cubicBezTo>
                  <a:cubicBezTo>
                    <a:pt x="1" y="953"/>
                    <a:pt x="201" y="1074"/>
                    <a:pt x="524" y="1074"/>
                  </a:cubicBezTo>
                  <a:cubicBezTo>
                    <a:pt x="1328" y="1074"/>
                    <a:pt x="2894" y="322"/>
                    <a:pt x="2894" y="322"/>
                  </a:cubicBezTo>
                  <a:cubicBezTo>
                    <a:pt x="2894" y="322"/>
                    <a:pt x="1967" y="0"/>
                    <a:pt x="1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9"/>
            <p:cNvSpPr/>
            <p:nvPr/>
          </p:nvSpPr>
          <p:spPr>
            <a:xfrm>
              <a:off x="2523242" y="1959913"/>
              <a:ext cx="1862369" cy="2678292"/>
            </a:xfrm>
            <a:custGeom>
              <a:avLst/>
              <a:gdLst/>
              <a:ahLst/>
              <a:cxnLst/>
              <a:rect l="l" t="t" r="r" b="b"/>
              <a:pathLst>
                <a:path w="22734" h="32694" extrusionOk="0">
                  <a:moveTo>
                    <a:pt x="0" y="0"/>
                  </a:moveTo>
                  <a:lnTo>
                    <a:pt x="0" y="32694"/>
                  </a:lnTo>
                  <a:lnTo>
                    <a:pt x="22733" y="32694"/>
                  </a:lnTo>
                  <a:lnTo>
                    <a:pt x="227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9"/>
            <p:cNvSpPr/>
            <p:nvPr/>
          </p:nvSpPr>
          <p:spPr>
            <a:xfrm>
              <a:off x="2567889" y="1837115"/>
              <a:ext cx="1817723" cy="2796093"/>
            </a:xfrm>
            <a:custGeom>
              <a:avLst/>
              <a:gdLst/>
              <a:ahLst/>
              <a:cxnLst/>
              <a:rect l="l" t="t" r="r" b="b"/>
              <a:pathLst>
                <a:path w="22189" h="34132" extrusionOk="0">
                  <a:moveTo>
                    <a:pt x="12637" y="0"/>
                  </a:moveTo>
                  <a:cubicBezTo>
                    <a:pt x="9422" y="0"/>
                    <a:pt x="5270" y="318"/>
                    <a:pt x="1" y="1246"/>
                  </a:cubicBezTo>
                  <a:lnTo>
                    <a:pt x="1" y="33877"/>
                  </a:lnTo>
                  <a:cubicBezTo>
                    <a:pt x="5267" y="32960"/>
                    <a:pt x="9417" y="32646"/>
                    <a:pt x="12632" y="32646"/>
                  </a:cubicBezTo>
                  <a:cubicBezTo>
                    <a:pt x="19621" y="32646"/>
                    <a:pt x="22188" y="34131"/>
                    <a:pt x="22188" y="34131"/>
                  </a:cubicBezTo>
                  <a:lnTo>
                    <a:pt x="22188" y="1499"/>
                  </a:lnTo>
                  <a:cubicBezTo>
                    <a:pt x="22188" y="1499"/>
                    <a:pt x="19622" y="0"/>
                    <a:pt x="12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9"/>
            <p:cNvSpPr/>
            <p:nvPr/>
          </p:nvSpPr>
          <p:spPr>
            <a:xfrm>
              <a:off x="2562236" y="1831462"/>
              <a:ext cx="1829028" cy="2806743"/>
            </a:xfrm>
            <a:custGeom>
              <a:avLst/>
              <a:gdLst/>
              <a:ahLst/>
              <a:cxnLst/>
              <a:rect l="l" t="t" r="r" b="b"/>
              <a:pathLst>
                <a:path w="22327" h="34262" extrusionOk="0">
                  <a:moveTo>
                    <a:pt x="12720" y="131"/>
                  </a:moveTo>
                  <a:cubicBezTo>
                    <a:pt x="16178" y="131"/>
                    <a:pt x="18576" y="516"/>
                    <a:pt x="20082" y="869"/>
                  </a:cubicBezTo>
                  <a:cubicBezTo>
                    <a:pt x="20851" y="1061"/>
                    <a:pt x="21366" y="1253"/>
                    <a:pt x="21712" y="1376"/>
                  </a:cubicBezTo>
                  <a:cubicBezTo>
                    <a:pt x="21904" y="1476"/>
                    <a:pt x="22034" y="1507"/>
                    <a:pt x="22096" y="1568"/>
                  </a:cubicBezTo>
                  <a:cubicBezTo>
                    <a:pt x="22165" y="1568"/>
                    <a:pt x="22165" y="1599"/>
                    <a:pt x="22196" y="1599"/>
                  </a:cubicBezTo>
                  <a:lnTo>
                    <a:pt x="22196" y="34090"/>
                  </a:lnTo>
                  <a:lnTo>
                    <a:pt x="22196" y="34090"/>
                  </a:lnTo>
                  <a:cubicBezTo>
                    <a:pt x="21680" y="33832"/>
                    <a:pt x="18947" y="32632"/>
                    <a:pt x="12720" y="32632"/>
                  </a:cubicBezTo>
                  <a:cubicBezTo>
                    <a:pt x="9497" y="32632"/>
                    <a:pt x="5351" y="32953"/>
                    <a:pt x="131" y="33867"/>
                  </a:cubicBezTo>
                  <a:lnTo>
                    <a:pt x="131" y="33867"/>
                  </a:lnTo>
                  <a:lnTo>
                    <a:pt x="131" y="1371"/>
                  </a:lnTo>
                  <a:lnTo>
                    <a:pt x="131" y="1371"/>
                  </a:lnTo>
                  <a:cubicBezTo>
                    <a:pt x="5366" y="445"/>
                    <a:pt x="9491" y="131"/>
                    <a:pt x="12720" y="131"/>
                  </a:cubicBezTo>
                  <a:close/>
                  <a:moveTo>
                    <a:pt x="12720" y="1"/>
                  </a:moveTo>
                  <a:cubicBezTo>
                    <a:pt x="9484" y="1"/>
                    <a:pt x="5319" y="323"/>
                    <a:pt x="70" y="1253"/>
                  </a:cubicBezTo>
                  <a:cubicBezTo>
                    <a:pt x="39" y="1253"/>
                    <a:pt x="0" y="1284"/>
                    <a:pt x="0" y="1315"/>
                  </a:cubicBezTo>
                  <a:lnTo>
                    <a:pt x="0" y="33946"/>
                  </a:lnTo>
                  <a:cubicBezTo>
                    <a:pt x="0" y="33977"/>
                    <a:pt x="0" y="33977"/>
                    <a:pt x="39" y="34008"/>
                  </a:cubicBezTo>
                  <a:lnTo>
                    <a:pt x="100" y="34008"/>
                  </a:lnTo>
                  <a:cubicBezTo>
                    <a:pt x="5350" y="33078"/>
                    <a:pt x="9484" y="32763"/>
                    <a:pt x="12720" y="32763"/>
                  </a:cubicBezTo>
                  <a:cubicBezTo>
                    <a:pt x="16178" y="32763"/>
                    <a:pt x="18576" y="33147"/>
                    <a:pt x="20082" y="33531"/>
                  </a:cubicBezTo>
                  <a:cubicBezTo>
                    <a:pt x="20851" y="33724"/>
                    <a:pt x="21366" y="33877"/>
                    <a:pt x="21712" y="34039"/>
                  </a:cubicBezTo>
                  <a:cubicBezTo>
                    <a:pt x="21904" y="34108"/>
                    <a:pt x="22034" y="34169"/>
                    <a:pt x="22096" y="34200"/>
                  </a:cubicBezTo>
                  <a:cubicBezTo>
                    <a:pt x="22165" y="34231"/>
                    <a:pt x="22165" y="34231"/>
                    <a:pt x="22196" y="34231"/>
                  </a:cubicBezTo>
                  <a:lnTo>
                    <a:pt x="22227" y="34262"/>
                  </a:lnTo>
                  <a:lnTo>
                    <a:pt x="22288" y="34262"/>
                  </a:lnTo>
                  <a:cubicBezTo>
                    <a:pt x="22327" y="34262"/>
                    <a:pt x="22327" y="34231"/>
                    <a:pt x="22327" y="34200"/>
                  </a:cubicBezTo>
                  <a:lnTo>
                    <a:pt x="22327" y="1568"/>
                  </a:lnTo>
                  <a:cubicBezTo>
                    <a:pt x="22327" y="1538"/>
                    <a:pt x="22327" y="1538"/>
                    <a:pt x="22288" y="1507"/>
                  </a:cubicBezTo>
                  <a:cubicBezTo>
                    <a:pt x="22288" y="1507"/>
                    <a:pt x="19698" y="1"/>
                    <a:pt x="12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9"/>
            <p:cNvSpPr/>
            <p:nvPr/>
          </p:nvSpPr>
          <p:spPr>
            <a:xfrm>
              <a:off x="2635883" y="2051828"/>
              <a:ext cx="1689272" cy="159990"/>
            </a:xfrm>
            <a:custGeom>
              <a:avLst/>
              <a:gdLst/>
              <a:ahLst/>
              <a:cxnLst/>
              <a:rect l="l" t="t" r="r" b="b"/>
              <a:pathLst>
                <a:path w="20621" h="1953" extrusionOk="0">
                  <a:moveTo>
                    <a:pt x="11690" y="0"/>
                  </a:moveTo>
                  <a:cubicBezTo>
                    <a:pt x="8708" y="0"/>
                    <a:pt x="4866" y="293"/>
                    <a:pt x="1" y="1153"/>
                  </a:cubicBezTo>
                  <a:lnTo>
                    <a:pt x="131" y="1760"/>
                  </a:lnTo>
                  <a:cubicBezTo>
                    <a:pt x="4935" y="930"/>
                    <a:pt x="8747" y="638"/>
                    <a:pt x="11690" y="638"/>
                  </a:cubicBezTo>
                  <a:cubicBezTo>
                    <a:pt x="14857" y="638"/>
                    <a:pt x="17039" y="961"/>
                    <a:pt x="18384" y="1315"/>
                  </a:cubicBezTo>
                  <a:cubicBezTo>
                    <a:pt x="19083" y="1476"/>
                    <a:pt x="19568" y="1637"/>
                    <a:pt x="19852" y="1760"/>
                  </a:cubicBezTo>
                  <a:cubicBezTo>
                    <a:pt x="20013" y="1830"/>
                    <a:pt x="20144" y="1891"/>
                    <a:pt x="20206" y="1922"/>
                  </a:cubicBezTo>
                  <a:cubicBezTo>
                    <a:pt x="20236" y="1922"/>
                    <a:pt x="20275" y="1953"/>
                    <a:pt x="20275" y="1953"/>
                  </a:cubicBezTo>
                  <a:lnTo>
                    <a:pt x="20305" y="1953"/>
                  </a:lnTo>
                  <a:lnTo>
                    <a:pt x="20621" y="1407"/>
                  </a:lnTo>
                  <a:cubicBezTo>
                    <a:pt x="20559" y="1376"/>
                    <a:pt x="18123" y="0"/>
                    <a:pt x="11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9"/>
            <p:cNvSpPr/>
            <p:nvPr/>
          </p:nvSpPr>
          <p:spPr>
            <a:xfrm>
              <a:off x="2635883" y="2233117"/>
              <a:ext cx="1689272" cy="162529"/>
            </a:xfrm>
            <a:custGeom>
              <a:avLst/>
              <a:gdLst/>
              <a:ahLst/>
              <a:cxnLst/>
              <a:rect l="l" t="t" r="r" b="b"/>
              <a:pathLst>
                <a:path w="20621" h="1984" extrusionOk="0">
                  <a:moveTo>
                    <a:pt x="11690" y="1"/>
                  </a:moveTo>
                  <a:cubicBezTo>
                    <a:pt x="8708" y="1"/>
                    <a:pt x="4866" y="285"/>
                    <a:pt x="1" y="1154"/>
                  </a:cubicBezTo>
                  <a:lnTo>
                    <a:pt x="131" y="1761"/>
                  </a:lnTo>
                  <a:cubicBezTo>
                    <a:pt x="4935" y="923"/>
                    <a:pt x="8747" y="639"/>
                    <a:pt x="11690" y="639"/>
                  </a:cubicBezTo>
                  <a:cubicBezTo>
                    <a:pt x="14857" y="639"/>
                    <a:pt x="17039" y="992"/>
                    <a:pt x="18384" y="1307"/>
                  </a:cubicBezTo>
                  <a:cubicBezTo>
                    <a:pt x="19083" y="1469"/>
                    <a:pt x="19568" y="1661"/>
                    <a:pt x="19852" y="1761"/>
                  </a:cubicBezTo>
                  <a:cubicBezTo>
                    <a:pt x="20013" y="1822"/>
                    <a:pt x="20144" y="1884"/>
                    <a:pt x="20206" y="1922"/>
                  </a:cubicBezTo>
                  <a:cubicBezTo>
                    <a:pt x="20236" y="1953"/>
                    <a:pt x="20275" y="1953"/>
                    <a:pt x="20275" y="1953"/>
                  </a:cubicBezTo>
                  <a:lnTo>
                    <a:pt x="20305" y="1953"/>
                  </a:lnTo>
                  <a:lnTo>
                    <a:pt x="20305" y="1984"/>
                  </a:lnTo>
                  <a:lnTo>
                    <a:pt x="20326" y="1918"/>
                  </a:lnTo>
                  <a:lnTo>
                    <a:pt x="20326" y="1918"/>
                  </a:lnTo>
                  <a:lnTo>
                    <a:pt x="20621" y="1407"/>
                  </a:lnTo>
                  <a:cubicBezTo>
                    <a:pt x="20559" y="1376"/>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9"/>
            <p:cNvSpPr/>
            <p:nvPr/>
          </p:nvSpPr>
          <p:spPr>
            <a:xfrm>
              <a:off x="2635883" y="2413833"/>
              <a:ext cx="1689272" cy="162529"/>
            </a:xfrm>
            <a:custGeom>
              <a:avLst/>
              <a:gdLst/>
              <a:ahLst/>
              <a:cxnLst/>
              <a:rect l="l" t="t" r="r" b="b"/>
              <a:pathLst>
                <a:path w="20621" h="1984" extrusionOk="0">
                  <a:moveTo>
                    <a:pt x="11690" y="1"/>
                  </a:moveTo>
                  <a:cubicBezTo>
                    <a:pt x="8708" y="1"/>
                    <a:pt x="4866" y="293"/>
                    <a:pt x="1" y="1153"/>
                  </a:cubicBezTo>
                  <a:lnTo>
                    <a:pt x="131" y="1760"/>
                  </a:lnTo>
                  <a:cubicBezTo>
                    <a:pt x="4935" y="930"/>
                    <a:pt x="8747" y="638"/>
                    <a:pt x="11690" y="638"/>
                  </a:cubicBezTo>
                  <a:cubicBezTo>
                    <a:pt x="14857" y="638"/>
                    <a:pt x="17039" y="992"/>
                    <a:pt x="18384" y="1315"/>
                  </a:cubicBezTo>
                  <a:cubicBezTo>
                    <a:pt x="19083" y="1476"/>
                    <a:pt x="19568" y="1668"/>
                    <a:pt x="19852" y="1791"/>
                  </a:cubicBezTo>
                  <a:cubicBezTo>
                    <a:pt x="20013" y="1830"/>
                    <a:pt x="20144" y="1891"/>
                    <a:pt x="20206" y="1922"/>
                  </a:cubicBezTo>
                  <a:cubicBezTo>
                    <a:pt x="20236" y="1953"/>
                    <a:pt x="20275" y="1953"/>
                    <a:pt x="20275" y="1953"/>
                  </a:cubicBezTo>
                  <a:lnTo>
                    <a:pt x="20305" y="1983"/>
                  </a:lnTo>
                  <a:lnTo>
                    <a:pt x="20621" y="1407"/>
                  </a:lnTo>
                  <a:cubicBezTo>
                    <a:pt x="20559" y="1376"/>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9"/>
            <p:cNvSpPr/>
            <p:nvPr/>
          </p:nvSpPr>
          <p:spPr>
            <a:xfrm>
              <a:off x="2635883" y="2595122"/>
              <a:ext cx="1689272" cy="162529"/>
            </a:xfrm>
            <a:custGeom>
              <a:avLst/>
              <a:gdLst/>
              <a:ahLst/>
              <a:cxnLst/>
              <a:rect l="l" t="t" r="r" b="b"/>
              <a:pathLst>
                <a:path w="20621" h="1984" extrusionOk="0">
                  <a:moveTo>
                    <a:pt x="11690" y="1"/>
                  </a:moveTo>
                  <a:cubicBezTo>
                    <a:pt x="8708" y="1"/>
                    <a:pt x="4866" y="285"/>
                    <a:pt x="1" y="1154"/>
                  </a:cubicBezTo>
                  <a:lnTo>
                    <a:pt x="131" y="1792"/>
                  </a:lnTo>
                  <a:cubicBezTo>
                    <a:pt x="4935" y="923"/>
                    <a:pt x="8747" y="639"/>
                    <a:pt x="11690" y="639"/>
                  </a:cubicBezTo>
                  <a:cubicBezTo>
                    <a:pt x="14857" y="639"/>
                    <a:pt x="17039" y="992"/>
                    <a:pt x="18384" y="1307"/>
                  </a:cubicBezTo>
                  <a:cubicBezTo>
                    <a:pt x="19083" y="1499"/>
                    <a:pt x="19568" y="1661"/>
                    <a:pt x="19852" y="1792"/>
                  </a:cubicBezTo>
                  <a:cubicBezTo>
                    <a:pt x="20013" y="1853"/>
                    <a:pt x="20144" y="1884"/>
                    <a:pt x="20206" y="1922"/>
                  </a:cubicBezTo>
                  <a:cubicBezTo>
                    <a:pt x="20236" y="1953"/>
                    <a:pt x="20275" y="1953"/>
                    <a:pt x="20275" y="1953"/>
                  </a:cubicBezTo>
                  <a:lnTo>
                    <a:pt x="20305" y="1984"/>
                  </a:lnTo>
                  <a:lnTo>
                    <a:pt x="20621" y="1407"/>
                  </a:lnTo>
                  <a:cubicBezTo>
                    <a:pt x="20559" y="1377"/>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9"/>
            <p:cNvSpPr/>
            <p:nvPr/>
          </p:nvSpPr>
          <p:spPr>
            <a:xfrm>
              <a:off x="2635883" y="2775838"/>
              <a:ext cx="1689272" cy="162529"/>
            </a:xfrm>
            <a:custGeom>
              <a:avLst/>
              <a:gdLst/>
              <a:ahLst/>
              <a:cxnLst/>
              <a:rect l="l" t="t" r="r" b="b"/>
              <a:pathLst>
                <a:path w="20621" h="1984" extrusionOk="0">
                  <a:moveTo>
                    <a:pt x="11690" y="1"/>
                  </a:moveTo>
                  <a:cubicBezTo>
                    <a:pt x="8708" y="1"/>
                    <a:pt x="4866" y="293"/>
                    <a:pt x="1" y="1153"/>
                  </a:cubicBezTo>
                  <a:lnTo>
                    <a:pt x="131" y="1791"/>
                  </a:lnTo>
                  <a:cubicBezTo>
                    <a:pt x="4935" y="930"/>
                    <a:pt x="8747" y="638"/>
                    <a:pt x="11690" y="638"/>
                  </a:cubicBezTo>
                  <a:cubicBezTo>
                    <a:pt x="14857" y="638"/>
                    <a:pt x="17039" y="992"/>
                    <a:pt x="18384" y="1315"/>
                  </a:cubicBezTo>
                  <a:cubicBezTo>
                    <a:pt x="19083" y="1507"/>
                    <a:pt x="19568" y="1668"/>
                    <a:pt x="19852" y="1791"/>
                  </a:cubicBezTo>
                  <a:cubicBezTo>
                    <a:pt x="20013" y="1860"/>
                    <a:pt x="20144" y="1891"/>
                    <a:pt x="20206" y="1922"/>
                  </a:cubicBezTo>
                  <a:cubicBezTo>
                    <a:pt x="20236" y="1953"/>
                    <a:pt x="20275" y="1953"/>
                    <a:pt x="20275" y="1953"/>
                  </a:cubicBezTo>
                  <a:lnTo>
                    <a:pt x="20305" y="1983"/>
                  </a:lnTo>
                  <a:lnTo>
                    <a:pt x="20621" y="1407"/>
                  </a:lnTo>
                  <a:cubicBezTo>
                    <a:pt x="20559" y="1376"/>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9"/>
            <p:cNvSpPr/>
            <p:nvPr/>
          </p:nvSpPr>
          <p:spPr>
            <a:xfrm>
              <a:off x="2635883" y="2957127"/>
              <a:ext cx="1689272" cy="162529"/>
            </a:xfrm>
            <a:custGeom>
              <a:avLst/>
              <a:gdLst/>
              <a:ahLst/>
              <a:cxnLst/>
              <a:rect l="l" t="t" r="r" b="b"/>
              <a:pathLst>
                <a:path w="20621" h="1984" extrusionOk="0">
                  <a:moveTo>
                    <a:pt x="11690" y="1"/>
                  </a:moveTo>
                  <a:cubicBezTo>
                    <a:pt x="8708" y="1"/>
                    <a:pt x="4866" y="285"/>
                    <a:pt x="1" y="1154"/>
                  </a:cubicBezTo>
                  <a:lnTo>
                    <a:pt x="131" y="1792"/>
                  </a:lnTo>
                  <a:cubicBezTo>
                    <a:pt x="4935" y="923"/>
                    <a:pt x="8747" y="639"/>
                    <a:pt x="11690" y="639"/>
                  </a:cubicBezTo>
                  <a:cubicBezTo>
                    <a:pt x="14857" y="639"/>
                    <a:pt x="17039" y="992"/>
                    <a:pt x="18384" y="1307"/>
                  </a:cubicBezTo>
                  <a:cubicBezTo>
                    <a:pt x="19083" y="1500"/>
                    <a:pt x="19568" y="1661"/>
                    <a:pt x="19852" y="1792"/>
                  </a:cubicBezTo>
                  <a:cubicBezTo>
                    <a:pt x="20013" y="1853"/>
                    <a:pt x="20144" y="1884"/>
                    <a:pt x="20206" y="1922"/>
                  </a:cubicBezTo>
                  <a:cubicBezTo>
                    <a:pt x="20236" y="1953"/>
                    <a:pt x="20275" y="1953"/>
                    <a:pt x="20275" y="1984"/>
                  </a:cubicBezTo>
                  <a:lnTo>
                    <a:pt x="20305" y="1984"/>
                  </a:lnTo>
                  <a:lnTo>
                    <a:pt x="20621" y="1438"/>
                  </a:lnTo>
                  <a:cubicBezTo>
                    <a:pt x="20559" y="1407"/>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9"/>
            <p:cNvSpPr/>
            <p:nvPr/>
          </p:nvSpPr>
          <p:spPr>
            <a:xfrm>
              <a:off x="2635883" y="3137843"/>
              <a:ext cx="1689272" cy="162529"/>
            </a:xfrm>
            <a:custGeom>
              <a:avLst/>
              <a:gdLst/>
              <a:ahLst/>
              <a:cxnLst/>
              <a:rect l="l" t="t" r="r" b="b"/>
              <a:pathLst>
                <a:path w="20621" h="1984" extrusionOk="0">
                  <a:moveTo>
                    <a:pt x="11690" y="1"/>
                  </a:moveTo>
                  <a:cubicBezTo>
                    <a:pt x="8708" y="1"/>
                    <a:pt x="4866" y="323"/>
                    <a:pt x="1" y="1153"/>
                  </a:cubicBezTo>
                  <a:lnTo>
                    <a:pt x="131" y="1791"/>
                  </a:lnTo>
                  <a:cubicBezTo>
                    <a:pt x="4935" y="930"/>
                    <a:pt x="8747" y="638"/>
                    <a:pt x="11690" y="638"/>
                  </a:cubicBezTo>
                  <a:cubicBezTo>
                    <a:pt x="14857" y="638"/>
                    <a:pt x="17039" y="992"/>
                    <a:pt x="18384" y="1345"/>
                  </a:cubicBezTo>
                  <a:cubicBezTo>
                    <a:pt x="19083" y="1507"/>
                    <a:pt x="19568" y="1668"/>
                    <a:pt x="19852" y="1791"/>
                  </a:cubicBezTo>
                  <a:cubicBezTo>
                    <a:pt x="20013" y="1860"/>
                    <a:pt x="20144" y="1891"/>
                    <a:pt x="20206" y="1922"/>
                  </a:cubicBezTo>
                  <a:cubicBezTo>
                    <a:pt x="20236" y="1953"/>
                    <a:pt x="20275" y="1953"/>
                    <a:pt x="20275" y="1983"/>
                  </a:cubicBezTo>
                  <a:lnTo>
                    <a:pt x="20305" y="1983"/>
                  </a:lnTo>
                  <a:lnTo>
                    <a:pt x="20621" y="1445"/>
                  </a:lnTo>
                  <a:cubicBezTo>
                    <a:pt x="20559" y="1407"/>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9"/>
            <p:cNvSpPr/>
            <p:nvPr/>
          </p:nvSpPr>
          <p:spPr>
            <a:xfrm>
              <a:off x="2635883" y="3319132"/>
              <a:ext cx="1689272" cy="162529"/>
            </a:xfrm>
            <a:custGeom>
              <a:avLst/>
              <a:gdLst/>
              <a:ahLst/>
              <a:cxnLst/>
              <a:rect l="l" t="t" r="r" b="b"/>
              <a:pathLst>
                <a:path w="20621" h="1984" extrusionOk="0">
                  <a:moveTo>
                    <a:pt x="11690" y="1"/>
                  </a:moveTo>
                  <a:cubicBezTo>
                    <a:pt x="8708" y="1"/>
                    <a:pt x="4866" y="316"/>
                    <a:pt x="1" y="1154"/>
                  </a:cubicBezTo>
                  <a:lnTo>
                    <a:pt x="131" y="1792"/>
                  </a:lnTo>
                  <a:cubicBezTo>
                    <a:pt x="4935" y="923"/>
                    <a:pt x="8747" y="639"/>
                    <a:pt x="11690" y="639"/>
                  </a:cubicBezTo>
                  <a:cubicBezTo>
                    <a:pt x="14857" y="639"/>
                    <a:pt x="17039" y="992"/>
                    <a:pt x="18384" y="1346"/>
                  </a:cubicBezTo>
                  <a:cubicBezTo>
                    <a:pt x="19083" y="1500"/>
                    <a:pt x="19568" y="1661"/>
                    <a:pt x="19852" y="1792"/>
                  </a:cubicBezTo>
                  <a:cubicBezTo>
                    <a:pt x="20013" y="1853"/>
                    <a:pt x="20144" y="1884"/>
                    <a:pt x="20206" y="1953"/>
                  </a:cubicBezTo>
                  <a:cubicBezTo>
                    <a:pt x="20236" y="1953"/>
                    <a:pt x="20275" y="1953"/>
                    <a:pt x="20275" y="1984"/>
                  </a:cubicBezTo>
                  <a:lnTo>
                    <a:pt x="20305" y="1984"/>
                  </a:lnTo>
                  <a:lnTo>
                    <a:pt x="20621" y="1438"/>
                  </a:lnTo>
                  <a:cubicBezTo>
                    <a:pt x="20559" y="1407"/>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9"/>
            <p:cNvSpPr/>
            <p:nvPr/>
          </p:nvSpPr>
          <p:spPr>
            <a:xfrm>
              <a:off x="2635883" y="3502387"/>
              <a:ext cx="1689272" cy="159990"/>
            </a:xfrm>
            <a:custGeom>
              <a:avLst/>
              <a:gdLst/>
              <a:ahLst/>
              <a:cxnLst/>
              <a:rect l="l" t="t" r="r" b="b"/>
              <a:pathLst>
                <a:path w="20621" h="1953" extrusionOk="0">
                  <a:moveTo>
                    <a:pt x="11690" y="0"/>
                  </a:moveTo>
                  <a:cubicBezTo>
                    <a:pt x="8708" y="0"/>
                    <a:pt x="4866" y="292"/>
                    <a:pt x="1" y="1122"/>
                  </a:cubicBezTo>
                  <a:lnTo>
                    <a:pt x="131" y="1760"/>
                  </a:lnTo>
                  <a:cubicBezTo>
                    <a:pt x="4935" y="930"/>
                    <a:pt x="8747" y="646"/>
                    <a:pt x="11690" y="646"/>
                  </a:cubicBezTo>
                  <a:cubicBezTo>
                    <a:pt x="14857" y="646"/>
                    <a:pt x="17039" y="961"/>
                    <a:pt x="18384" y="1315"/>
                  </a:cubicBezTo>
                  <a:cubicBezTo>
                    <a:pt x="19083" y="1476"/>
                    <a:pt x="19568" y="1637"/>
                    <a:pt x="19852" y="1760"/>
                  </a:cubicBezTo>
                  <a:cubicBezTo>
                    <a:pt x="20013" y="1829"/>
                    <a:pt x="20144" y="1891"/>
                    <a:pt x="20206" y="1922"/>
                  </a:cubicBezTo>
                  <a:cubicBezTo>
                    <a:pt x="20236" y="1922"/>
                    <a:pt x="20275" y="1952"/>
                    <a:pt x="20275" y="1952"/>
                  </a:cubicBezTo>
                  <a:lnTo>
                    <a:pt x="20305" y="1952"/>
                  </a:lnTo>
                  <a:lnTo>
                    <a:pt x="20621" y="1414"/>
                  </a:lnTo>
                  <a:cubicBezTo>
                    <a:pt x="20559" y="1376"/>
                    <a:pt x="18123" y="0"/>
                    <a:pt x="11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9"/>
            <p:cNvSpPr/>
            <p:nvPr/>
          </p:nvSpPr>
          <p:spPr>
            <a:xfrm>
              <a:off x="2635883" y="3683676"/>
              <a:ext cx="1689272" cy="159990"/>
            </a:xfrm>
            <a:custGeom>
              <a:avLst/>
              <a:gdLst/>
              <a:ahLst/>
              <a:cxnLst/>
              <a:rect l="l" t="t" r="r" b="b"/>
              <a:pathLst>
                <a:path w="20621" h="1953" extrusionOk="0">
                  <a:moveTo>
                    <a:pt x="11690" y="1"/>
                  </a:moveTo>
                  <a:cubicBezTo>
                    <a:pt x="8708" y="1"/>
                    <a:pt x="4866" y="285"/>
                    <a:pt x="1" y="1123"/>
                  </a:cubicBezTo>
                  <a:lnTo>
                    <a:pt x="131" y="1761"/>
                  </a:lnTo>
                  <a:cubicBezTo>
                    <a:pt x="4935" y="931"/>
                    <a:pt x="8747" y="639"/>
                    <a:pt x="11690" y="639"/>
                  </a:cubicBezTo>
                  <a:cubicBezTo>
                    <a:pt x="14857" y="639"/>
                    <a:pt x="17039" y="961"/>
                    <a:pt x="18384" y="1315"/>
                  </a:cubicBezTo>
                  <a:cubicBezTo>
                    <a:pt x="19083" y="1469"/>
                    <a:pt x="19568" y="1630"/>
                    <a:pt x="19852" y="1761"/>
                  </a:cubicBezTo>
                  <a:cubicBezTo>
                    <a:pt x="20013" y="1822"/>
                    <a:pt x="20144" y="1891"/>
                    <a:pt x="20206" y="1922"/>
                  </a:cubicBezTo>
                  <a:cubicBezTo>
                    <a:pt x="20236" y="1922"/>
                    <a:pt x="20275" y="1953"/>
                    <a:pt x="20275" y="1953"/>
                  </a:cubicBezTo>
                  <a:lnTo>
                    <a:pt x="20305" y="1953"/>
                  </a:lnTo>
                  <a:lnTo>
                    <a:pt x="20621" y="1407"/>
                  </a:lnTo>
                  <a:cubicBezTo>
                    <a:pt x="20559" y="1376"/>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9"/>
            <p:cNvSpPr/>
            <p:nvPr/>
          </p:nvSpPr>
          <p:spPr>
            <a:xfrm>
              <a:off x="2635883" y="3864392"/>
              <a:ext cx="1689272" cy="159990"/>
            </a:xfrm>
            <a:custGeom>
              <a:avLst/>
              <a:gdLst/>
              <a:ahLst/>
              <a:cxnLst/>
              <a:rect l="l" t="t" r="r" b="b"/>
              <a:pathLst>
                <a:path w="20621" h="1953" extrusionOk="0">
                  <a:moveTo>
                    <a:pt x="11690" y="0"/>
                  </a:moveTo>
                  <a:cubicBezTo>
                    <a:pt x="8708" y="0"/>
                    <a:pt x="4866" y="292"/>
                    <a:pt x="1" y="1122"/>
                  </a:cubicBezTo>
                  <a:lnTo>
                    <a:pt x="131" y="1760"/>
                  </a:lnTo>
                  <a:cubicBezTo>
                    <a:pt x="4935" y="930"/>
                    <a:pt x="8747" y="646"/>
                    <a:pt x="11690" y="646"/>
                  </a:cubicBezTo>
                  <a:cubicBezTo>
                    <a:pt x="14857" y="646"/>
                    <a:pt x="17039" y="961"/>
                    <a:pt x="18384" y="1315"/>
                  </a:cubicBezTo>
                  <a:cubicBezTo>
                    <a:pt x="19083" y="1476"/>
                    <a:pt x="19568" y="1637"/>
                    <a:pt x="19852" y="1760"/>
                  </a:cubicBezTo>
                  <a:cubicBezTo>
                    <a:pt x="20013" y="1829"/>
                    <a:pt x="20144" y="1891"/>
                    <a:pt x="20206" y="1922"/>
                  </a:cubicBezTo>
                  <a:cubicBezTo>
                    <a:pt x="20236" y="1922"/>
                    <a:pt x="20275" y="1952"/>
                    <a:pt x="20275" y="1952"/>
                  </a:cubicBezTo>
                  <a:lnTo>
                    <a:pt x="20305" y="1952"/>
                  </a:lnTo>
                  <a:lnTo>
                    <a:pt x="20621" y="1414"/>
                  </a:lnTo>
                  <a:cubicBezTo>
                    <a:pt x="20559" y="1376"/>
                    <a:pt x="18123" y="0"/>
                    <a:pt x="11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9"/>
            <p:cNvSpPr/>
            <p:nvPr/>
          </p:nvSpPr>
          <p:spPr>
            <a:xfrm>
              <a:off x="3478272" y="1999563"/>
              <a:ext cx="844349" cy="760627"/>
            </a:xfrm>
            <a:custGeom>
              <a:avLst/>
              <a:gdLst/>
              <a:ahLst/>
              <a:cxnLst/>
              <a:rect l="l" t="t" r="r" b="b"/>
              <a:pathLst>
                <a:path w="10307" h="9285" extrusionOk="0">
                  <a:moveTo>
                    <a:pt x="1" y="1"/>
                  </a:moveTo>
                  <a:lnTo>
                    <a:pt x="1" y="9284"/>
                  </a:lnTo>
                  <a:lnTo>
                    <a:pt x="10307" y="9284"/>
                  </a:lnTo>
                  <a:lnTo>
                    <a:pt x="103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9"/>
            <p:cNvSpPr/>
            <p:nvPr/>
          </p:nvSpPr>
          <p:spPr>
            <a:xfrm>
              <a:off x="3551345" y="2046585"/>
              <a:ext cx="761201" cy="713605"/>
            </a:xfrm>
            <a:custGeom>
              <a:avLst/>
              <a:gdLst/>
              <a:ahLst/>
              <a:cxnLst/>
              <a:rect l="l" t="t" r="r" b="b"/>
              <a:pathLst>
                <a:path w="9292" h="8711" extrusionOk="0">
                  <a:moveTo>
                    <a:pt x="470" y="1"/>
                  </a:moveTo>
                  <a:cubicBezTo>
                    <a:pt x="316" y="1"/>
                    <a:pt x="159" y="1"/>
                    <a:pt x="0" y="3"/>
                  </a:cubicBezTo>
                  <a:lnTo>
                    <a:pt x="0" y="7365"/>
                  </a:lnTo>
                  <a:cubicBezTo>
                    <a:pt x="211" y="7363"/>
                    <a:pt x="418" y="7361"/>
                    <a:pt x="621" y="7361"/>
                  </a:cubicBezTo>
                  <a:cubicBezTo>
                    <a:pt x="6947" y="7361"/>
                    <a:pt x="9292" y="8710"/>
                    <a:pt x="9292" y="8710"/>
                  </a:cubicBezTo>
                  <a:lnTo>
                    <a:pt x="9292" y="1379"/>
                  </a:lnTo>
                  <a:cubicBezTo>
                    <a:pt x="9292" y="1379"/>
                    <a:pt x="6910" y="1"/>
                    <a:pt x="4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9"/>
            <p:cNvSpPr/>
            <p:nvPr/>
          </p:nvSpPr>
          <p:spPr>
            <a:xfrm>
              <a:off x="3640720" y="2319379"/>
              <a:ext cx="472269" cy="328090"/>
            </a:xfrm>
            <a:custGeom>
              <a:avLst/>
              <a:gdLst/>
              <a:ahLst/>
              <a:cxnLst/>
              <a:rect l="l" t="t" r="r" b="b"/>
              <a:pathLst>
                <a:path w="5765" h="4005" extrusionOk="0">
                  <a:moveTo>
                    <a:pt x="2306" y="1"/>
                  </a:moveTo>
                  <a:cubicBezTo>
                    <a:pt x="1284" y="1023"/>
                    <a:pt x="1" y="3328"/>
                    <a:pt x="1" y="3328"/>
                  </a:cubicBezTo>
                  <a:lnTo>
                    <a:pt x="800" y="3328"/>
                  </a:lnTo>
                  <a:cubicBezTo>
                    <a:pt x="4128" y="3328"/>
                    <a:pt x="5765" y="4005"/>
                    <a:pt x="5765" y="4005"/>
                  </a:cubicBezTo>
                  <a:cubicBezTo>
                    <a:pt x="5765" y="4005"/>
                    <a:pt x="3743" y="1092"/>
                    <a:pt x="2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9"/>
            <p:cNvSpPr/>
            <p:nvPr/>
          </p:nvSpPr>
          <p:spPr>
            <a:xfrm>
              <a:off x="3947349" y="2350836"/>
              <a:ext cx="309821" cy="341361"/>
            </a:xfrm>
            <a:custGeom>
              <a:avLst/>
              <a:gdLst/>
              <a:ahLst/>
              <a:cxnLst/>
              <a:rect l="l" t="t" r="r" b="b"/>
              <a:pathLst>
                <a:path w="3782" h="4167" extrusionOk="0">
                  <a:moveTo>
                    <a:pt x="454" y="1"/>
                  </a:moveTo>
                  <a:lnTo>
                    <a:pt x="0" y="447"/>
                  </a:lnTo>
                  <a:cubicBezTo>
                    <a:pt x="0" y="447"/>
                    <a:pt x="1476" y="2114"/>
                    <a:pt x="2467" y="3682"/>
                  </a:cubicBezTo>
                  <a:cubicBezTo>
                    <a:pt x="3336" y="3944"/>
                    <a:pt x="3782" y="4166"/>
                    <a:pt x="3782" y="4166"/>
                  </a:cubicBezTo>
                  <a:cubicBezTo>
                    <a:pt x="3782" y="4166"/>
                    <a:pt x="1607" y="1023"/>
                    <a:pt x="4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9"/>
            <p:cNvSpPr/>
            <p:nvPr/>
          </p:nvSpPr>
          <p:spPr>
            <a:xfrm>
              <a:off x="2394064" y="3096252"/>
              <a:ext cx="192306" cy="187817"/>
            </a:xfrm>
            <a:custGeom>
              <a:avLst/>
              <a:gdLst/>
              <a:ahLst/>
              <a:cxnLst/>
              <a:rect l="l" t="t" r="r" b="b"/>
              <a:pathLst>
                <a:path w="1669" h="1630" extrusionOk="0">
                  <a:moveTo>
                    <a:pt x="739" y="1"/>
                  </a:moveTo>
                  <a:lnTo>
                    <a:pt x="1" y="961"/>
                  </a:lnTo>
                  <a:cubicBezTo>
                    <a:pt x="1" y="961"/>
                    <a:pt x="132" y="1246"/>
                    <a:pt x="547" y="1438"/>
                  </a:cubicBezTo>
                  <a:cubicBezTo>
                    <a:pt x="962" y="1630"/>
                    <a:pt x="1254" y="1630"/>
                    <a:pt x="1254" y="1630"/>
                  </a:cubicBezTo>
                  <a:lnTo>
                    <a:pt x="1669" y="800"/>
                  </a:lnTo>
                  <a:lnTo>
                    <a:pt x="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9"/>
            <p:cNvSpPr/>
            <p:nvPr/>
          </p:nvSpPr>
          <p:spPr>
            <a:xfrm>
              <a:off x="2446375" y="2957639"/>
              <a:ext cx="294970" cy="265478"/>
            </a:xfrm>
            <a:custGeom>
              <a:avLst/>
              <a:gdLst/>
              <a:ahLst/>
              <a:cxnLst/>
              <a:rect l="l" t="t" r="r" b="b"/>
              <a:pathLst>
                <a:path w="2560" h="2304" extrusionOk="0">
                  <a:moveTo>
                    <a:pt x="1217" y="1"/>
                  </a:moveTo>
                  <a:cubicBezTo>
                    <a:pt x="1171" y="1"/>
                    <a:pt x="1126" y="7"/>
                    <a:pt x="1084" y="20"/>
                  </a:cubicBezTo>
                  <a:cubicBezTo>
                    <a:pt x="700" y="143"/>
                    <a:pt x="0" y="466"/>
                    <a:pt x="223" y="1073"/>
                  </a:cubicBezTo>
                  <a:cubicBezTo>
                    <a:pt x="433" y="1644"/>
                    <a:pt x="1070" y="2303"/>
                    <a:pt x="1465" y="2303"/>
                  </a:cubicBezTo>
                  <a:cubicBezTo>
                    <a:pt x="1490" y="2303"/>
                    <a:pt x="1514" y="2300"/>
                    <a:pt x="1537" y="2295"/>
                  </a:cubicBezTo>
                  <a:cubicBezTo>
                    <a:pt x="1883" y="2195"/>
                    <a:pt x="2560" y="689"/>
                    <a:pt x="2145" y="466"/>
                  </a:cubicBezTo>
                  <a:cubicBezTo>
                    <a:pt x="2145" y="466"/>
                    <a:pt x="1624" y="1"/>
                    <a:pt x="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9"/>
            <p:cNvSpPr/>
            <p:nvPr/>
          </p:nvSpPr>
          <p:spPr>
            <a:xfrm>
              <a:off x="2650205" y="3091298"/>
              <a:ext cx="17629" cy="19127"/>
            </a:xfrm>
            <a:custGeom>
              <a:avLst/>
              <a:gdLst/>
              <a:ahLst/>
              <a:cxnLst/>
              <a:rect l="l" t="t" r="r" b="b"/>
              <a:pathLst>
                <a:path w="153" h="166" extrusionOk="0">
                  <a:moveTo>
                    <a:pt x="87" y="0"/>
                  </a:moveTo>
                  <a:cubicBezTo>
                    <a:pt x="74" y="0"/>
                    <a:pt x="62" y="4"/>
                    <a:pt x="53" y="13"/>
                  </a:cubicBezTo>
                  <a:cubicBezTo>
                    <a:pt x="53" y="44"/>
                    <a:pt x="22" y="74"/>
                    <a:pt x="22" y="105"/>
                  </a:cubicBezTo>
                  <a:cubicBezTo>
                    <a:pt x="1" y="126"/>
                    <a:pt x="38" y="166"/>
                    <a:pt x="73" y="166"/>
                  </a:cubicBezTo>
                  <a:cubicBezTo>
                    <a:pt x="89" y="166"/>
                    <a:pt x="105" y="157"/>
                    <a:pt x="114" y="136"/>
                  </a:cubicBezTo>
                  <a:cubicBezTo>
                    <a:pt x="114" y="105"/>
                    <a:pt x="114" y="74"/>
                    <a:pt x="153" y="44"/>
                  </a:cubicBezTo>
                  <a:cubicBezTo>
                    <a:pt x="153" y="22"/>
                    <a:pt x="118" y="0"/>
                    <a:pt x="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9"/>
            <p:cNvSpPr/>
            <p:nvPr/>
          </p:nvSpPr>
          <p:spPr>
            <a:xfrm>
              <a:off x="2645597" y="3062607"/>
              <a:ext cx="44361" cy="18666"/>
            </a:xfrm>
            <a:custGeom>
              <a:avLst/>
              <a:gdLst/>
              <a:ahLst/>
              <a:cxnLst/>
              <a:rect l="l" t="t" r="r" b="b"/>
              <a:pathLst>
                <a:path w="385" h="162" extrusionOk="0">
                  <a:moveTo>
                    <a:pt x="1" y="1"/>
                  </a:moveTo>
                  <a:lnTo>
                    <a:pt x="1" y="70"/>
                  </a:lnTo>
                  <a:lnTo>
                    <a:pt x="124" y="70"/>
                  </a:lnTo>
                  <a:cubicBezTo>
                    <a:pt x="193" y="70"/>
                    <a:pt x="254" y="100"/>
                    <a:pt x="285" y="100"/>
                  </a:cubicBezTo>
                  <a:cubicBezTo>
                    <a:pt x="285" y="131"/>
                    <a:pt x="285" y="131"/>
                    <a:pt x="316" y="131"/>
                  </a:cubicBezTo>
                  <a:lnTo>
                    <a:pt x="316" y="162"/>
                  </a:lnTo>
                  <a:lnTo>
                    <a:pt x="346" y="162"/>
                  </a:lnTo>
                  <a:cubicBezTo>
                    <a:pt x="385" y="162"/>
                    <a:pt x="385" y="131"/>
                    <a:pt x="385" y="131"/>
                  </a:cubicBezTo>
                  <a:cubicBezTo>
                    <a:pt x="346" y="100"/>
                    <a:pt x="285" y="1"/>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9"/>
            <p:cNvSpPr/>
            <p:nvPr/>
          </p:nvSpPr>
          <p:spPr>
            <a:xfrm>
              <a:off x="2615523" y="3162736"/>
              <a:ext cx="33760" cy="36181"/>
            </a:xfrm>
            <a:custGeom>
              <a:avLst/>
              <a:gdLst/>
              <a:ahLst/>
              <a:cxnLst/>
              <a:rect l="l" t="t" r="r" b="b"/>
              <a:pathLst>
                <a:path w="293" h="314" extrusionOk="0">
                  <a:moveTo>
                    <a:pt x="31" y="0"/>
                  </a:moveTo>
                  <a:cubicBezTo>
                    <a:pt x="31" y="0"/>
                    <a:pt x="0" y="223"/>
                    <a:pt x="100" y="284"/>
                  </a:cubicBezTo>
                  <a:cubicBezTo>
                    <a:pt x="119" y="305"/>
                    <a:pt x="139" y="313"/>
                    <a:pt x="157" y="313"/>
                  </a:cubicBezTo>
                  <a:cubicBezTo>
                    <a:pt x="229" y="313"/>
                    <a:pt x="292" y="192"/>
                    <a:pt x="292" y="192"/>
                  </a:cubicBezTo>
                  <a:lnTo>
                    <a:pt x="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9"/>
            <p:cNvSpPr/>
            <p:nvPr/>
          </p:nvSpPr>
          <p:spPr>
            <a:xfrm>
              <a:off x="2419759" y="2900258"/>
              <a:ext cx="325158" cy="288178"/>
            </a:xfrm>
            <a:custGeom>
              <a:avLst/>
              <a:gdLst/>
              <a:ahLst/>
              <a:cxnLst/>
              <a:rect l="l" t="t" r="r" b="b"/>
              <a:pathLst>
                <a:path w="2822" h="2501" extrusionOk="0">
                  <a:moveTo>
                    <a:pt x="1338" y="0"/>
                  </a:moveTo>
                  <a:cubicBezTo>
                    <a:pt x="953" y="0"/>
                    <a:pt x="601" y="215"/>
                    <a:pt x="385" y="518"/>
                  </a:cubicBezTo>
                  <a:cubicBezTo>
                    <a:pt x="1" y="1125"/>
                    <a:pt x="231" y="2055"/>
                    <a:pt x="231" y="2055"/>
                  </a:cubicBezTo>
                  <a:cubicBezTo>
                    <a:pt x="231" y="2217"/>
                    <a:pt x="616" y="2501"/>
                    <a:pt x="869" y="2501"/>
                  </a:cubicBezTo>
                  <a:cubicBezTo>
                    <a:pt x="1192" y="2501"/>
                    <a:pt x="1346" y="2339"/>
                    <a:pt x="1446" y="2178"/>
                  </a:cubicBezTo>
                  <a:cubicBezTo>
                    <a:pt x="1507" y="2117"/>
                    <a:pt x="1538" y="2055"/>
                    <a:pt x="1507" y="1986"/>
                  </a:cubicBezTo>
                  <a:cubicBezTo>
                    <a:pt x="1476" y="1986"/>
                    <a:pt x="1476" y="1955"/>
                    <a:pt x="1446" y="1955"/>
                  </a:cubicBezTo>
                  <a:cubicBezTo>
                    <a:pt x="1284" y="1832"/>
                    <a:pt x="1346" y="1640"/>
                    <a:pt x="1415" y="1509"/>
                  </a:cubicBezTo>
                  <a:cubicBezTo>
                    <a:pt x="1446" y="1448"/>
                    <a:pt x="1476" y="1379"/>
                    <a:pt x="1538" y="1379"/>
                  </a:cubicBezTo>
                  <a:cubicBezTo>
                    <a:pt x="1558" y="1370"/>
                    <a:pt x="1578" y="1366"/>
                    <a:pt x="1596" y="1366"/>
                  </a:cubicBezTo>
                  <a:cubicBezTo>
                    <a:pt x="1640" y="1366"/>
                    <a:pt x="1677" y="1388"/>
                    <a:pt x="1699" y="1410"/>
                  </a:cubicBezTo>
                  <a:cubicBezTo>
                    <a:pt x="1699" y="1448"/>
                    <a:pt x="1699" y="1479"/>
                    <a:pt x="1730" y="1509"/>
                  </a:cubicBezTo>
                  <a:cubicBezTo>
                    <a:pt x="1730" y="1540"/>
                    <a:pt x="1768" y="1571"/>
                    <a:pt x="1799" y="1571"/>
                  </a:cubicBezTo>
                  <a:cubicBezTo>
                    <a:pt x="1830" y="1571"/>
                    <a:pt x="1830" y="1509"/>
                    <a:pt x="1830" y="1448"/>
                  </a:cubicBezTo>
                  <a:cubicBezTo>
                    <a:pt x="1830" y="1256"/>
                    <a:pt x="2022" y="1094"/>
                    <a:pt x="2214" y="1064"/>
                  </a:cubicBezTo>
                  <a:cubicBezTo>
                    <a:pt x="2345" y="1125"/>
                    <a:pt x="2568" y="1217"/>
                    <a:pt x="2729" y="1287"/>
                  </a:cubicBezTo>
                  <a:cubicBezTo>
                    <a:pt x="2821" y="1094"/>
                    <a:pt x="2660" y="387"/>
                    <a:pt x="1991" y="257"/>
                  </a:cubicBezTo>
                  <a:cubicBezTo>
                    <a:pt x="1891" y="165"/>
                    <a:pt x="1668" y="34"/>
                    <a:pt x="1415" y="3"/>
                  </a:cubicBezTo>
                  <a:cubicBezTo>
                    <a:pt x="1389" y="1"/>
                    <a:pt x="1364" y="0"/>
                    <a:pt x="1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9"/>
            <p:cNvSpPr/>
            <p:nvPr/>
          </p:nvSpPr>
          <p:spPr>
            <a:xfrm>
              <a:off x="2656197" y="3111346"/>
              <a:ext cx="40904" cy="60839"/>
            </a:xfrm>
            <a:custGeom>
              <a:avLst/>
              <a:gdLst/>
              <a:ahLst/>
              <a:cxnLst/>
              <a:rect l="l" t="t" r="r" b="b"/>
              <a:pathLst>
                <a:path w="355" h="528" extrusionOk="0">
                  <a:moveTo>
                    <a:pt x="293" y="0"/>
                  </a:moveTo>
                  <a:lnTo>
                    <a:pt x="1" y="446"/>
                  </a:lnTo>
                  <a:cubicBezTo>
                    <a:pt x="1" y="446"/>
                    <a:pt x="121" y="528"/>
                    <a:pt x="202" y="528"/>
                  </a:cubicBezTo>
                  <a:cubicBezTo>
                    <a:pt x="223" y="528"/>
                    <a:pt x="242" y="522"/>
                    <a:pt x="254" y="507"/>
                  </a:cubicBezTo>
                  <a:cubicBezTo>
                    <a:pt x="354" y="446"/>
                    <a:pt x="293" y="0"/>
                    <a:pt x="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9"/>
            <p:cNvSpPr/>
            <p:nvPr/>
          </p:nvSpPr>
          <p:spPr>
            <a:xfrm>
              <a:off x="1450154" y="4542300"/>
              <a:ext cx="14288" cy="328622"/>
            </a:xfrm>
            <a:custGeom>
              <a:avLst/>
              <a:gdLst/>
              <a:ahLst/>
              <a:cxnLst/>
              <a:rect l="l" t="t" r="r" b="b"/>
              <a:pathLst>
                <a:path w="124" h="2852" extrusionOk="0">
                  <a:moveTo>
                    <a:pt x="0" y="1"/>
                  </a:moveTo>
                  <a:lnTo>
                    <a:pt x="0" y="2852"/>
                  </a:lnTo>
                  <a:lnTo>
                    <a:pt x="123" y="2852"/>
                  </a:lnTo>
                  <a:lnTo>
                    <a:pt x="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9"/>
            <p:cNvSpPr/>
            <p:nvPr/>
          </p:nvSpPr>
          <p:spPr>
            <a:xfrm>
              <a:off x="1464326" y="4542300"/>
              <a:ext cx="122251" cy="328622"/>
            </a:xfrm>
            <a:custGeom>
              <a:avLst/>
              <a:gdLst/>
              <a:ahLst/>
              <a:cxnLst/>
              <a:rect l="l" t="t" r="r" b="b"/>
              <a:pathLst>
                <a:path w="1061" h="2852" extrusionOk="0">
                  <a:moveTo>
                    <a:pt x="0" y="1"/>
                  </a:moveTo>
                  <a:lnTo>
                    <a:pt x="0" y="2852"/>
                  </a:lnTo>
                  <a:cubicBezTo>
                    <a:pt x="0" y="2852"/>
                    <a:pt x="262" y="2760"/>
                    <a:pt x="646" y="2083"/>
                  </a:cubicBezTo>
                  <a:cubicBezTo>
                    <a:pt x="800" y="1830"/>
                    <a:pt x="961" y="1699"/>
                    <a:pt x="961" y="1699"/>
                  </a:cubicBezTo>
                  <a:lnTo>
                    <a:pt x="1061" y="416"/>
                  </a:lnTo>
                  <a:lnTo>
                    <a:pt x="992" y="162"/>
                  </a:lnTo>
                  <a:cubicBezTo>
                    <a:pt x="992" y="162"/>
                    <a:pt x="677" y="70"/>
                    <a:pt x="454" y="31"/>
                  </a:cubicBezTo>
                  <a:cubicBezTo>
                    <a:pt x="223" y="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9"/>
            <p:cNvSpPr/>
            <p:nvPr/>
          </p:nvSpPr>
          <p:spPr>
            <a:xfrm>
              <a:off x="1530695" y="4745092"/>
              <a:ext cx="22238" cy="22238"/>
            </a:xfrm>
            <a:custGeom>
              <a:avLst/>
              <a:gdLst/>
              <a:ahLst/>
              <a:cxnLst/>
              <a:rect l="l" t="t" r="r" b="b"/>
              <a:pathLst>
                <a:path w="193" h="193" extrusionOk="0">
                  <a:moveTo>
                    <a:pt x="31" y="1"/>
                  </a:moveTo>
                  <a:lnTo>
                    <a:pt x="1" y="39"/>
                  </a:lnTo>
                  <a:lnTo>
                    <a:pt x="162" y="193"/>
                  </a:lnTo>
                  <a:lnTo>
                    <a:pt x="193" y="131"/>
                  </a:lnTo>
                  <a:lnTo>
                    <a:pt x="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9"/>
            <p:cNvSpPr/>
            <p:nvPr/>
          </p:nvSpPr>
          <p:spPr>
            <a:xfrm>
              <a:off x="1516522" y="4767215"/>
              <a:ext cx="25810" cy="18782"/>
            </a:xfrm>
            <a:custGeom>
              <a:avLst/>
              <a:gdLst/>
              <a:ahLst/>
              <a:cxnLst/>
              <a:rect l="l" t="t" r="r" b="b"/>
              <a:pathLst>
                <a:path w="224" h="163" extrusionOk="0">
                  <a:moveTo>
                    <a:pt x="31" y="1"/>
                  </a:moveTo>
                  <a:lnTo>
                    <a:pt x="1" y="39"/>
                  </a:lnTo>
                  <a:lnTo>
                    <a:pt x="193" y="162"/>
                  </a:lnTo>
                  <a:lnTo>
                    <a:pt x="224" y="101"/>
                  </a:lnTo>
                  <a:lnTo>
                    <a:pt x="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9"/>
            <p:cNvSpPr/>
            <p:nvPr/>
          </p:nvSpPr>
          <p:spPr>
            <a:xfrm>
              <a:off x="1505000" y="4785881"/>
              <a:ext cx="25810" cy="18666"/>
            </a:xfrm>
            <a:custGeom>
              <a:avLst/>
              <a:gdLst/>
              <a:ahLst/>
              <a:cxnLst/>
              <a:rect l="l" t="t" r="r" b="b"/>
              <a:pathLst>
                <a:path w="224" h="162" extrusionOk="0">
                  <a:moveTo>
                    <a:pt x="32" y="0"/>
                  </a:moveTo>
                  <a:lnTo>
                    <a:pt x="1" y="31"/>
                  </a:lnTo>
                  <a:lnTo>
                    <a:pt x="193" y="162"/>
                  </a:lnTo>
                  <a:lnTo>
                    <a:pt x="224" y="100"/>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9"/>
            <p:cNvSpPr/>
            <p:nvPr/>
          </p:nvSpPr>
          <p:spPr>
            <a:xfrm>
              <a:off x="1560768" y="4560966"/>
              <a:ext cx="206479" cy="199339"/>
            </a:xfrm>
            <a:custGeom>
              <a:avLst/>
              <a:gdLst/>
              <a:ahLst/>
              <a:cxnLst/>
              <a:rect l="l" t="t" r="r" b="b"/>
              <a:pathLst>
                <a:path w="1792" h="1730" extrusionOk="0">
                  <a:moveTo>
                    <a:pt x="155" y="0"/>
                  </a:moveTo>
                  <a:cubicBezTo>
                    <a:pt x="155" y="0"/>
                    <a:pt x="1" y="131"/>
                    <a:pt x="1" y="607"/>
                  </a:cubicBezTo>
                  <a:cubicBezTo>
                    <a:pt x="1" y="1091"/>
                    <a:pt x="124" y="1537"/>
                    <a:pt x="124" y="1537"/>
                  </a:cubicBezTo>
                  <a:lnTo>
                    <a:pt x="1792" y="1729"/>
                  </a:lnTo>
                  <a:lnTo>
                    <a:pt x="1569" y="100"/>
                  </a:lnTo>
                  <a:lnTo>
                    <a:pt x="1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9"/>
            <p:cNvSpPr/>
            <p:nvPr/>
          </p:nvSpPr>
          <p:spPr>
            <a:xfrm>
              <a:off x="1608586" y="3808215"/>
              <a:ext cx="804253" cy="1062720"/>
            </a:xfrm>
            <a:custGeom>
              <a:avLst/>
              <a:gdLst/>
              <a:ahLst/>
              <a:cxnLst/>
              <a:rect l="l" t="t" r="r" b="b"/>
              <a:pathLst>
                <a:path w="6980" h="9223" extrusionOk="0">
                  <a:moveTo>
                    <a:pt x="5734" y="1"/>
                  </a:moveTo>
                  <a:lnTo>
                    <a:pt x="3044" y="900"/>
                  </a:lnTo>
                  <a:cubicBezTo>
                    <a:pt x="2591" y="2114"/>
                    <a:pt x="3329" y="3843"/>
                    <a:pt x="3329" y="3843"/>
                  </a:cubicBezTo>
                  <a:lnTo>
                    <a:pt x="3774" y="6787"/>
                  </a:lnTo>
                  <a:lnTo>
                    <a:pt x="1" y="6533"/>
                  </a:lnTo>
                  <a:lnTo>
                    <a:pt x="62" y="8808"/>
                  </a:lnTo>
                  <a:cubicBezTo>
                    <a:pt x="62" y="8808"/>
                    <a:pt x="4005" y="9223"/>
                    <a:pt x="4966" y="9223"/>
                  </a:cubicBezTo>
                  <a:cubicBezTo>
                    <a:pt x="5926" y="9223"/>
                    <a:pt x="6272" y="9000"/>
                    <a:pt x="6564" y="8454"/>
                  </a:cubicBezTo>
                  <a:cubicBezTo>
                    <a:pt x="6979" y="7624"/>
                    <a:pt x="6372" y="3013"/>
                    <a:pt x="6372" y="2944"/>
                  </a:cubicBezTo>
                  <a:lnTo>
                    <a:pt x="57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9"/>
            <p:cNvSpPr/>
            <p:nvPr/>
          </p:nvSpPr>
          <p:spPr>
            <a:xfrm>
              <a:off x="1659976" y="4567995"/>
              <a:ext cx="22238" cy="262252"/>
            </a:xfrm>
            <a:custGeom>
              <a:avLst/>
              <a:gdLst/>
              <a:ahLst/>
              <a:cxnLst/>
              <a:rect l="l" t="t" r="r" b="b"/>
              <a:pathLst>
                <a:path w="193" h="2276" extrusionOk="0">
                  <a:moveTo>
                    <a:pt x="1" y="1"/>
                  </a:moveTo>
                  <a:lnTo>
                    <a:pt x="131" y="2275"/>
                  </a:lnTo>
                  <a:lnTo>
                    <a:pt x="193" y="2275"/>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9"/>
            <p:cNvSpPr/>
            <p:nvPr/>
          </p:nvSpPr>
          <p:spPr>
            <a:xfrm>
              <a:off x="2641218" y="4730920"/>
              <a:ext cx="325043" cy="121447"/>
            </a:xfrm>
            <a:custGeom>
              <a:avLst/>
              <a:gdLst/>
              <a:ahLst/>
              <a:cxnLst/>
              <a:rect l="l" t="t" r="r" b="b"/>
              <a:pathLst>
                <a:path w="2821" h="1054" extrusionOk="0">
                  <a:moveTo>
                    <a:pt x="384" y="1"/>
                  </a:moveTo>
                  <a:lnTo>
                    <a:pt x="162" y="62"/>
                  </a:lnTo>
                  <a:cubicBezTo>
                    <a:pt x="162" y="62"/>
                    <a:pt x="69" y="385"/>
                    <a:pt x="39" y="608"/>
                  </a:cubicBezTo>
                  <a:cubicBezTo>
                    <a:pt x="0" y="831"/>
                    <a:pt x="0" y="1054"/>
                    <a:pt x="0" y="1054"/>
                  </a:cubicBezTo>
                  <a:lnTo>
                    <a:pt x="2821" y="1054"/>
                  </a:lnTo>
                  <a:cubicBezTo>
                    <a:pt x="2821" y="1054"/>
                    <a:pt x="2759" y="800"/>
                    <a:pt x="2083" y="416"/>
                  </a:cubicBezTo>
                  <a:cubicBezTo>
                    <a:pt x="1829" y="254"/>
                    <a:pt x="1668" y="93"/>
                    <a:pt x="1668" y="93"/>
                  </a:cubicBezTo>
                  <a:lnTo>
                    <a:pt x="3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9"/>
            <p:cNvSpPr/>
            <p:nvPr/>
          </p:nvSpPr>
          <p:spPr>
            <a:xfrm>
              <a:off x="2840439" y="4763643"/>
              <a:ext cx="22238" cy="22354"/>
            </a:xfrm>
            <a:custGeom>
              <a:avLst/>
              <a:gdLst/>
              <a:ahLst/>
              <a:cxnLst/>
              <a:rect l="l" t="t" r="r" b="b"/>
              <a:pathLst>
                <a:path w="193" h="194" extrusionOk="0">
                  <a:moveTo>
                    <a:pt x="162" y="1"/>
                  </a:moveTo>
                  <a:lnTo>
                    <a:pt x="0" y="162"/>
                  </a:lnTo>
                  <a:lnTo>
                    <a:pt x="69" y="193"/>
                  </a:lnTo>
                  <a:lnTo>
                    <a:pt x="192" y="32"/>
                  </a:lnTo>
                  <a:lnTo>
                    <a:pt x="1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9"/>
            <p:cNvSpPr/>
            <p:nvPr/>
          </p:nvSpPr>
          <p:spPr>
            <a:xfrm>
              <a:off x="2862562" y="4775166"/>
              <a:ext cx="18666" cy="25810"/>
            </a:xfrm>
            <a:custGeom>
              <a:avLst/>
              <a:gdLst/>
              <a:ahLst/>
              <a:cxnLst/>
              <a:rect l="l" t="t" r="r" b="b"/>
              <a:pathLst>
                <a:path w="162" h="224" extrusionOk="0">
                  <a:moveTo>
                    <a:pt x="131" y="1"/>
                  </a:moveTo>
                  <a:lnTo>
                    <a:pt x="0" y="193"/>
                  </a:lnTo>
                  <a:lnTo>
                    <a:pt x="70" y="224"/>
                  </a:lnTo>
                  <a:lnTo>
                    <a:pt x="162" y="32"/>
                  </a:lnTo>
                  <a:lnTo>
                    <a:pt x="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9"/>
            <p:cNvSpPr/>
            <p:nvPr/>
          </p:nvSpPr>
          <p:spPr>
            <a:xfrm>
              <a:off x="2881113" y="4785881"/>
              <a:ext cx="18781" cy="25695"/>
            </a:xfrm>
            <a:custGeom>
              <a:avLst/>
              <a:gdLst/>
              <a:ahLst/>
              <a:cxnLst/>
              <a:rect l="l" t="t" r="r" b="b"/>
              <a:pathLst>
                <a:path w="163" h="223" extrusionOk="0">
                  <a:moveTo>
                    <a:pt x="131" y="0"/>
                  </a:moveTo>
                  <a:lnTo>
                    <a:pt x="1" y="192"/>
                  </a:lnTo>
                  <a:lnTo>
                    <a:pt x="70" y="223"/>
                  </a:lnTo>
                  <a:lnTo>
                    <a:pt x="162" y="31"/>
                  </a:lnTo>
                  <a:lnTo>
                    <a:pt x="1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9"/>
            <p:cNvSpPr/>
            <p:nvPr/>
          </p:nvSpPr>
          <p:spPr>
            <a:xfrm>
              <a:off x="2659769" y="4572373"/>
              <a:ext cx="221458" cy="184360"/>
            </a:xfrm>
            <a:custGeom>
              <a:avLst/>
              <a:gdLst/>
              <a:ahLst/>
              <a:cxnLst/>
              <a:rect l="l" t="t" r="r" b="b"/>
              <a:pathLst>
                <a:path w="1922" h="1600" extrusionOk="0">
                  <a:moveTo>
                    <a:pt x="1922" y="1"/>
                  </a:moveTo>
                  <a:lnTo>
                    <a:pt x="262" y="385"/>
                  </a:lnTo>
                  <a:lnTo>
                    <a:pt x="1" y="1438"/>
                  </a:lnTo>
                  <a:cubicBezTo>
                    <a:pt x="1" y="1438"/>
                    <a:pt x="131" y="1600"/>
                    <a:pt x="608" y="1600"/>
                  </a:cubicBezTo>
                  <a:cubicBezTo>
                    <a:pt x="1092" y="1600"/>
                    <a:pt x="1507" y="1469"/>
                    <a:pt x="1507" y="1469"/>
                  </a:cubicBezTo>
                  <a:lnTo>
                    <a:pt x="19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9"/>
            <p:cNvSpPr/>
            <p:nvPr/>
          </p:nvSpPr>
          <p:spPr>
            <a:xfrm>
              <a:off x="2058533" y="3941067"/>
              <a:ext cx="944940" cy="756337"/>
            </a:xfrm>
            <a:custGeom>
              <a:avLst/>
              <a:gdLst/>
              <a:ahLst/>
              <a:cxnLst/>
              <a:rect l="l" t="t" r="r" b="b"/>
              <a:pathLst>
                <a:path w="8201" h="6564" extrusionOk="0">
                  <a:moveTo>
                    <a:pt x="3428" y="0"/>
                  </a:moveTo>
                  <a:lnTo>
                    <a:pt x="415" y="415"/>
                  </a:lnTo>
                  <a:cubicBezTo>
                    <a:pt x="415" y="415"/>
                    <a:pt x="0" y="2529"/>
                    <a:pt x="2114" y="2982"/>
                  </a:cubicBezTo>
                  <a:cubicBezTo>
                    <a:pt x="3044" y="3205"/>
                    <a:pt x="5733" y="3267"/>
                    <a:pt x="5733" y="3267"/>
                  </a:cubicBezTo>
                  <a:lnTo>
                    <a:pt x="5126" y="6564"/>
                  </a:lnTo>
                  <a:lnTo>
                    <a:pt x="7432" y="6564"/>
                  </a:lnTo>
                  <a:cubicBezTo>
                    <a:pt x="7432" y="6564"/>
                    <a:pt x="7939" y="4066"/>
                    <a:pt x="8070" y="2406"/>
                  </a:cubicBezTo>
                  <a:cubicBezTo>
                    <a:pt x="8200" y="1315"/>
                    <a:pt x="7593" y="707"/>
                    <a:pt x="6825" y="707"/>
                  </a:cubicBezTo>
                  <a:cubicBezTo>
                    <a:pt x="6056" y="707"/>
                    <a:pt x="3781" y="485"/>
                    <a:pt x="3781" y="485"/>
                  </a:cubicBezTo>
                  <a:lnTo>
                    <a:pt x="34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9"/>
            <p:cNvSpPr/>
            <p:nvPr/>
          </p:nvSpPr>
          <p:spPr>
            <a:xfrm>
              <a:off x="2095635" y="4063203"/>
              <a:ext cx="257868" cy="235750"/>
            </a:xfrm>
            <a:custGeom>
              <a:avLst/>
              <a:gdLst/>
              <a:ahLst/>
              <a:cxnLst/>
              <a:rect l="l" t="t" r="r" b="b"/>
              <a:pathLst>
                <a:path w="2238" h="2046" extrusionOk="0">
                  <a:moveTo>
                    <a:pt x="62" y="1"/>
                  </a:moveTo>
                  <a:lnTo>
                    <a:pt x="1" y="32"/>
                  </a:lnTo>
                  <a:cubicBezTo>
                    <a:pt x="224" y="1023"/>
                    <a:pt x="769" y="1538"/>
                    <a:pt x="1277" y="1792"/>
                  </a:cubicBezTo>
                  <a:cubicBezTo>
                    <a:pt x="1792" y="2045"/>
                    <a:pt x="2237" y="2045"/>
                    <a:pt x="2237" y="2045"/>
                  </a:cubicBezTo>
                  <a:lnTo>
                    <a:pt x="2237" y="1984"/>
                  </a:lnTo>
                  <a:cubicBezTo>
                    <a:pt x="2237" y="1984"/>
                    <a:pt x="1792" y="1984"/>
                    <a:pt x="1315" y="1730"/>
                  </a:cubicBezTo>
                  <a:cubicBezTo>
                    <a:pt x="831" y="1469"/>
                    <a:pt x="285" y="992"/>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9"/>
            <p:cNvSpPr/>
            <p:nvPr/>
          </p:nvSpPr>
          <p:spPr>
            <a:xfrm>
              <a:off x="2209937" y="4041080"/>
              <a:ext cx="129395" cy="14288"/>
            </a:xfrm>
            <a:custGeom>
              <a:avLst/>
              <a:gdLst/>
              <a:ahLst/>
              <a:cxnLst/>
              <a:rect l="l" t="t" r="r" b="b"/>
              <a:pathLst>
                <a:path w="1123" h="124" extrusionOk="0">
                  <a:moveTo>
                    <a:pt x="0" y="1"/>
                  </a:moveTo>
                  <a:lnTo>
                    <a:pt x="0" y="62"/>
                  </a:lnTo>
                  <a:cubicBezTo>
                    <a:pt x="0" y="62"/>
                    <a:pt x="323" y="124"/>
                    <a:pt x="769" y="124"/>
                  </a:cubicBezTo>
                  <a:cubicBezTo>
                    <a:pt x="861" y="124"/>
                    <a:pt x="992" y="124"/>
                    <a:pt x="1122" y="93"/>
                  </a:cubicBezTo>
                  <a:lnTo>
                    <a:pt x="1092" y="32"/>
                  </a:lnTo>
                  <a:cubicBezTo>
                    <a:pt x="992" y="62"/>
                    <a:pt x="861" y="62"/>
                    <a:pt x="769" y="62"/>
                  </a:cubicBezTo>
                  <a:cubicBezTo>
                    <a:pt x="546" y="62"/>
                    <a:pt x="354" y="32"/>
                    <a:pt x="223" y="32"/>
                  </a:cubicBezTo>
                  <a:cubicBezTo>
                    <a:pt x="162" y="1"/>
                    <a:pt x="93"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9"/>
            <p:cNvSpPr/>
            <p:nvPr/>
          </p:nvSpPr>
          <p:spPr>
            <a:xfrm>
              <a:off x="1940660" y="4007435"/>
              <a:ext cx="92293" cy="22238"/>
            </a:xfrm>
            <a:custGeom>
              <a:avLst/>
              <a:gdLst/>
              <a:ahLst/>
              <a:cxnLst/>
              <a:rect l="l" t="t" r="r" b="b"/>
              <a:pathLst>
                <a:path w="801" h="193" extrusionOk="0">
                  <a:moveTo>
                    <a:pt x="1" y="1"/>
                  </a:moveTo>
                  <a:lnTo>
                    <a:pt x="1" y="62"/>
                  </a:lnTo>
                  <a:cubicBezTo>
                    <a:pt x="1" y="62"/>
                    <a:pt x="447" y="193"/>
                    <a:pt x="770" y="193"/>
                  </a:cubicBezTo>
                  <a:lnTo>
                    <a:pt x="800" y="193"/>
                  </a:lnTo>
                  <a:lnTo>
                    <a:pt x="800" y="131"/>
                  </a:lnTo>
                  <a:lnTo>
                    <a:pt x="770" y="131"/>
                  </a:lnTo>
                  <a:cubicBezTo>
                    <a:pt x="639" y="131"/>
                    <a:pt x="447" y="101"/>
                    <a:pt x="285" y="62"/>
                  </a:cubicBezTo>
                  <a:cubicBezTo>
                    <a:pt x="193" y="32"/>
                    <a:pt x="124" y="32"/>
                    <a:pt x="93" y="32"/>
                  </a:cubicBezTo>
                  <a:cubicBezTo>
                    <a:pt x="32" y="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9"/>
            <p:cNvSpPr/>
            <p:nvPr/>
          </p:nvSpPr>
          <p:spPr>
            <a:xfrm>
              <a:off x="2656197" y="4642429"/>
              <a:ext cx="269390" cy="7144"/>
            </a:xfrm>
            <a:custGeom>
              <a:avLst/>
              <a:gdLst/>
              <a:ahLst/>
              <a:cxnLst/>
              <a:rect l="l" t="t" r="r" b="b"/>
              <a:pathLst>
                <a:path w="2338" h="62" extrusionOk="0">
                  <a:moveTo>
                    <a:pt x="1" y="0"/>
                  </a:moveTo>
                  <a:lnTo>
                    <a:pt x="1" y="62"/>
                  </a:lnTo>
                  <a:lnTo>
                    <a:pt x="2337" y="62"/>
                  </a:lnTo>
                  <a:lnTo>
                    <a:pt x="2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9"/>
            <p:cNvSpPr/>
            <p:nvPr/>
          </p:nvSpPr>
          <p:spPr>
            <a:xfrm>
              <a:off x="3136218" y="3424753"/>
              <a:ext cx="107272" cy="95752"/>
            </a:xfrm>
            <a:custGeom>
              <a:avLst/>
              <a:gdLst/>
              <a:ahLst/>
              <a:cxnLst/>
              <a:rect l="l" t="t" r="r" b="b"/>
              <a:pathLst>
                <a:path w="931" h="831" extrusionOk="0">
                  <a:moveTo>
                    <a:pt x="800" y="1"/>
                  </a:moveTo>
                  <a:lnTo>
                    <a:pt x="0" y="639"/>
                  </a:lnTo>
                  <a:lnTo>
                    <a:pt x="123" y="831"/>
                  </a:lnTo>
                  <a:lnTo>
                    <a:pt x="930" y="162"/>
                  </a:lnTo>
                  <a:lnTo>
                    <a:pt x="8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9"/>
            <p:cNvSpPr/>
            <p:nvPr/>
          </p:nvSpPr>
          <p:spPr>
            <a:xfrm>
              <a:off x="3202586" y="3289251"/>
              <a:ext cx="195878" cy="183438"/>
            </a:xfrm>
            <a:custGeom>
              <a:avLst/>
              <a:gdLst/>
              <a:ahLst/>
              <a:cxnLst/>
              <a:rect l="l" t="t" r="r" b="b"/>
              <a:pathLst>
                <a:path w="1700" h="1592" extrusionOk="0">
                  <a:moveTo>
                    <a:pt x="800" y="185"/>
                  </a:moveTo>
                  <a:cubicBezTo>
                    <a:pt x="961" y="185"/>
                    <a:pt x="1123" y="216"/>
                    <a:pt x="1246" y="339"/>
                  </a:cubicBezTo>
                  <a:cubicBezTo>
                    <a:pt x="1507" y="570"/>
                    <a:pt x="1507" y="985"/>
                    <a:pt x="1276" y="1238"/>
                  </a:cubicBezTo>
                  <a:cubicBezTo>
                    <a:pt x="1146" y="1369"/>
                    <a:pt x="980" y="1433"/>
                    <a:pt x="815" y="1433"/>
                  </a:cubicBezTo>
                  <a:cubicBezTo>
                    <a:pt x="661" y="1433"/>
                    <a:pt x="508" y="1377"/>
                    <a:pt x="385" y="1269"/>
                  </a:cubicBezTo>
                  <a:cubicBezTo>
                    <a:pt x="254" y="1146"/>
                    <a:pt x="193" y="985"/>
                    <a:pt x="193" y="823"/>
                  </a:cubicBezTo>
                  <a:cubicBezTo>
                    <a:pt x="193" y="662"/>
                    <a:pt x="224" y="501"/>
                    <a:pt x="354" y="378"/>
                  </a:cubicBezTo>
                  <a:cubicBezTo>
                    <a:pt x="477" y="247"/>
                    <a:pt x="639" y="185"/>
                    <a:pt x="800" y="185"/>
                  </a:cubicBezTo>
                  <a:close/>
                  <a:moveTo>
                    <a:pt x="800" y="1"/>
                  </a:moveTo>
                  <a:cubicBezTo>
                    <a:pt x="595" y="1"/>
                    <a:pt x="389" y="81"/>
                    <a:pt x="224" y="247"/>
                  </a:cubicBezTo>
                  <a:cubicBezTo>
                    <a:pt x="93" y="408"/>
                    <a:pt x="1" y="631"/>
                    <a:pt x="1" y="823"/>
                  </a:cubicBezTo>
                  <a:cubicBezTo>
                    <a:pt x="31" y="1046"/>
                    <a:pt x="93" y="1238"/>
                    <a:pt x="254" y="1400"/>
                  </a:cubicBezTo>
                  <a:cubicBezTo>
                    <a:pt x="416" y="1530"/>
                    <a:pt x="639" y="1592"/>
                    <a:pt x="831" y="1592"/>
                  </a:cubicBezTo>
                  <a:cubicBezTo>
                    <a:pt x="1023" y="1592"/>
                    <a:pt x="1246" y="1492"/>
                    <a:pt x="1376" y="1338"/>
                  </a:cubicBezTo>
                  <a:cubicBezTo>
                    <a:pt x="1699" y="1015"/>
                    <a:pt x="1661" y="531"/>
                    <a:pt x="1346" y="216"/>
                  </a:cubicBezTo>
                  <a:cubicBezTo>
                    <a:pt x="1188" y="74"/>
                    <a:pt x="994" y="1"/>
                    <a:pt x="8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9"/>
            <p:cNvSpPr/>
            <p:nvPr/>
          </p:nvSpPr>
          <p:spPr>
            <a:xfrm>
              <a:off x="3069734" y="3443419"/>
              <a:ext cx="147139" cy="126747"/>
            </a:xfrm>
            <a:custGeom>
              <a:avLst/>
              <a:gdLst/>
              <a:ahLst/>
              <a:cxnLst/>
              <a:rect l="l" t="t" r="r" b="b"/>
              <a:pathLst>
                <a:path w="1277" h="1100" extrusionOk="0">
                  <a:moveTo>
                    <a:pt x="1084" y="0"/>
                  </a:moveTo>
                  <a:lnTo>
                    <a:pt x="93" y="800"/>
                  </a:lnTo>
                  <a:cubicBezTo>
                    <a:pt x="32" y="861"/>
                    <a:pt x="1" y="961"/>
                    <a:pt x="62" y="1053"/>
                  </a:cubicBezTo>
                  <a:cubicBezTo>
                    <a:pt x="78" y="1084"/>
                    <a:pt x="118" y="1099"/>
                    <a:pt x="162" y="1099"/>
                  </a:cubicBezTo>
                  <a:cubicBezTo>
                    <a:pt x="206" y="1099"/>
                    <a:pt x="254" y="1084"/>
                    <a:pt x="285" y="1053"/>
                  </a:cubicBezTo>
                  <a:lnTo>
                    <a:pt x="1277" y="254"/>
                  </a:lnTo>
                  <a:lnTo>
                    <a:pt x="10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9"/>
            <p:cNvSpPr/>
            <p:nvPr/>
          </p:nvSpPr>
          <p:spPr>
            <a:xfrm>
              <a:off x="2940453" y="3469114"/>
              <a:ext cx="272847" cy="195767"/>
            </a:xfrm>
            <a:custGeom>
              <a:avLst/>
              <a:gdLst/>
              <a:ahLst/>
              <a:cxnLst/>
              <a:rect l="l" t="t" r="r" b="b"/>
              <a:pathLst>
                <a:path w="2368" h="1699" extrusionOk="0">
                  <a:moveTo>
                    <a:pt x="1599" y="0"/>
                  </a:moveTo>
                  <a:cubicBezTo>
                    <a:pt x="1407" y="0"/>
                    <a:pt x="900" y="415"/>
                    <a:pt x="900" y="415"/>
                  </a:cubicBezTo>
                  <a:lnTo>
                    <a:pt x="1" y="669"/>
                  </a:lnTo>
                  <a:lnTo>
                    <a:pt x="254" y="1699"/>
                  </a:lnTo>
                  <a:cubicBezTo>
                    <a:pt x="254" y="1699"/>
                    <a:pt x="1891" y="1245"/>
                    <a:pt x="2053" y="1184"/>
                  </a:cubicBezTo>
                  <a:cubicBezTo>
                    <a:pt x="2145" y="1122"/>
                    <a:pt x="2245" y="1022"/>
                    <a:pt x="2176" y="930"/>
                  </a:cubicBezTo>
                  <a:cubicBezTo>
                    <a:pt x="2276" y="830"/>
                    <a:pt x="2276" y="699"/>
                    <a:pt x="2206" y="699"/>
                  </a:cubicBezTo>
                  <a:cubicBezTo>
                    <a:pt x="2368" y="577"/>
                    <a:pt x="2306" y="446"/>
                    <a:pt x="2206" y="446"/>
                  </a:cubicBezTo>
                  <a:cubicBezTo>
                    <a:pt x="2368" y="254"/>
                    <a:pt x="2145" y="254"/>
                    <a:pt x="2145" y="254"/>
                  </a:cubicBezTo>
                  <a:lnTo>
                    <a:pt x="2014" y="354"/>
                  </a:lnTo>
                  <a:cubicBezTo>
                    <a:pt x="1988" y="380"/>
                    <a:pt x="1957" y="389"/>
                    <a:pt x="1924" y="389"/>
                  </a:cubicBezTo>
                  <a:cubicBezTo>
                    <a:pt x="1879" y="389"/>
                    <a:pt x="1831" y="371"/>
                    <a:pt x="1791" y="354"/>
                  </a:cubicBezTo>
                  <a:lnTo>
                    <a:pt x="1791" y="315"/>
                  </a:lnTo>
                  <a:cubicBezTo>
                    <a:pt x="1730" y="254"/>
                    <a:pt x="1730" y="162"/>
                    <a:pt x="1791" y="92"/>
                  </a:cubicBezTo>
                  <a:lnTo>
                    <a:pt x="1861" y="62"/>
                  </a:lnTo>
                  <a:cubicBezTo>
                    <a:pt x="1861" y="62"/>
                    <a:pt x="1822" y="0"/>
                    <a:pt x="1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9"/>
            <p:cNvSpPr/>
            <p:nvPr/>
          </p:nvSpPr>
          <p:spPr>
            <a:xfrm>
              <a:off x="1937203" y="3199838"/>
              <a:ext cx="737770" cy="797127"/>
            </a:xfrm>
            <a:custGeom>
              <a:avLst/>
              <a:gdLst/>
              <a:ahLst/>
              <a:cxnLst/>
              <a:rect l="l" t="t" r="r" b="b"/>
              <a:pathLst>
                <a:path w="6403" h="6918" extrusionOk="0">
                  <a:moveTo>
                    <a:pt x="4035" y="1"/>
                  </a:moveTo>
                  <a:cubicBezTo>
                    <a:pt x="3459" y="154"/>
                    <a:pt x="2498" y="731"/>
                    <a:pt x="1922" y="1853"/>
                  </a:cubicBezTo>
                  <a:cubicBezTo>
                    <a:pt x="669" y="4258"/>
                    <a:pt x="0" y="6433"/>
                    <a:pt x="0" y="6433"/>
                  </a:cubicBezTo>
                  <a:cubicBezTo>
                    <a:pt x="0" y="6433"/>
                    <a:pt x="2144" y="6918"/>
                    <a:pt x="4927" y="6918"/>
                  </a:cubicBezTo>
                  <a:cubicBezTo>
                    <a:pt x="5764" y="2783"/>
                    <a:pt x="6402" y="2268"/>
                    <a:pt x="5249" y="669"/>
                  </a:cubicBezTo>
                  <a:lnTo>
                    <a:pt x="40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9"/>
            <p:cNvSpPr/>
            <p:nvPr/>
          </p:nvSpPr>
          <p:spPr>
            <a:xfrm>
              <a:off x="2335646" y="3276922"/>
              <a:ext cx="715647" cy="516093"/>
            </a:xfrm>
            <a:custGeom>
              <a:avLst/>
              <a:gdLst/>
              <a:ahLst/>
              <a:cxnLst/>
              <a:rect l="l" t="t" r="r" b="b"/>
              <a:pathLst>
                <a:path w="6211" h="4479" extrusionOk="0">
                  <a:moveTo>
                    <a:pt x="1791" y="0"/>
                  </a:moveTo>
                  <a:lnTo>
                    <a:pt x="1" y="1791"/>
                  </a:lnTo>
                  <a:cubicBezTo>
                    <a:pt x="1" y="1791"/>
                    <a:pt x="1538" y="4327"/>
                    <a:pt x="2368" y="4450"/>
                  </a:cubicBezTo>
                  <a:cubicBezTo>
                    <a:pt x="2506" y="4469"/>
                    <a:pt x="2655" y="4478"/>
                    <a:pt x="2812" y="4478"/>
                  </a:cubicBezTo>
                  <a:cubicBezTo>
                    <a:pt x="4214" y="4478"/>
                    <a:pt x="6210" y="3782"/>
                    <a:pt x="6210" y="3782"/>
                  </a:cubicBezTo>
                  <a:lnTo>
                    <a:pt x="5957" y="2114"/>
                  </a:lnTo>
                  <a:cubicBezTo>
                    <a:pt x="5957" y="2114"/>
                    <a:pt x="3648" y="2413"/>
                    <a:pt x="3182" y="2413"/>
                  </a:cubicBezTo>
                  <a:cubicBezTo>
                    <a:pt x="3142" y="2413"/>
                    <a:pt x="3115" y="2411"/>
                    <a:pt x="3106" y="2406"/>
                  </a:cubicBezTo>
                  <a:cubicBezTo>
                    <a:pt x="2721" y="2175"/>
                    <a:pt x="1791" y="0"/>
                    <a:pt x="17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9"/>
            <p:cNvSpPr/>
            <p:nvPr/>
          </p:nvSpPr>
          <p:spPr>
            <a:xfrm>
              <a:off x="2349818" y="3505409"/>
              <a:ext cx="210857" cy="262252"/>
            </a:xfrm>
            <a:custGeom>
              <a:avLst/>
              <a:gdLst/>
              <a:ahLst/>
              <a:cxnLst/>
              <a:rect l="l" t="t" r="r" b="b"/>
              <a:pathLst>
                <a:path w="1830" h="2276" extrusionOk="0">
                  <a:moveTo>
                    <a:pt x="70" y="0"/>
                  </a:moveTo>
                  <a:lnTo>
                    <a:pt x="1" y="39"/>
                  </a:lnTo>
                  <a:cubicBezTo>
                    <a:pt x="738" y="1384"/>
                    <a:pt x="1799" y="2275"/>
                    <a:pt x="1799" y="2275"/>
                  </a:cubicBezTo>
                  <a:lnTo>
                    <a:pt x="1830" y="2214"/>
                  </a:lnTo>
                  <a:cubicBezTo>
                    <a:pt x="1830" y="2214"/>
                    <a:pt x="1799" y="2214"/>
                    <a:pt x="1761" y="2183"/>
                  </a:cubicBezTo>
                  <a:cubicBezTo>
                    <a:pt x="1568" y="1991"/>
                    <a:pt x="677" y="1191"/>
                    <a:pt x="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13" name="Google Shape;2313;p39"/>
          <p:cNvPicPr preferRelativeResize="0"/>
          <p:nvPr/>
        </p:nvPicPr>
        <p:blipFill>
          <a:blip r:embed="rId3">
            <a:alphaModFix/>
          </a:blip>
          <a:stretch>
            <a:fillRect/>
          </a:stretch>
        </p:blipFill>
        <p:spPr>
          <a:xfrm>
            <a:off x="60350" y="1781800"/>
            <a:ext cx="2696800" cy="2029200"/>
          </a:xfrm>
          <a:prstGeom prst="rect">
            <a:avLst/>
          </a:prstGeom>
          <a:noFill/>
          <a:ln>
            <a:noFill/>
          </a:ln>
        </p:spPr>
      </p:pic>
      <p:pic>
        <p:nvPicPr>
          <p:cNvPr id="2314" name="Google Shape;2314;p39"/>
          <p:cNvPicPr preferRelativeResize="0"/>
          <p:nvPr/>
        </p:nvPicPr>
        <p:blipFill>
          <a:blip r:embed="rId4">
            <a:alphaModFix/>
          </a:blip>
          <a:stretch>
            <a:fillRect/>
          </a:stretch>
        </p:blipFill>
        <p:spPr>
          <a:xfrm>
            <a:off x="2928250" y="2016375"/>
            <a:ext cx="2881751" cy="1796475"/>
          </a:xfrm>
          <a:prstGeom prst="rect">
            <a:avLst/>
          </a:prstGeom>
          <a:noFill/>
          <a:ln>
            <a:noFill/>
          </a:ln>
        </p:spPr>
      </p:pic>
      <p:pic>
        <p:nvPicPr>
          <p:cNvPr id="2315" name="Google Shape;2315;p39"/>
          <p:cNvPicPr preferRelativeResize="0"/>
          <p:nvPr/>
        </p:nvPicPr>
        <p:blipFill>
          <a:blip r:embed="rId5">
            <a:alphaModFix/>
          </a:blip>
          <a:stretch>
            <a:fillRect/>
          </a:stretch>
        </p:blipFill>
        <p:spPr>
          <a:xfrm>
            <a:off x="5981100" y="2013738"/>
            <a:ext cx="2930175" cy="180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40"/>
          <p:cNvSpPr txBox="1">
            <a:spLocks noGrp="1"/>
          </p:cNvSpPr>
          <p:nvPr>
            <p:ph type="title"/>
          </p:nvPr>
        </p:nvSpPr>
        <p:spPr>
          <a:xfrm>
            <a:off x="171425" y="100225"/>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Gap Years/Relevant Experience </a:t>
            </a:r>
            <a:endParaRPr/>
          </a:p>
        </p:txBody>
      </p:sp>
      <p:pic>
        <p:nvPicPr>
          <p:cNvPr id="2321" name="Google Shape;2321;p40"/>
          <p:cNvPicPr preferRelativeResize="0"/>
          <p:nvPr/>
        </p:nvPicPr>
        <p:blipFill>
          <a:blip r:embed="rId3">
            <a:alphaModFix/>
          </a:blip>
          <a:stretch>
            <a:fillRect/>
          </a:stretch>
        </p:blipFill>
        <p:spPr>
          <a:xfrm>
            <a:off x="1031125" y="504613"/>
            <a:ext cx="3528676" cy="2205425"/>
          </a:xfrm>
          <a:prstGeom prst="rect">
            <a:avLst/>
          </a:prstGeom>
          <a:noFill/>
          <a:ln>
            <a:noFill/>
          </a:ln>
        </p:spPr>
      </p:pic>
      <p:pic>
        <p:nvPicPr>
          <p:cNvPr id="2322" name="Google Shape;2322;p40"/>
          <p:cNvPicPr preferRelativeResize="0"/>
          <p:nvPr/>
        </p:nvPicPr>
        <p:blipFill>
          <a:blip r:embed="rId4">
            <a:alphaModFix/>
          </a:blip>
          <a:stretch>
            <a:fillRect/>
          </a:stretch>
        </p:blipFill>
        <p:spPr>
          <a:xfrm>
            <a:off x="5079200" y="536550"/>
            <a:ext cx="3630334" cy="2268950"/>
          </a:xfrm>
          <a:prstGeom prst="rect">
            <a:avLst/>
          </a:prstGeom>
          <a:noFill/>
          <a:ln>
            <a:noFill/>
          </a:ln>
        </p:spPr>
      </p:pic>
      <p:pic>
        <p:nvPicPr>
          <p:cNvPr id="2323" name="Google Shape;2323;p40"/>
          <p:cNvPicPr preferRelativeResize="0"/>
          <p:nvPr/>
        </p:nvPicPr>
        <p:blipFill>
          <a:blip r:embed="rId5">
            <a:alphaModFix/>
          </a:blip>
          <a:stretch>
            <a:fillRect/>
          </a:stretch>
        </p:blipFill>
        <p:spPr>
          <a:xfrm>
            <a:off x="894699" y="2546163"/>
            <a:ext cx="3411045" cy="2141562"/>
          </a:xfrm>
          <a:prstGeom prst="rect">
            <a:avLst/>
          </a:prstGeom>
          <a:noFill/>
          <a:ln>
            <a:noFill/>
          </a:ln>
        </p:spPr>
      </p:pic>
      <p:pic>
        <p:nvPicPr>
          <p:cNvPr id="2324" name="Google Shape;2324;p40"/>
          <p:cNvPicPr preferRelativeResize="0"/>
          <p:nvPr/>
        </p:nvPicPr>
        <p:blipFill>
          <a:blip r:embed="rId6">
            <a:alphaModFix/>
          </a:blip>
          <a:stretch>
            <a:fillRect/>
          </a:stretch>
        </p:blipFill>
        <p:spPr>
          <a:xfrm>
            <a:off x="5130025" y="2548975"/>
            <a:ext cx="3528675" cy="2135950"/>
          </a:xfrm>
          <a:prstGeom prst="rect">
            <a:avLst/>
          </a:prstGeom>
          <a:noFill/>
          <a:ln>
            <a:noFill/>
          </a:ln>
        </p:spPr>
      </p:pic>
      <p:sp>
        <p:nvSpPr>
          <p:cNvPr id="2325" name="Google Shape;2325;p40"/>
          <p:cNvSpPr txBox="1"/>
          <p:nvPr/>
        </p:nvSpPr>
        <p:spPr>
          <a:xfrm>
            <a:off x="3705450" y="1828200"/>
            <a:ext cx="25239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a:solidFill>
                  <a:schemeClr val="dk1"/>
                </a:solidFill>
                <a:highlight>
                  <a:srgbClr val="FFFFFF"/>
                </a:highlight>
              </a:rPr>
              <a:t>Last New Job</a:t>
            </a:r>
            <a:r>
              <a:rPr lang="en" sz="1050">
                <a:solidFill>
                  <a:schemeClr val="dk1"/>
                </a:solidFill>
                <a:highlight>
                  <a:srgbClr val="FFFFFF"/>
                </a:highlight>
              </a:rPr>
              <a:t>: Difference in years between previous job and current job</a:t>
            </a:r>
            <a:endParaRPr>
              <a:latin typeface="Montserrat"/>
              <a:ea typeface="Montserrat"/>
              <a:cs typeface="Montserrat"/>
              <a:sym typeface="Montserrat"/>
            </a:endParaRPr>
          </a:p>
        </p:txBody>
      </p:sp>
      <p:sp>
        <p:nvSpPr>
          <p:cNvPr id="2326" name="Google Shape;2326;p40"/>
          <p:cNvSpPr txBox="1"/>
          <p:nvPr/>
        </p:nvSpPr>
        <p:spPr>
          <a:xfrm>
            <a:off x="2523975" y="3833750"/>
            <a:ext cx="73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highlight>
                  <a:schemeClr val="accent2"/>
                </a:highlight>
                <a:latin typeface="Montserrat"/>
                <a:ea typeface="Montserrat"/>
                <a:cs typeface="Montserrat"/>
                <a:sym typeface="Montserrat"/>
              </a:rPr>
              <a:t>1 : 4</a:t>
            </a:r>
            <a:endParaRPr>
              <a:solidFill>
                <a:schemeClr val="lt1"/>
              </a:solidFill>
              <a:highlight>
                <a:schemeClr val="accent2"/>
              </a:highlight>
              <a:latin typeface="Montserrat"/>
              <a:ea typeface="Montserrat"/>
              <a:cs typeface="Montserrat"/>
              <a:sym typeface="Montserrat"/>
            </a:endParaRPr>
          </a:p>
        </p:txBody>
      </p:sp>
      <p:sp>
        <p:nvSpPr>
          <p:cNvPr id="2327" name="Google Shape;2327;p40"/>
          <p:cNvSpPr txBox="1"/>
          <p:nvPr/>
        </p:nvSpPr>
        <p:spPr>
          <a:xfrm>
            <a:off x="1204550" y="3235775"/>
            <a:ext cx="73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accent2"/>
                </a:highlight>
                <a:latin typeface="Montserrat"/>
                <a:ea typeface="Montserrat"/>
                <a:cs typeface="Montserrat"/>
                <a:sym typeface="Montserrat"/>
              </a:rPr>
              <a:t>1 : 3</a:t>
            </a:r>
            <a:endParaRPr>
              <a:solidFill>
                <a:schemeClr val="lt1"/>
              </a:solidFill>
              <a:highlight>
                <a:schemeClr val="accent2"/>
              </a:highlight>
              <a:latin typeface="Montserrat"/>
              <a:ea typeface="Montserrat"/>
              <a:cs typeface="Montserrat"/>
              <a:sym typeface="Montserrat"/>
            </a:endParaRPr>
          </a:p>
        </p:txBody>
      </p:sp>
      <p:sp>
        <p:nvSpPr>
          <p:cNvPr id="2328" name="Google Shape;2328;p40"/>
          <p:cNvSpPr txBox="1"/>
          <p:nvPr/>
        </p:nvSpPr>
        <p:spPr>
          <a:xfrm>
            <a:off x="3349813" y="3174100"/>
            <a:ext cx="73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accent2"/>
                </a:highlight>
                <a:latin typeface="Montserrat"/>
                <a:ea typeface="Montserrat"/>
                <a:cs typeface="Montserrat"/>
                <a:sym typeface="Montserrat"/>
              </a:rPr>
              <a:t>&lt; 1 : 4</a:t>
            </a:r>
            <a:endParaRPr>
              <a:solidFill>
                <a:schemeClr val="lt1"/>
              </a:solidFill>
              <a:highlight>
                <a:schemeClr val="accent2"/>
              </a:highlight>
              <a:latin typeface="Montserrat"/>
              <a:ea typeface="Montserrat"/>
              <a:cs typeface="Montserrat"/>
              <a:sym typeface="Montserrat"/>
            </a:endParaRPr>
          </a:p>
        </p:txBody>
      </p:sp>
      <p:sp>
        <p:nvSpPr>
          <p:cNvPr id="2329" name="Google Shape;2329;p40"/>
          <p:cNvSpPr txBox="1"/>
          <p:nvPr/>
        </p:nvSpPr>
        <p:spPr>
          <a:xfrm>
            <a:off x="3110613" y="2712913"/>
            <a:ext cx="73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accent3"/>
                </a:highlight>
                <a:latin typeface="Montserrat"/>
                <a:ea typeface="Montserrat"/>
                <a:cs typeface="Montserrat"/>
                <a:sym typeface="Montserrat"/>
              </a:rPr>
              <a:t>Stay </a:t>
            </a:r>
            <a:endParaRPr>
              <a:solidFill>
                <a:schemeClr val="lt1"/>
              </a:solidFill>
              <a:highlight>
                <a:schemeClr val="accent3"/>
              </a:highlight>
              <a:latin typeface="Montserrat"/>
              <a:ea typeface="Montserrat"/>
              <a:cs typeface="Montserrat"/>
              <a:sym typeface="Montserrat"/>
            </a:endParaRPr>
          </a:p>
        </p:txBody>
      </p:sp>
      <p:cxnSp>
        <p:nvCxnSpPr>
          <p:cNvPr id="2330" name="Google Shape;2330;p40"/>
          <p:cNvCxnSpPr/>
          <p:nvPr/>
        </p:nvCxnSpPr>
        <p:spPr>
          <a:xfrm>
            <a:off x="1773625" y="3110650"/>
            <a:ext cx="2218500" cy="1800"/>
          </a:xfrm>
          <a:prstGeom prst="straightConnector1">
            <a:avLst/>
          </a:prstGeom>
          <a:noFill/>
          <a:ln w="38100" cap="flat" cmpd="sng">
            <a:solidFill>
              <a:schemeClr val="accent3"/>
            </a:solidFill>
            <a:prstDash val="solid"/>
            <a:round/>
            <a:headEnd type="none" w="med" len="med"/>
            <a:tailEnd type="triangle" w="med" len="med"/>
          </a:ln>
        </p:spPr>
      </p:cxnSp>
      <p:sp>
        <p:nvSpPr>
          <p:cNvPr id="2331" name="Google Shape;2331;p40"/>
          <p:cNvSpPr txBox="1"/>
          <p:nvPr/>
        </p:nvSpPr>
        <p:spPr>
          <a:xfrm>
            <a:off x="7151363" y="2820525"/>
            <a:ext cx="73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accent3"/>
                </a:highlight>
                <a:latin typeface="Montserrat"/>
                <a:ea typeface="Montserrat"/>
                <a:cs typeface="Montserrat"/>
                <a:sym typeface="Montserrat"/>
              </a:rPr>
              <a:t>Stay </a:t>
            </a:r>
            <a:endParaRPr>
              <a:solidFill>
                <a:schemeClr val="lt1"/>
              </a:solidFill>
              <a:highlight>
                <a:schemeClr val="accent3"/>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1"/>
          <p:cNvSpPr txBox="1">
            <a:spLocks noGrp="1"/>
          </p:cNvSpPr>
          <p:nvPr>
            <p:ph type="title"/>
          </p:nvPr>
        </p:nvSpPr>
        <p:spPr>
          <a:xfrm>
            <a:off x="139375" y="95500"/>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Company Type</a:t>
            </a:r>
            <a:endParaRPr/>
          </a:p>
        </p:txBody>
      </p:sp>
      <p:pic>
        <p:nvPicPr>
          <p:cNvPr id="2337" name="Google Shape;2337;p41"/>
          <p:cNvPicPr preferRelativeResize="0"/>
          <p:nvPr/>
        </p:nvPicPr>
        <p:blipFill rotWithShape="1">
          <a:blip r:embed="rId3">
            <a:alphaModFix/>
          </a:blip>
          <a:srcRect l="4888" r="1460"/>
          <a:stretch/>
        </p:blipFill>
        <p:spPr>
          <a:xfrm>
            <a:off x="42825" y="868950"/>
            <a:ext cx="4531026" cy="2282125"/>
          </a:xfrm>
          <a:prstGeom prst="rect">
            <a:avLst/>
          </a:prstGeom>
          <a:noFill/>
          <a:ln>
            <a:noFill/>
          </a:ln>
        </p:spPr>
      </p:pic>
      <p:pic>
        <p:nvPicPr>
          <p:cNvPr id="2338" name="Google Shape;2338;p41"/>
          <p:cNvPicPr preferRelativeResize="0"/>
          <p:nvPr/>
        </p:nvPicPr>
        <p:blipFill>
          <a:blip r:embed="rId4">
            <a:alphaModFix/>
          </a:blip>
          <a:stretch>
            <a:fillRect/>
          </a:stretch>
        </p:blipFill>
        <p:spPr>
          <a:xfrm>
            <a:off x="4561200" y="1828400"/>
            <a:ext cx="4388701" cy="2748250"/>
          </a:xfrm>
          <a:prstGeom prst="rect">
            <a:avLst/>
          </a:prstGeom>
          <a:noFill/>
          <a:ln>
            <a:noFill/>
          </a:ln>
        </p:spPr>
      </p:pic>
      <p:sp>
        <p:nvSpPr>
          <p:cNvPr id="2339" name="Google Shape;2339;p41"/>
          <p:cNvSpPr txBox="1">
            <a:spLocks noGrp="1"/>
          </p:cNvSpPr>
          <p:nvPr>
            <p:ph type="subTitle" idx="1"/>
          </p:nvPr>
        </p:nvSpPr>
        <p:spPr>
          <a:xfrm>
            <a:off x="5583125" y="786500"/>
            <a:ext cx="3339000" cy="104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rPr>
              <a:t>Most candidates from </a:t>
            </a:r>
            <a:r>
              <a:rPr lang="en" sz="1300" b="1">
                <a:solidFill>
                  <a:schemeClr val="dk1"/>
                </a:solidFill>
              </a:rPr>
              <a:t>Private Company</a:t>
            </a:r>
            <a:r>
              <a:rPr lang="en" sz="1300">
                <a:solidFill>
                  <a:schemeClr val="dk1"/>
                </a:solidFill>
              </a:rPr>
              <a:t> seems like to stay after training </a:t>
            </a:r>
            <a:endParaRPr>
              <a:solidFill>
                <a:schemeClr val="accent3"/>
              </a:solidFill>
              <a:highlight>
                <a:schemeClr val="lt1"/>
              </a:highlight>
            </a:endParaRPr>
          </a:p>
        </p:txBody>
      </p:sp>
      <p:sp>
        <p:nvSpPr>
          <p:cNvPr id="2340" name="Google Shape;2340;p41"/>
          <p:cNvSpPr txBox="1">
            <a:spLocks noGrp="1"/>
          </p:cNvSpPr>
          <p:nvPr>
            <p:ph type="subTitle" idx="1"/>
          </p:nvPr>
        </p:nvSpPr>
        <p:spPr>
          <a:xfrm>
            <a:off x="71175" y="2788850"/>
            <a:ext cx="3888900" cy="119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300" b="1">
                <a:solidFill>
                  <a:schemeClr val="dk1"/>
                </a:solidFill>
              </a:rPr>
              <a:t>56%</a:t>
            </a:r>
            <a:r>
              <a:rPr lang="en" sz="1300">
                <a:solidFill>
                  <a:schemeClr val="dk1"/>
                </a:solidFill>
              </a:rPr>
              <a:t> of Candidates from </a:t>
            </a:r>
            <a:r>
              <a:rPr lang="en" sz="1300" b="1">
                <a:solidFill>
                  <a:schemeClr val="dk1"/>
                </a:solidFill>
              </a:rPr>
              <a:t>Private Company </a:t>
            </a:r>
            <a:endParaRPr sz="1300"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4"/>
        <p:cNvGrpSpPr/>
        <p:nvPr/>
      </p:nvGrpSpPr>
      <p:grpSpPr>
        <a:xfrm>
          <a:off x="0" y="0"/>
          <a:ext cx="0" cy="0"/>
          <a:chOff x="0" y="0"/>
          <a:chExt cx="0" cy="0"/>
        </a:xfrm>
      </p:grpSpPr>
      <p:sp>
        <p:nvSpPr>
          <p:cNvPr id="2345" name="Google Shape;2345;p42"/>
          <p:cNvSpPr txBox="1">
            <a:spLocks noGrp="1"/>
          </p:cNvSpPr>
          <p:nvPr>
            <p:ph type="title"/>
          </p:nvPr>
        </p:nvSpPr>
        <p:spPr>
          <a:xfrm>
            <a:off x="176950" y="68650"/>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Company Size</a:t>
            </a:r>
            <a:endParaRPr/>
          </a:p>
        </p:txBody>
      </p:sp>
      <p:pic>
        <p:nvPicPr>
          <p:cNvPr id="2346" name="Google Shape;2346;p42"/>
          <p:cNvPicPr preferRelativeResize="0"/>
          <p:nvPr/>
        </p:nvPicPr>
        <p:blipFill>
          <a:blip r:embed="rId3">
            <a:alphaModFix/>
          </a:blip>
          <a:stretch>
            <a:fillRect/>
          </a:stretch>
        </p:blipFill>
        <p:spPr>
          <a:xfrm>
            <a:off x="0" y="805100"/>
            <a:ext cx="4853924" cy="2289600"/>
          </a:xfrm>
          <a:prstGeom prst="rect">
            <a:avLst/>
          </a:prstGeom>
          <a:noFill/>
          <a:ln>
            <a:noFill/>
          </a:ln>
        </p:spPr>
      </p:pic>
      <p:pic>
        <p:nvPicPr>
          <p:cNvPr id="2347" name="Google Shape;2347;p42"/>
          <p:cNvPicPr preferRelativeResize="0"/>
          <p:nvPr/>
        </p:nvPicPr>
        <p:blipFill>
          <a:blip r:embed="rId4">
            <a:alphaModFix/>
          </a:blip>
          <a:stretch>
            <a:fillRect/>
          </a:stretch>
        </p:blipFill>
        <p:spPr>
          <a:xfrm>
            <a:off x="4647075" y="1805550"/>
            <a:ext cx="4164250" cy="2758801"/>
          </a:xfrm>
          <a:prstGeom prst="rect">
            <a:avLst/>
          </a:prstGeom>
          <a:noFill/>
          <a:ln>
            <a:noFill/>
          </a:ln>
        </p:spPr>
      </p:pic>
      <p:sp>
        <p:nvSpPr>
          <p:cNvPr id="2348" name="Google Shape;2348;p42"/>
          <p:cNvSpPr txBox="1"/>
          <p:nvPr/>
        </p:nvSpPr>
        <p:spPr>
          <a:xfrm>
            <a:off x="5298650" y="641350"/>
            <a:ext cx="3458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Montserrat"/>
                <a:ea typeface="Montserrat"/>
                <a:cs typeface="Montserrat"/>
                <a:sym typeface="Montserrat"/>
              </a:rPr>
              <a:t>Candidates coming from </a:t>
            </a:r>
            <a:r>
              <a:rPr lang="en" sz="1300" b="1">
                <a:solidFill>
                  <a:schemeClr val="dk1"/>
                </a:solidFill>
                <a:latin typeface="Montserrat"/>
                <a:ea typeface="Montserrat"/>
                <a:cs typeface="Montserrat"/>
                <a:sym typeface="Montserrat"/>
              </a:rPr>
              <a:t>small companies </a:t>
            </a:r>
            <a:r>
              <a:rPr lang="en" sz="1300">
                <a:solidFill>
                  <a:schemeClr val="dk1"/>
                </a:solidFill>
                <a:latin typeface="Montserrat"/>
                <a:ea typeface="Montserrat"/>
                <a:cs typeface="Montserrat"/>
                <a:sym typeface="Montserrat"/>
              </a:rPr>
              <a:t>tend to </a:t>
            </a:r>
            <a:r>
              <a:rPr lang="en" sz="1300" b="1">
                <a:solidFill>
                  <a:schemeClr val="dk1"/>
                </a:solidFill>
                <a:latin typeface="Montserrat"/>
                <a:ea typeface="Montserrat"/>
                <a:cs typeface="Montserrat"/>
                <a:sym typeface="Montserrat"/>
              </a:rPr>
              <a:t>stay</a:t>
            </a:r>
            <a:r>
              <a:rPr lang="en" sz="1300">
                <a:solidFill>
                  <a:schemeClr val="dk1"/>
                </a:solidFill>
                <a:latin typeface="Montserrat"/>
                <a:ea typeface="Montserrat"/>
                <a:cs typeface="Montserrat"/>
                <a:sym typeface="Montserrat"/>
              </a:rPr>
              <a:t> with the "company" after training</a:t>
            </a:r>
            <a:endParaRPr sz="1600">
              <a:latin typeface="Montserrat"/>
              <a:ea typeface="Montserrat"/>
              <a:cs typeface="Montserrat"/>
              <a:sym typeface="Montserrat"/>
            </a:endParaRPr>
          </a:p>
        </p:txBody>
      </p:sp>
      <p:sp>
        <p:nvSpPr>
          <p:cNvPr id="2349" name="Google Shape;2349;p42"/>
          <p:cNvSpPr txBox="1"/>
          <p:nvPr/>
        </p:nvSpPr>
        <p:spPr>
          <a:xfrm>
            <a:off x="176950" y="2992500"/>
            <a:ext cx="4618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Montserrat"/>
                <a:ea typeface="Montserrat"/>
                <a:cs typeface="Montserrat"/>
                <a:sym typeface="Montserrat"/>
              </a:rPr>
              <a:t>Candidates come from </a:t>
            </a:r>
            <a:r>
              <a:rPr lang="en" sz="1300" b="1">
                <a:solidFill>
                  <a:schemeClr val="dk1"/>
                </a:solidFill>
                <a:latin typeface="Montserrat"/>
                <a:ea typeface="Montserrat"/>
                <a:cs typeface="Montserrat"/>
                <a:sym typeface="Montserrat"/>
              </a:rPr>
              <a:t>different size</a:t>
            </a:r>
            <a:r>
              <a:rPr lang="en" sz="1300">
                <a:solidFill>
                  <a:schemeClr val="dk1"/>
                </a:solidFill>
                <a:latin typeface="Montserrat"/>
                <a:ea typeface="Montserrat"/>
                <a:cs typeface="Montserrat"/>
                <a:sym typeface="Montserrat"/>
              </a:rPr>
              <a:t> companies.</a:t>
            </a:r>
            <a:endParaRPr sz="13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3"/>
        <p:cNvGrpSpPr/>
        <p:nvPr/>
      </p:nvGrpSpPr>
      <p:grpSpPr>
        <a:xfrm>
          <a:off x="0" y="0"/>
          <a:ext cx="0" cy="0"/>
          <a:chOff x="0" y="0"/>
          <a:chExt cx="0" cy="0"/>
        </a:xfrm>
      </p:grpSpPr>
      <p:sp>
        <p:nvSpPr>
          <p:cNvPr id="2354" name="Google Shape;2354;p43"/>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Retention</a:t>
            </a:r>
            <a:endParaRPr/>
          </a:p>
        </p:txBody>
      </p:sp>
      <p:grpSp>
        <p:nvGrpSpPr>
          <p:cNvPr id="2355" name="Google Shape;2355;p43"/>
          <p:cNvGrpSpPr/>
          <p:nvPr/>
        </p:nvGrpSpPr>
        <p:grpSpPr>
          <a:xfrm>
            <a:off x="5557107" y="3082026"/>
            <a:ext cx="3586902" cy="2061477"/>
            <a:chOff x="3571109" y="2837728"/>
            <a:chExt cx="3651534" cy="2098623"/>
          </a:xfrm>
        </p:grpSpPr>
        <p:sp>
          <p:nvSpPr>
            <p:cNvPr id="2356" name="Google Shape;2356;p43"/>
            <p:cNvSpPr/>
            <p:nvPr/>
          </p:nvSpPr>
          <p:spPr>
            <a:xfrm>
              <a:off x="4629554" y="3156532"/>
              <a:ext cx="1555800" cy="99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3"/>
            <p:cNvSpPr/>
            <p:nvPr/>
          </p:nvSpPr>
          <p:spPr>
            <a:xfrm>
              <a:off x="4088477" y="3109011"/>
              <a:ext cx="507858" cy="501474"/>
            </a:xfrm>
            <a:custGeom>
              <a:avLst/>
              <a:gdLst/>
              <a:ahLst/>
              <a:cxnLst/>
              <a:rect l="l" t="t" r="r" b="b"/>
              <a:pathLst>
                <a:path w="11852" h="11703" extrusionOk="0">
                  <a:moveTo>
                    <a:pt x="5910" y="3991"/>
                  </a:moveTo>
                  <a:cubicBezTo>
                    <a:pt x="5373" y="3991"/>
                    <a:pt x="4843" y="4217"/>
                    <a:pt x="4481" y="4664"/>
                  </a:cubicBezTo>
                  <a:cubicBezTo>
                    <a:pt x="3843" y="5464"/>
                    <a:pt x="3974" y="6616"/>
                    <a:pt x="4742" y="7293"/>
                  </a:cubicBezTo>
                  <a:cubicBezTo>
                    <a:pt x="5085" y="7566"/>
                    <a:pt x="5498" y="7700"/>
                    <a:pt x="5908" y="7700"/>
                  </a:cubicBezTo>
                  <a:cubicBezTo>
                    <a:pt x="6456" y="7700"/>
                    <a:pt x="6999" y="7462"/>
                    <a:pt x="7363" y="7001"/>
                  </a:cubicBezTo>
                  <a:cubicBezTo>
                    <a:pt x="8009" y="6232"/>
                    <a:pt x="7878" y="5049"/>
                    <a:pt x="7110" y="4411"/>
                  </a:cubicBezTo>
                  <a:cubicBezTo>
                    <a:pt x="6758" y="4130"/>
                    <a:pt x="6332" y="3991"/>
                    <a:pt x="5910" y="3991"/>
                  </a:cubicBezTo>
                  <a:close/>
                  <a:moveTo>
                    <a:pt x="5916" y="3025"/>
                  </a:moveTo>
                  <a:cubicBezTo>
                    <a:pt x="6547" y="3025"/>
                    <a:pt x="7184" y="3238"/>
                    <a:pt x="7717" y="3673"/>
                  </a:cubicBezTo>
                  <a:cubicBezTo>
                    <a:pt x="8900" y="4634"/>
                    <a:pt x="9092" y="6424"/>
                    <a:pt x="8101" y="7615"/>
                  </a:cubicBezTo>
                  <a:cubicBezTo>
                    <a:pt x="7537" y="8306"/>
                    <a:pt x="6725" y="8666"/>
                    <a:pt x="5907" y="8666"/>
                  </a:cubicBezTo>
                  <a:cubicBezTo>
                    <a:pt x="5285" y="8666"/>
                    <a:pt x="4659" y="8458"/>
                    <a:pt x="4135" y="8030"/>
                  </a:cubicBezTo>
                  <a:cubicBezTo>
                    <a:pt x="2944" y="7039"/>
                    <a:pt x="2752" y="5271"/>
                    <a:pt x="3751" y="4057"/>
                  </a:cubicBezTo>
                  <a:cubicBezTo>
                    <a:pt x="4308" y="3375"/>
                    <a:pt x="5107" y="3025"/>
                    <a:pt x="5916" y="3025"/>
                  </a:cubicBezTo>
                  <a:close/>
                  <a:moveTo>
                    <a:pt x="5922" y="0"/>
                  </a:moveTo>
                  <a:cubicBezTo>
                    <a:pt x="5264" y="0"/>
                    <a:pt x="4617" y="107"/>
                    <a:pt x="4005" y="314"/>
                  </a:cubicBezTo>
                  <a:lnTo>
                    <a:pt x="4289" y="1529"/>
                  </a:lnTo>
                  <a:cubicBezTo>
                    <a:pt x="3943" y="1659"/>
                    <a:pt x="3559" y="1851"/>
                    <a:pt x="3236" y="2105"/>
                  </a:cubicBezTo>
                  <a:lnTo>
                    <a:pt x="2368" y="1175"/>
                  </a:lnTo>
                  <a:cubicBezTo>
                    <a:pt x="2022" y="1467"/>
                    <a:pt x="1699" y="1782"/>
                    <a:pt x="1407" y="2136"/>
                  </a:cubicBezTo>
                  <a:cubicBezTo>
                    <a:pt x="1092" y="2489"/>
                    <a:pt x="869" y="2904"/>
                    <a:pt x="677" y="3289"/>
                  </a:cubicBezTo>
                  <a:lnTo>
                    <a:pt x="1730" y="3926"/>
                  </a:lnTo>
                  <a:cubicBezTo>
                    <a:pt x="1568" y="4311"/>
                    <a:pt x="1445" y="4695"/>
                    <a:pt x="1376" y="5118"/>
                  </a:cubicBezTo>
                  <a:lnTo>
                    <a:pt x="131" y="5049"/>
                  </a:lnTo>
                  <a:lnTo>
                    <a:pt x="131" y="5049"/>
                  </a:lnTo>
                  <a:cubicBezTo>
                    <a:pt x="1" y="5978"/>
                    <a:pt x="100" y="6908"/>
                    <a:pt x="385" y="7769"/>
                  </a:cubicBezTo>
                  <a:lnTo>
                    <a:pt x="1599" y="7454"/>
                  </a:lnTo>
                  <a:cubicBezTo>
                    <a:pt x="1760" y="7838"/>
                    <a:pt x="1953" y="8223"/>
                    <a:pt x="2176" y="8538"/>
                  </a:cubicBezTo>
                  <a:lnTo>
                    <a:pt x="1284" y="9375"/>
                  </a:lnTo>
                  <a:cubicBezTo>
                    <a:pt x="1538" y="9729"/>
                    <a:pt x="1860" y="10075"/>
                    <a:pt x="2214" y="10367"/>
                  </a:cubicBezTo>
                  <a:cubicBezTo>
                    <a:pt x="2598" y="10651"/>
                    <a:pt x="2982" y="10912"/>
                    <a:pt x="3367" y="11105"/>
                  </a:cubicBezTo>
                  <a:lnTo>
                    <a:pt x="4005" y="10044"/>
                  </a:lnTo>
                  <a:cubicBezTo>
                    <a:pt x="4389" y="10205"/>
                    <a:pt x="4804" y="10336"/>
                    <a:pt x="5188" y="10398"/>
                  </a:cubicBezTo>
                  <a:lnTo>
                    <a:pt x="5127" y="11650"/>
                  </a:lnTo>
                  <a:cubicBezTo>
                    <a:pt x="5390" y="11685"/>
                    <a:pt x="5652" y="11703"/>
                    <a:pt x="5913" y="11703"/>
                  </a:cubicBezTo>
                  <a:cubicBezTo>
                    <a:pt x="6574" y="11703"/>
                    <a:pt x="7225" y="11590"/>
                    <a:pt x="7847" y="11358"/>
                  </a:cubicBezTo>
                  <a:lnTo>
                    <a:pt x="7525" y="10144"/>
                  </a:lnTo>
                  <a:cubicBezTo>
                    <a:pt x="7909" y="10013"/>
                    <a:pt x="8293" y="9821"/>
                    <a:pt x="8616" y="9567"/>
                  </a:cubicBezTo>
                  <a:lnTo>
                    <a:pt x="9446" y="10497"/>
                  </a:lnTo>
                  <a:cubicBezTo>
                    <a:pt x="9830" y="10236"/>
                    <a:pt x="10153" y="9921"/>
                    <a:pt x="10437" y="9537"/>
                  </a:cubicBezTo>
                  <a:cubicBezTo>
                    <a:pt x="10760" y="9183"/>
                    <a:pt x="10983" y="8799"/>
                    <a:pt x="11175" y="8384"/>
                  </a:cubicBezTo>
                  <a:lnTo>
                    <a:pt x="10122" y="7738"/>
                  </a:lnTo>
                  <a:cubicBezTo>
                    <a:pt x="10284" y="7354"/>
                    <a:pt x="10407" y="6970"/>
                    <a:pt x="10476" y="6586"/>
                  </a:cubicBezTo>
                  <a:lnTo>
                    <a:pt x="11721" y="6616"/>
                  </a:lnTo>
                  <a:cubicBezTo>
                    <a:pt x="11851" y="5725"/>
                    <a:pt x="11751" y="4795"/>
                    <a:pt x="11436" y="3926"/>
                  </a:cubicBezTo>
                  <a:lnTo>
                    <a:pt x="10245" y="4219"/>
                  </a:lnTo>
                  <a:cubicBezTo>
                    <a:pt x="10091" y="3834"/>
                    <a:pt x="9899" y="3481"/>
                    <a:pt x="9669" y="3127"/>
                  </a:cubicBezTo>
                  <a:lnTo>
                    <a:pt x="10568" y="2297"/>
                  </a:lnTo>
                  <a:cubicBezTo>
                    <a:pt x="10314" y="1944"/>
                    <a:pt x="9992" y="1621"/>
                    <a:pt x="9638" y="1306"/>
                  </a:cubicBezTo>
                  <a:cubicBezTo>
                    <a:pt x="9254" y="1014"/>
                    <a:pt x="8869" y="791"/>
                    <a:pt x="8485" y="568"/>
                  </a:cubicBezTo>
                  <a:lnTo>
                    <a:pt x="7847" y="1659"/>
                  </a:lnTo>
                  <a:cubicBezTo>
                    <a:pt x="7463" y="1467"/>
                    <a:pt x="7048" y="1367"/>
                    <a:pt x="6664" y="1306"/>
                  </a:cubicBezTo>
                  <a:lnTo>
                    <a:pt x="6725" y="53"/>
                  </a:lnTo>
                  <a:cubicBezTo>
                    <a:pt x="6457" y="18"/>
                    <a:pt x="6188" y="0"/>
                    <a:pt x="5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3"/>
            <p:cNvSpPr/>
            <p:nvPr/>
          </p:nvSpPr>
          <p:spPr>
            <a:xfrm>
              <a:off x="6299185" y="3001415"/>
              <a:ext cx="399191" cy="394520"/>
            </a:xfrm>
            <a:custGeom>
              <a:avLst/>
              <a:gdLst/>
              <a:ahLst/>
              <a:cxnLst/>
              <a:rect l="l" t="t" r="r" b="b"/>
              <a:pathLst>
                <a:path w="9316" h="9207" extrusionOk="0">
                  <a:moveTo>
                    <a:pt x="4655" y="3147"/>
                  </a:moveTo>
                  <a:cubicBezTo>
                    <a:pt x="4232" y="3147"/>
                    <a:pt x="3811" y="3326"/>
                    <a:pt x="3520" y="3686"/>
                  </a:cubicBezTo>
                  <a:cubicBezTo>
                    <a:pt x="3005" y="4293"/>
                    <a:pt x="3105" y="5223"/>
                    <a:pt x="3713" y="5738"/>
                  </a:cubicBezTo>
                  <a:cubicBezTo>
                    <a:pt x="3991" y="5960"/>
                    <a:pt x="4325" y="6067"/>
                    <a:pt x="4656" y="6067"/>
                  </a:cubicBezTo>
                  <a:cubicBezTo>
                    <a:pt x="5083" y="6067"/>
                    <a:pt x="5505" y="5888"/>
                    <a:pt x="5795" y="5546"/>
                  </a:cubicBezTo>
                  <a:cubicBezTo>
                    <a:pt x="6302" y="4900"/>
                    <a:pt x="6210" y="3978"/>
                    <a:pt x="5572" y="3463"/>
                  </a:cubicBezTo>
                  <a:cubicBezTo>
                    <a:pt x="5305" y="3253"/>
                    <a:pt x="4980" y="3147"/>
                    <a:pt x="4655" y="3147"/>
                  </a:cubicBezTo>
                  <a:close/>
                  <a:moveTo>
                    <a:pt x="4658" y="2389"/>
                  </a:moveTo>
                  <a:cubicBezTo>
                    <a:pt x="5151" y="2389"/>
                    <a:pt x="5645" y="2553"/>
                    <a:pt x="6049" y="2887"/>
                  </a:cubicBezTo>
                  <a:cubicBezTo>
                    <a:pt x="7010" y="3655"/>
                    <a:pt x="7140" y="5062"/>
                    <a:pt x="6372" y="6022"/>
                  </a:cubicBezTo>
                  <a:cubicBezTo>
                    <a:pt x="5937" y="6548"/>
                    <a:pt x="5297" y="6828"/>
                    <a:pt x="4649" y="6828"/>
                  </a:cubicBezTo>
                  <a:cubicBezTo>
                    <a:pt x="4150" y="6828"/>
                    <a:pt x="3646" y="6662"/>
                    <a:pt x="3228" y="6315"/>
                  </a:cubicBezTo>
                  <a:cubicBezTo>
                    <a:pt x="2306" y="5546"/>
                    <a:pt x="2175" y="4132"/>
                    <a:pt x="2944" y="3210"/>
                  </a:cubicBezTo>
                  <a:cubicBezTo>
                    <a:pt x="3379" y="2667"/>
                    <a:pt x="4017" y="2389"/>
                    <a:pt x="4658" y="2389"/>
                  </a:cubicBezTo>
                  <a:close/>
                  <a:moveTo>
                    <a:pt x="4712" y="0"/>
                  </a:moveTo>
                  <a:cubicBezTo>
                    <a:pt x="4179" y="0"/>
                    <a:pt x="3659" y="94"/>
                    <a:pt x="3136" y="259"/>
                  </a:cubicBezTo>
                  <a:lnTo>
                    <a:pt x="3390" y="1219"/>
                  </a:lnTo>
                  <a:cubicBezTo>
                    <a:pt x="3075" y="1319"/>
                    <a:pt x="2783" y="1480"/>
                    <a:pt x="2529" y="1673"/>
                  </a:cubicBezTo>
                  <a:lnTo>
                    <a:pt x="1853" y="935"/>
                  </a:lnTo>
                  <a:cubicBezTo>
                    <a:pt x="1599" y="1158"/>
                    <a:pt x="1307" y="1411"/>
                    <a:pt x="1084" y="1703"/>
                  </a:cubicBezTo>
                  <a:cubicBezTo>
                    <a:pt x="861" y="1988"/>
                    <a:pt x="669" y="2280"/>
                    <a:pt x="508" y="2595"/>
                  </a:cubicBezTo>
                  <a:lnTo>
                    <a:pt x="1345" y="3110"/>
                  </a:lnTo>
                  <a:cubicBezTo>
                    <a:pt x="1215" y="3402"/>
                    <a:pt x="1115" y="3717"/>
                    <a:pt x="1084" y="4040"/>
                  </a:cubicBezTo>
                  <a:lnTo>
                    <a:pt x="93" y="3978"/>
                  </a:lnTo>
                  <a:lnTo>
                    <a:pt x="93" y="3978"/>
                  </a:lnTo>
                  <a:cubicBezTo>
                    <a:pt x="0" y="4708"/>
                    <a:pt x="62" y="5446"/>
                    <a:pt x="316" y="6122"/>
                  </a:cubicBezTo>
                  <a:lnTo>
                    <a:pt x="1246" y="5861"/>
                  </a:lnTo>
                  <a:cubicBezTo>
                    <a:pt x="1376" y="6184"/>
                    <a:pt x="1538" y="6476"/>
                    <a:pt x="1730" y="6730"/>
                  </a:cubicBezTo>
                  <a:lnTo>
                    <a:pt x="992" y="7398"/>
                  </a:lnTo>
                  <a:cubicBezTo>
                    <a:pt x="1215" y="7659"/>
                    <a:pt x="1438" y="7944"/>
                    <a:pt x="1730" y="8167"/>
                  </a:cubicBezTo>
                  <a:cubicBezTo>
                    <a:pt x="2014" y="8397"/>
                    <a:pt x="2337" y="8589"/>
                    <a:pt x="2652" y="8743"/>
                  </a:cubicBezTo>
                  <a:lnTo>
                    <a:pt x="3136" y="7913"/>
                  </a:lnTo>
                  <a:cubicBezTo>
                    <a:pt x="3459" y="8044"/>
                    <a:pt x="3743" y="8136"/>
                    <a:pt x="4066" y="8167"/>
                  </a:cubicBezTo>
                  <a:lnTo>
                    <a:pt x="4035" y="9166"/>
                  </a:lnTo>
                  <a:cubicBezTo>
                    <a:pt x="4236" y="9192"/>
                    <a:pt x="4441" y="9206"/>
                    <a:pt x="4646" y="9206"/>
                  </a:cubicBezTo>
                  <a:cubicBezTo>
                    <a:pt x="5154" y="9206"/>
                    <a:pt x="5667" y="9121"/>
                    <a:pt x="6149" y="8935"/>
                  </a:cubicBezTo>
                  <a:lnTo>
                    <a:pt x="5918" y="8013"/>
                  </a:lnTo>
                  <a:cubicBezTo>
                    <a:pt x="6210" y="7882"/>
                    <a:pt x="6495" y="7721"/>
                    <a:pt x="6787" y="7529"/>
                  </a:cubicBezTo>
                  <a:lnTo>
                    <a:pt x="7425" y="8267"/>
                  </a:lnTo>
                  <a:cubicBezTo>
                    <a:pt x="7717" y="8044"/>
                    <a:pt x="7970" y="7821"/>
                    <a:pt x="8224" y="7529"/>
                  </a:cubicBezTo>
                  <a:cubicBezTo>
                    <a:pt x="8454" y="7244"/>
                    <a:pt x="8647" y="6922"/>
                    <a:pt x="8800" y="6599"/>
                  </a:cubicBezTo>
                  <a:lnTo>
                    <a:pt x="7939" y="6122"/>
                  </a:lnTo>
                  <a:cubicBezTo>
                    <a:pt x="8101" y="5800"/>
                    <a:pt x="8193" y="5515"/>
                    <a:pt x="8224" y="5192"/>
                  </a:cubicBezTo>
                  <a:lnTo>
                    <a:pt x="9223" y="5223"/>
                  </a:lnTo>
                  <a:cubicBezTo>
                    <a:pt x="9315" y="4516"/>
                    <a:pt x="9223" y="3786"/>
                    <a:pt x="8992" y="3110"/>
                  </a:cubicBezTo>
                  <a:lnTo>
                    <a:pt x="8032" y="3333"/>
                  </a:lnTo>
                  <a:cubicBezTo>
                    <a:pt x="7939" y="3048"/>
                    <a:pt x="7778" y="2756"/>
                    <a:pt x="7586" y="2472"/>
                  </a:cubicBezTo>
                  <a:lnTo>
                    <a:pt x="8324" y="1826"/>
                  </a:lnTo>
                  <a:cubicBezTo>
                    <a:pt x="8101" y="1542"/>
                    <a:pt x="7840" y="1288"/>
                    <a:pt x="7555" y="1058"/>
                  </a:cubicBezTo>
                  <a:cubicBezTo>
                    <a:pt x="7263" y="804"/>
                    <a:pt x="6979" y="612"/>
                    <a:pt x="6656" y="451"/>
                  </a:cubicBezTo>
                  <a:lnTo>
                    <a:pt x="6149" y="1319"/>
                  </a:lnTo>
                  <a:cubicBezTo>
                    <a:pt x="5857" y="1158"/>
                    <a:pt x="5534" y="1096"/>
                    <a:pt x="5219" y="1027"/>
                  </a:cubicBezTo>
                  <a:lnTo>
                    <a:pt x="5280" y="36"/>
                  </a:lnTo>
                  <a:cubicBezTo>
                    <a:pt x="5089" y="12"/>
                    <a:pt x="4900" y="0"/>
                    <a:pt x="4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3"/>
            <p:cNvSpPr/>
            <p:nvPr/>
          </p:nvSpPr>
          <p:spPr>
            <a:xfrm>
              <a:off x="4382213" y="2837728"/>
              <a:ext cx="260571" cy="260614"/>
            </a:xfrm>
            <a:custGeom>
              <a:avLst/>
              <a:gdLst/>
              <a:ahLst/>
              <a:cxnLst/>
              <a:rect l="l" t="t" r="r" b="b"/>
              <a:pathLst>
                <a:path w="6081" h="6082" extrusionOk="0">
                  <a:moveTo>
                    <a:pt x="3050" y="1584"/>
                  </a:moveTo>
                  <a:cubicBezTo>
                    <a:pt x="3143" y="1584"/>
                    <a:pt x="3236" y="1593"/>
                    <a:pt x="3329" y="1612"/>
                  </a:cubicBezTo>
                  <a:cubicBezTo>
                    <a:pt x="4128" y="1773"/>
                    <a:pt x="4643" y="2541"/>
                    <a:pt x="4481" y="3341"/>
                  </a:cubicBezTo>
                  <a:cubicBezTo>
                    <a:pt x="4340" y="4014"/>
                    <a:pt x="3733" y="4492"/>
                    <a:pt x="3047" y="4492"/>
                  </a:cubicBezTo>
                  <a:cubicBezTo>
                    <a:pt x="2950" y="4492"/>
                    <a:pt x="2851" y="4483"/>
                    <a:pt x="2752" y="4463"/>
                  </a:cubicBezTo>
                  <a:cubicBezTo>
                    <a:pt x="1953" y="4301"/>
                    <a:pt x="1438" y="3533"/>
                    <a:pt x="1599" y="2734"/>
                  </a:cubicBezTo>
                  <a:cubicBezTo>
                    <a:pt x="1741" y="2058"/>
                    <a:pt x="2377" y="1584"/>
                    <a:pt x="3050" y="1584"/>
                  </a:cubicBezTo>
                  <a:close/>
                  <a:moveTo>
                    <a:pt x="3148" y="0"/>
                  </a:moveTo>
                  <a:cubicBezTo>
                    <a:pt x="3078" y="0"/>
                    <a:pt x="3010" y="4"/>
                    <a:pt x="2944" y="13"/>
                  </a:cubicBezTo>
                  <a:lnTo>
                    <a:pt x="2914" y="651"/>
                  </a:lnTo>
                  <a:cubicBezTo>
                    <a:pt x="2691" y="651"/>
                    <a:pt x="2468" y="689"/>
                    <a:pt x="2276" y="782"/>
                  </a:cubicBezTo>
                  <a:lnTo>
                    <a:pt x="2014" y="174"/>
                  </a:lnTo>
                  <a:cubicBezTo>
                    <a:pt x="1569" y="336"/>
                    <a:pt x="1154" y="620"/>
                    <a:pt x="831" y="974"/>
                  </a:cubicBezTo>
                  <a:lnTo>
                    <a:pt x="1246" y="1458"/>
                  </a:lnTo>
                  <a:cubicBezTo>
                    <a:pt x="1123" y="1612"/>
                    <a:pt x="992" y="1773"/>
                    <a:pt x="892" y="1965"/>
                  </a:cubicBezTo>
                  <a:lnTo>
                    <a:pt x="285" y="1742"/>
                  </a:lnTo>
                  <a:cubicBezTo>
                    <a:pt x="193" y="1965"/>
                    <a:pt x="124" y="2188"/>
                    <a:pt x="62" y="2449"/>
                  </a:cubicBezTo>
                  <a:cubicBezTo>
                    <a:pt x="32" y="2672"/>
                    <a:pt x="1" y="2926"/>
                    <a:pt x="1" y="3149"/>
                  </a:cubicBezTo>
                  <a:lnTo>
                    <a:pt x="670" y="3187"/>
                  </a:lnTo>
                  <a:cubicBezTo>
                    <a:pt x="670" y="3410"/>
                    <a:pt x="700" y="3602"/>
                    <a:pt x="769" y="3794"/>
                  </a:cubicBezTo>
                  <a:lnTo>
                    <a:pt x="193" y="4079"/>
                  </a:lnTo>
                  <a:cubicBezTo>
                    <a:pt x="354" y="4532"/>
                    <a:pt x="639" y="4947"/>
                    <a:pt x="992" y="5262"/>
                  </a:cubicBezTo>
                  <a:lnTo>
                    <a:pt x="1469" y="4816"/>
                  </a:lnTo>
                  <a:cubicBezTo>
                    <a:pt x="1630" y="4978"/>
                    <a:pt x="1792" y="5108"/>
                    <a:pt x="1984" y="5201"/>
                  </a:cubicBezTo>
                  <a:lnTo>
                    <a:pt x="1761" y="5808"/>
                  </a:lnTo>
                  <a:cubicBezTo>
                    <a:pt x="1984" y="5908"/>
                    <a:pt x="2207" y="5969"/>
                    <a:pt x="2429" y="6031"/>
                  </a:cubicBezTo>
                  <a:cubicBezTo>
                    <a:pt x="2616" y="6058"/>
                    <a:pt x="2783" y="6082"/>
                    <a:pt x="2956" y="6082"/>
                  </a:cubicBezTo>
                  <a:cubicBezTo>
                    <a:pt x="3025" y="6082"/>
                    <a:pt x="3095" y="6078"/>
                    <a:pt x="3167" y="6069"/>
                  </a:cubicBezTo>
                  <a:lnTo>
                    <a:pt x="3198" y="5423"/>
                  </a:lnTo>
                  <a:cubicBezTo>
                    <a:pt x="3390" y="5423"/>
                    <a:pt x="3621" y="5362"/>
                    <a:pt x="3813" y="5300"/>
                  </a:cubicBezTo>
                  <a:lnTo>
                    <a:pt x="4097" y="5908"/>
                  </a:lnTo>
                  <a:cubicBezTo>
                    <a:pt x="4543" y="5715"/>
                    <a:pt x="4966" y="5454"/>
                    <a:pt x="5281" y="5108"/>
                  </a:cubicBezTo>
                  <a:lnTo>
                    <a:pt x="4835" y="4624"/>
                  </a:lnTo>
                  <a:cubicBezTo>
                    <a:pt x="4996" y="4463"/>
                    <a:pt x="5089" y="4301"/>
                    <a:pt x="5189" y="4109"/>
                  </a:cubicBezTo>
                  <a:lnTo>
                    <a:pt x="5796" y="4301"/>
                  </a:lnTo>
                  <a:cubicBezTo>
                    <a:pt x="5926" y="4109"/>
                    <a:pt x="5988" y="3886"/>
                    <a:pt x="6019" y="3633"/>
                  </a:cubicBezTo>
                  <a:cubicBezTo>
                    <a:pt x="6080" y="3410"/>
                    <a:pt x="6080" y="3149"/>
                    <a:pt x="6080" y="2926"/>
                  </a:cubicBezTo>
                  <a:lnTo>
                    <a:pt x="5442" y="2895"/>
                  </a:lnTo>
                  <a:cubicBezTo>
                    <a:pt x="5442" y="2672"/>
                    <a:pt x="5381" y="2480"/>
                    <a:pt x="5311" y="2257"/>
                  </a:cubicBezTo>
                  <a:lnTo>
                    <a:pt x="5888" y="1996"/>
                  </a:lnTo>
                  <a:cubicBezTo>
                    <a:pt x="5734" y="1550"/>
                    <a:pt x="5473" y="1135"/>
                    <a:pt x="5119" y="812"/>
                  </a:cubicBezTo>
                  <a:lnTo>
                    <a:pt x="4643" y="1227"/>
                  </a:lnTo>
                  <a:cubicBezTo>
                    <a:pt x="4481" y="1104"/>
                    <a:pt x="4289" y="974"/>
                    <a:pt x="4097" y="881"/>
                  </a:cubicBezTo>
                  <a:lnTo>
                    <a:pt x="4320" y="267"/>
                  </a:lnTo>
                  <a:cubicBezTo>
                    <a:pt x="4128" y="174"/>
                    <a:pt x="3905" y="113"/>
                    <a:pt x="3651" y="44"/>
                  </a:cubicBezTo>
                  <a:cubicBezTo>
                    <a:pt x="3494" y="22"/>
                    <a:pt x="3317" y="0"/>
                    <a:pt x="3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3"/>
            <p:cNvSpPr/>
            <p:nvPr/>
          </p:nvSpPr>
          <p:spPr>
            <a:xfrm>
              <a:off x="6620259" y="3333545"/>
              <a:ext cx="234518" cy="234861"/>
            </a:xfrm>
            <a:custGeom>
              <a:avLst/>
              <a:gdLst/>
              <a:ahLst/>
              <a:cxnLst/>
              <a:rect l="l" t="t" r="r" b="b"/>
              <a:pathLst>
                <a:path w="5473" h="5481" extrusionOk="0">
                  <a:moveTo>
                    <a:pt x="2745" y="1403"/>
                  </a:moveTo>
                  <a:cubicBezTo>
                    <a:pt x="2943" y="1403"/>
                    <a:pt x="3143" y="1446"/>
                    <a:pt x="3328" y="1538"/>
                  </a:cubicBezTo>
                  <a:cubicBezTo>
                    <a:pt x="3966" y="1891"/>
                    <a:pt x="4228" y="2691"/>
                    <a:pt x="3905" y="3336"/>
                  </a:cubicBezTo>
                  <a:cubicBezTo>
                    <a:pt x="3676" y="3789"/>
                    <a:pt x="3207" y="4048"/>
                    <a:pt x="2716" y="4048"/>
                  </a:cubicBezTo>
                  <a:cubicBezTo>
                    <a:pt x="2514" y="4048"/>
                    <a:pt x="2309" y="4004"/>
                    <a:pt x="2114" y="3912"/>
                  </a:cubicBezTo>
                  <a:cubicBezTo>
                    <a:pt x="1469" y="3590"/>
                    <a:pt x="1215" y="2790"/>
                    <a:pt x="1538" y="2114"/>
                  </a:cubicBezTo>
                  <a:cubicBezTo>
                    <a:pt x="1783" y="1662"/>
                    <a:pt x="2260" y="1403"/>
                    <a:pt x="2745" y="1403"/>
                  </a:cubicBezTo>
                  <a:close/>
                  <a:moveTo>
                    <a:pt x="2498" y="1"/>
                  </a:moveTo>
                  <a:cubicBezTo>
                    <a:pt x="2076" y="31"/>
                    <a:pt x="1661" y="162"/>
                    <a:pt x="1277" y="385"/>
                  </a:cubicBezTo>
                  <a:lnTo>
                    <a:pt x="1569" y="900"/>
                  </a:lnTo>
                  <a:cubicBezTo>
                    <a:pt x="1407" y="1031"/>
                    <a:pt x="1246" y="1153"/>
                    <a:pt x="1115" y="1284"/>
                  </a:cubicBezTo>
                  <a:lnTo>
                    <a:pt x="639" y="961"/>
                  </a:lnTo>
                  <a:cubicBezTo>
                    <a:pt x="508" y="1123"/>
                    <a:pt x="385" y="1284"/>
                    <a:pt x="285" y="1476"/>
                  </a:cubicBezTo>
                  <a:cubicBezTo>
                    <a:pt x="193" y="1668"/>
                    <a:pt x="93" y="1891"/>
                    <a:pt x="62" y="2083"/>
                  </a:cubicBezTo>
                  <a:lnTo>
                    <a:pt x="608" y="2276"/>
                  </a:lnTo>
                  <a:cubicBezTo>
                    <a:pt x="577" y="2468"/>
                    <a:pt x="539" y="2660"/>
                    <a:pt x="577" y="2852"/>
                  </a:cubicBezTo>
                  <a:lnTo>
                    <a:pt x="1" y="2952"/>
                  </a:lnTo>
                  <a:cubicBezTo>
                    <a:pt x="31" y="3367"/>
                    <a:pt x="154" y="3782"/>
                    <a:pt x="385" y="4166"/>
                  </a:cubicBezTo>
                  <a:lnTo>
                    <a:pt x="892" y="3912"/>
                  </a:lnTo>
                  <a:cubicBezTo>
                    <a:pt x="1023" y="4066"/>
                    <a:pt x="1154" y="4197"/>
                    <a:pt x="1277" y="4327"/>
                  </a:cubicBezTo>
                  <a:lnTo>
                    <a:pt x="961" y="4804"/>
                  </a:lnTo>
                  <a:cubicBezTo>
                    <a:pt x="1115" y="4965"/>
                    <a:pt x="1277" y="5065"/>
                    <a:pt x="1469" y="5158"/>
                  </a:cubicBezTo>
                  <a:cubicBezTo>
                    <a:pt x="1661" y="5288"/>
                    <a:pt x="1884" y="5350"/>
                    <a:pt x="2076" y="5380"/>
                  </a:cubicBezTo>
                  <a:lnTo>
                    <a:pt x="2268" y="4835"/>
                  </a:lnTo>
                  <a:cubicBezTo>
                    <a:pt x="2460" y="4873"/>
                    <a:pt x="2652" y="4904"/>
                    <a:pt x="2844" y="4904"/>
                  </a:cubicBezTo>
                  <a:lnTo>
                    <a:pt x="2944" y="5480"/>
                  </a:lnTo>
                  <a:cubicBezTo>
                    <a:pt x="3359" y="5411"/>
                    <a:pt x="3774" y="5288"/>
                    <a:pt x="4159" y="5065"/>
                  </a:cubicBezTo>
                  <a:lnTo>
                    <a:pt x="3905" y="4550"/>
                  </a:lnTo>
                  <a:cubicBezTo>
                    <a:pt x="4066" y="4450"/>
                    <a:pt x="4189" y="4327"/>
                    <a:pt x="4320" y="4166"/>
                  </a:cubicBezTo>
                  <a:lnTo>
                    <a:pt x="4804" y="4520"/>
                  </a:lnTo>
                  <a:cubicBezTo>
                    <a:pt x="4958" y="4358"/>
                    <a:pt x="5058" y="4166"/>
                    <a:pt x="5150" y="3974"/>
                  </a:cubicBezTo>
                  <a:cubicBezTo>
                    <a:pt x="5281" y="3782"/>
                    <a:pt x="5342" y="3590"/>
                    <a:pt x="5380" y="3367"/>
                  </a:cubicBezTo>
                  <a:lnTo>
                    <a:pt x="4835" y="3175"/>
                  </a:lnTo>
                  <a:cubicBezTo>
                    <a:pt x="4866" y="2983"/>
                    <a:pt x="4896" y="2790"/>
                    <a:pt x="4896" y="2598"/>
                  </a:cubicBezTo>
                  <a:lnTo>
                    <a:pt x="5473" y="2498"/>
                  </a:lnTo>
                  <a:cubicBezTo>
                    <a:pt x="5411" y="2083"/>
                    <a:pt x="5281" y="1668"/>
                    <a:pt x="5058" y="1284"/>
                  </a:cubicBezTo>
                  <a:lnTo>
                    <a:pt x="4543" y="1568"/>
                  </a:lnTo>
                  <a:cubicBezTo>
                    <a:pt x="4451" y="1415"/>
                    <a:pt x="4320" y="1253"/>
                    <a:pt x="4159" y="1123"/>
                  </a:cubicBezTo>
                  <a:lnTo>
                    <a:pt x="4512" y="646"/>
                  </a:lnTo>
                  <a:cubicBezTo>
                    <a:pt x="4351" y="516"/>
                    <a:pt x="4159" y="385"/>
                    <a:pt x="3966" y="293"/>
                  </a:cubicBezTo>
                  <a:cubicBezTo>
                    <a:pt x="3774" y="193"/>
                    <a:pt x="3582" y="101"/>
                    <a:pt x="3359" y="70"/>
                  </a:cubicBezTo>
                  <a:lnTo>
                    <a:pt x="3167" y="608"/>
                  </a:lnTo>
                  <a:cubicBezTo>
                    <a:pt x="3031" y="586"/>
                    <a:pt x="2895" y="564"/>
                    <a:pt x="2760" y="564"/>
                  </a:cubicBezTo>
                  <a:cubicBezTo>
                    <a:pt x="2703" y="564"/>
                    <a:pt x="2647" y="568"/>
                    <a:pt x="2591" y="577"/>
                  </a:cubicBezTo>
                  <a:lnTo>
                    <a:pt x="2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3"/>
            <p:cNvSpPr/>
            <p:nvPr/>
          </p:nvSpPr>
          <p:spPr>
            <a:xfrm>
              <a:off x="4457629" y="3605258"/>
              <a:ext cx="56391" cy="56348"/>
            </a:xfrm>
            <a:custGeom>
              <a:avLst/>
              <a:gdLst/>
              <a:ahLst/>
              <a:cxnLst/>
              <a:rect l="l" t="t" r="r" b="b"/>
              <a:pathLst>
                <a:path w="1316" h="1315" extrusionOk="0">
                  <a:moveTo>
                    <a:pt x="669" y="131"/>
                  </a:moveTo>
                  <a:cubicBezTo>
                    <a:pt x="800" y="131"/>
                    <a:pt x="931" y="192"/>
                    <a:pt x="1023" y="292"/>
                  </a:cubicBezTo>
                  <a:cubicBezTo>
                    <a:pt x="1123" y="384"/>
                    <a:pt x="1184" y="515"/>
                    <a:pt x="1184" y="646"/>
                  </a:cubicBezTo>
                  <a:cubicBezTo>
                    <a:pt x="1184" y="799"/>
                    <a:pt x="1123" y="930"/>
                    <a:pt x="1023" y="1030"/>
                  </a:cubicBezTo>
                  <a:cubicBezTo>
                    <a:pt x="931" y="1122"/>
                    <a:pt x="800" y="1184"/>
                    <a:pt x="669" y="1184"/>
                  </a:cubicBezTo>
                  <a:cubicBezTo>
                    <a:pt x="516" y="1184"/>
                    <a:pt x="385" y="1122"/>
                    <a:pt x="285" y="1030"/>
                  </a:cubicBezTo>
                  <a:cubicBezTo>
                    <a:pt x="193" y="930"/>
                    <a:pt x="132" y="799"/>
                    <a:pt x="132" y="646"/>
                  </a:cubicBezTo>
                  <a:cubicBezTo>
                    <a:pt x="132" y="515"/>
                    <a:pt x="193" y="384"/>
                    <a:pt x="285" y="292"/>
                  </a:cubicBezTo>
                  <a:cubicBezTo>
                    <a:pt x="385" y="192"/>
                    <a:pt x="516" y="131"/>
                    <a:pt x="669" y="131"/>
                  </a:cubicBezTo>
                  <a:close/>
                  <a:moveTo>
                    <a:pt x="669" y="0"/>
                  </a:moveTo>
                  <a:cubicBezTo>
                    <a:pt x="285" y="0"/>
                    <a:pt x="1" y="292"/>
                    <a:pt x="1" y="646"/>
                  </a:cubicBezTo>
                  <a:cubicBezTo>
                    <a:pt x="1" y="1030"/>
                    <a:pt x="285" y="1314"/>
                    <a:pt x="669" y="1314"/>
                  </a:cubicBezTo>
                  <a:cubicBezTo>
                    <a:pt x="1023" y="1314"/>
                    <a:pt x="1315" y="1030"/>
                    <a:pt x="1315" y="646"/>
                  </a:cubicBezTo>
                  <a:cubicBezTo>
                    <a:pt x="1315" y="292"/>
                    <a:pt x="1023" y="0"/>
                    <a:pt x="669" y="0"/>
                  </a:cubicBez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3"/>
            <p:cNvSpPr/>
            <p:nvPr/>
          </p:nvSpPr>
          <p:spPr>
            <a:xfrm>
              <a:off x="4120101" y="3018083"/>
              <a:ext cx="56348" cy="56348"/>
            </a:xfrm>
            <a:custGeom>
              <a:avLst/>
              <a:gdLst/>
              <a:ahLst/>
              <a:cxnLst/>
              <a:rect l="l" t="t" r="r" b="b"/>
              <a:pathLst>
                <a:path w="1315" h="1315" extrusionOk="0">
                  <a:moveTo>
                    <a:pt x="669" y="131"/>
                  </a:moveTo>
                  <a:cubicBezTo>
                    <a:pt x="800" y="131"/>
                    <a:pt x="930" y="192"/>
                    <a:pt x="1022" y="285"/>
                  </a:cubicBezTo>
                  <a:cubicBezTo>
                    <a:pt x="1122" y="384"/>
                    <a:pt x="1184" y="515"/>
                    <a:pt x="1184" y="669"/>
                  </a:cubicBezTo>
                  <a:cubicBezTo>
                    <a:pt x="1184" y="799"/>
                    <a:pt x="1122" y="930"/>
                    <a:pt x="1022" y="1022"/>
                  </a:cubicBezTo>
                  <a:cubicBezTo>
                    <a:pt x="930" y="1122"/>
                    <a:pt x="800" y="1184"/>
                    <a:pt x="669" y="1184"/>
                  </a:cubicBezTo>
                  <a:cubicBezTo>
                    <a:pt x="515" y="1184"/>
                    <a:pt x="385" y="1122"/>
                    <a:pt x="285" y="1022"/>
                  </a:cubicBezTo>
                  <a:cubicBezTo>
                    <a:pt x="192" y="930"/>
                    <a:pt x="131" y="799"/>
                    <a:pt x="131" y="669"/>
                  </a:cubicBezTo>
                  <a:cubicBezTo>
                    <a:pt x="131" y="515"/>
                    <a:pt x="192" y="384"/>
                    <a:pt x="285" y="285"/>
                  </a:cubicBezTo>
                  <a:cubicBezTo>
                    <a:pt x="385" y="192"/>
                    <a:pt x="515" y="131"/>
                    <a:pt x="669" y="131"/>
                  </a:cubicBezTo>
                  <a:close/>
                  <a:moveTo>
                    <a:pt x="669" y="0"/>
                  </a:moveTo>
                  <a:cubicBezTo>
                    <a:pt x="285" y="0"/>
                    <a:pt x="0" y="285"/>
                    <a:pt x="0" y="669"/>
                  </a:cubicBezTo>
                  <a:cubicBezTo>
                    <a:pt x="0" y="1022"/>
                    <a:pt x="285" y="1314"/>
                    <a:pt x="669" y="1314"/>
                  </a:cubicBezTo>
                  <a:cubicBezTo>
                    <a:pt x="1022" y="1314"/>
                    <a:pt x="1315" y="1022"/>
                    <a:pt x="1315" y="669"/>
                  </a:cubicBezTo>
                  <a:cubicBezTo>
                    <a:pt x="1315" y="285"/>
                    <a:pt x="1022" y="0"/>
                    <a:pt x="669" y="0"/>
                  </a:cubicBez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3"/>
            <p:cNvSpPr/>
            <p:nvPr/>
          </p:nvSpPr>
          <p:spPr>
            <a:xfrm>
              <a:off x="6969999" y="3299308"/>
              <a:ext cx="56348" cy="55019"/>
            </a:xfrm>
            <a:custGeom>
              <a:avLst/>
              <a:gdLst/>
              <a:ahLst/>
              <a:cxnLst/>
              <a:rect l="l" t="t" r="r" b="b"/>
              <a:pathLst>
                <a:path w="1315" h="1284" extrusionOk="0">
                  <a:moveTo>
                    <a:pt x="677" y="131"/>
                  </a:moveTo>
                  <a:cubicBezTo>
                    <a:pt x="800" y="131"/>
                    <a:pt x="931" y="162"/>
                    <a:pt x="1023" y="254"/>
                  </a:cubicBezTo>
                  <a:cubicBezTo>
                    <a:pt x="1123" y="354"/>
                    <a:pt x="1184" y="485"/>
                    <a:pt x="1184" y="638"/>
                  </a:cubicBezTo>
                  <a:cubicBezTo>
                    <a:pt x="1184" y="800"/>
                    <a:pt x="1123" y="930"/>
                    <a:pt x="1023" y="1023"/>
                  </a:cubicBezTo>
                  <a:cubicBezTo>
                    <a:pt x="931" y="1122"/>
                    <a:pt x="800" y="1153"/>
                    <a:pt x="677" y="1153"/>
                  </a:cubicBezTo>
                  <a:cubicBezTo>
                    <a:pt x="516" y="1153"/>
                    <a:pt x="385" y="1122"/>
                    <a:pt x="293" y="1023"/>
                  </a:cubicBezTo>
                  <a:cubicBezTo>
                    <a:pt x="193" y="930"/>
                    <a:pt x="131" y="800"/>
                    <a:pt x="131" y="638"/>
                  </a:cubicBezTo>
                  <a:cubicBezTo>
                    <a:pt x="131" y="485"/>
                    <a:pt x="193" y="354"/>
                    <a:pt x="293" y="254"/>
                  </a:cubicBezTo>
                  <a:cubicBezTo>
                    <a:pt x="385" y="162"/>
                    <a:pt x="516" y="131"/>
                    <a:pt x="677" y="131"/>
                  </a:cubicBezTo>
                  <a:close/>
                  <a:moveTo>
                    <a:pt x="677" y="0"/>
                  </a:moveTo>
                  <a:cubicBezTo>
                    <a:pt x="323" y="0"/>
                    <a:pt x="1" y="292"/>
                    <a:pt x="1" y="638"/>
                  </a:cubicBezTo>
                  <a:cubicBezTo>
                    <a:pt x="1" y="992"/>
                    <a:pt x="323" y="1284"/>
                    <a:pt x="677" y="1284"/>
                  </a:cubicBezTo>
                  <a:cubicBezTo>
                    <a:pt x="1023" y="1284"/>
                    <a:pt x="1315" y="992"/>
                    <a:pt x="1315" y="638"/>
                  </a:cubicBezTo>
                  <a:cubicBezTo>
                    <a:pt x="1315" y="292"/>
                    <a:pt x="1023"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3"/>
            <p:cNvSpPr/>
            <p:nvPr/>
          </p:nvSpPr>
          <p:spPr>
            <a:xfrm>
              <a:off x="4310782" y="3004243"/>
              <a:ext cx="31623" cy="31666"/>
            </a:xfrm>
            <a:custGeom>
              <a:avLst/>
              <a:gdLst/>
              <a:ahLst/>
              <a:cxnLst/>
              <a:rect l="l" t="t" r="r" b="b"/>
              <a:pathLst>
                <a:path w="738" h="739" extrusionOk="0">
                  <a:moveTo>
                    <a:pt x="354" y="131"/>
                  </a:moveTo>
                  <a:cubicBezTo>
                    <a:pt x="484" y="131"/>
                    <a:pt x="607" y="223"/>
                    <a:pt x="607" y="354"/>
                  </a:cubicBezTo>
                  <a:cubicBezTo>
                    <a:pt x="607" y="485"/>
                    <a:pt x="484" y="608"/>
                    <a:pt x="354" y="608"/>
                  </a:cubicBezTo>
                  <a:cubicBezTo>
                    <a:pt x="223" y="608"/>
                    <a:pt x="131" y="485"/>
                    <a:pt x="131" y="354"/>
                  </a:cubicBezTo>
                  <a:cubicBezTo>
                    <a:pt x="131" y="223"/>
                    <a:pt x="223" y="131"/>
                    <a:pt x="354" y="131"/>
                  </a:cubicBezTo>
                  <a:close/>
                  <a:moveTo>
                    <a:pt x="354" y="0"/>
                  </a:moveTo>
                  <a:cubicBezTo>
                    <a:pt x="162" y="0"/>
                    <a:pt x="0" y="162"/>
                    <a:pt x="0" y="354"/>
                  </a:cubicBezTo>
                  <a:cubicBezTo>
                    <a:pt x="0" y="546"/>
                    <a:pt x="162" y="738"/>
                    <a:pt x="354" y="738"/>
                  </a:cubicBezTo>
                  <a:cubicBezTo>
                    <a:pt x="546" y="738"/>
                    <a:pt x="738" y="546"/>
                    <a:pt x="738" y="354"/>
                  </a:cubicBezTo>
                  <a:cubicBezTo>
                    <a:pt x="738" y="162"/>
                    <a:pt x="546" y="0"/>
                    <a:pt x="354" y="0"/>
                  </a:cubicBez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3"/>
            <p:cNvSpPr/>
            <p:nvPr/>
          </p:nvSpPr>
          <p:spPr>
            <a:xfrm>
              <a:off x="3671249" y="3639495"/>
              <a:ext cx="31623" cy="31666"/>
            </a:xfrm>
            <a:custGeom>
              <a:avLst/>
              <a:gdLst/>
              <a:ahLst/>
              <a:cxnLst/>
              <a:rect l="l" t="t" r="r" b="b"/>
              <a:pathLst>
                <a:path w="738" h="739" extrusionOk="0">
                  <a:moveTo>
                    <a:pt x="384" y="131"/>
                  </a:moveTo>
                  <a:cubicBezTo>
                    <a:pt x="515" y="131"/>
                    <a:pt x="615" y="231"/>
                    <a:pt x="615" y="354"/>
                  </a:cubicBezTo>
                  <a:cubicBezTo>
                    <a:pt x="615" y="484"/>
                    <a:pt x="515" y="615"/>
                    <a:pt x="384" y="615"/>
                  </a:cubicBezTo>
                  <a:cubicBezTo>
                    <a:pt x="261" y="615"/>
                    <a:pt x="131" y="484"/>
                    <a:pt x="131" y="354"/>
                  </a:cubicBezTo>
                  <a:cubicBezTo>
                    <a:pt x="131" y="231"/>
                    <a:pt x="261" y="131"/>
                    <a:pt x="384" y="131"/>
                  </a:cubicBezTo>
                  <a:close/>
                  <a:moveTo>
                    <a:pt x="384" y="0"/>
                  </a:moveTo>
                  <a:cubicBezTo>
                    <a:pt x="162" y="0"/>
                    <a:pt x="0" y="162"/>
                    <a:pt x="0" y="354"/>
                  </a:cubicBezTo>
                  <a:cubicBezTo>
                    <a:pt x="0" y="546"/>
                    <a:pt x="162" y="738"/>
                    <a:pt x="384" y="738"/>
                  </a:cubicBezTo>
                  <a:cubicBezTo>
                    <a:pt x="577" y="738"/>
                    <a:pt x="738" y="546"/>
                    <a:pt x="738" y="354"/>
                  </a:cubicBezTo>
                  <a:cubicBezTo>
                    <a:pt x="738" y="162"/>
                    <a:pt x="577" y="0"/>
                    <a:pt x="3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3"/>
            <p:cNvSpPr/>
            <p:nvPr/>
          </p:nvSpPr>
          <p:spPr>
            <a:xfrm>
              <a:off x="4880171" y="2954837"/>
              <a:ext cx="31623" cy="32994"/>
            </a:xfrm>
            <a:custGeom>
              <a:avLst/>
              <a:gdLst/>
              <a:ahLst/>
              <a:cxnLst/>
              <a:rect l="l" t="t" r="r" b="b"/>
              <a:pathLst>
                <a:path w="738" h="770" extrusionOk="0">
                  <a:moveTo>
                    <a:pt x="384" y="131"/>
                  </a:moveTo>
                  <a:cubicBezTo>
                    <a:pt x="515" y="131"/>
                    <a:pt x="607" y="262"/>
                    <a:pt x="607" y="385"/>
                  </a:cubicBezTo>
                  <a:cubicBezTo>
                    <a:pt x="607" y="516"/>
                    <a:pt x="515" y="646"/>
                    <a:pt x="384" y="646"/>
                  </a:cubicBezTo>
                  <a:cubicBezTo>
                    <a:pt x="261" y="646"/>
                    <a:pt x="131" y="516"/>
                    <a:pt x="131" y="385"/>
                  </a:cubicBezTo>
                  <a:cubicBezTo>
                    <a:pt x="131" y="262"/>
                    <a:pt x="261" y="131"/>
                    <a:pt x="384" y="131"/>
                  </a:cubicBezTo>
                  <a:close/>
                  <a:moveTo>
                    <a:pt x="384" y="1"/>
                  </a:moveTo>
                  <a:cubicBezTo>
                    <a:pt x="162" y="1"/>
                    <a:pt x="0" y="193"/>
                    <a:pt x="0" y="385"/>
                  </a:cubicBezTo>
                  <a:cubicBezTo>
                    <a:pt x="0" y="577"/>
                    <a:pt x="162" y="769"/>
                    <a:pt x="384" y="769"/>
                  </a:cubicBezTo>
                  <a:cubicBezTo>
                    <a:pt x="577" y="769"/>
                    <a:pt x="738" y="577"/>
                    <a:pt x="738" y="385"/>
                  </a:cubicBezTo>
                  <a:cubicBezTo>
                    <a:pt x="738" y="193"/>
                    <a:pt x="577" y="1"/>
                    <a:pt x="3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3"/>
            <p:cNvSpPr/>
            <p:nvPr/>
          </p:nvSpPr>
          <p:spPr>
            <a:xfrm>
              <a:off x="6757250" y="3141577"/>
              <a:ext cx="31666" cy="31623"/>
            </a:xfrm>
            <a:custGeom>
              <a:avLst/>
              <a:gdLst/>
              <a:ahLst/>
              <a:cxnLst/>
              <a:rect l="l" t="t" r="r" b="b"/>
              <a:pathLst>
                <a:path w="739" h="738" extrusionOk="0">
                  <a:moveTo>
                    <a:pt x="354" y="131"/>
                  </a:moveTo>
                  <a:cubicBezTo>
                    <a:pt x="516" y="131"/>
                    <a:pt x="608" y="223"/>
                    <a:pt x="608" y="354"/>
                  </a:cubicBezTo>
                  <a:cubicBezTo>
                    <a:pt x="608" y="477"/>
                    <a:pt x="516" y="607"/>
                    <a:pt x="354" y="607"/>
                  </a:cubicBezTo>
                  <a:cubicBezTo>
                    <a:pt x="224" y="607"/>
                    <a:pt x="131" y="477"/>
                    <a:pt x="131" y="354"/>
                  </a:cubicBezTo>
                  <a:cubicBezTo>
                    <a:pt x="131" y="223"/>
                    <a:pt x="224" y="131"/>
                    <a:pt x="354" y="131"/>
                  </a:cubicBezTo>
                  <a:close/>
                  <a:moveTo>
                    <a:pt x="354" y="0"/>
                  </a:moveTo>
                  <a:cubicBezTo>
                    <a:pt x="162" y="0"/>
                    <a:pt x="1" y="162"/>
                    <a:pt x="1" y="354"/>
                  </a:cubicBezTo>
                  <a:cubicBezTo>
                    <a:pt x="1" y="577"/>
                    <a:pt x="162" y="738"/>
                    <a:pt x="354" y="738"/>
                  </a:cubicBezTo>
                  <a:cubicBezTo>
                    <a:pt x="577" y="738"/>
                    <a:pt x="739" y="577"/>
                    <a:pt x="739" y="354"/>
                  </a:cubicBezTo>
                  <a:cubicBezTo>
                    <a:pt x="739" y="162"/>
                    <a:pt x="577" y="0"/>
                    <a:pt x="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3"/>
            <p:cNvSpPr/>
            <p:nvPr/>
          </p:nvSpPr>
          <p:spPr>
            <a:xfrm>
              <a:off x="6488539" y="3985252"/>
              <a:ext cx="31323" cy="32994"/>
            </a:xfrm>
            <a:custGeom>
              <a:avLst/>
              <a:gdLst/>
              <a:ahLst/>
              <a:cxnLst/>
              <a:rect l="l" t="t" r="r" b="b"/>
              <a:pathLst>
                <a:path w="731" h="770" extrusionOk="0">
                  <a:moveTo>
                    <a:pt x="385" y="131"/>
                  </a:moveTo>
                  <a:cubicBezTo>
                    <a:pt x="508" y="131"/>
                    <a:pt x="608" y="262"/>
                    <a:pt x="638" y="385"/>
                  </a:cubicBezTo>
                  <a:cubicBezTo>
                    <a:pt x="608" y="516"/>
                    <a:pt x="508" y="646"/>
                    <a:pt x="385" y="646"/>
                  </a:cubicBezTo>
                  <a:cubicBezTo>
                    <a:pt x="254" y="646"/>
                    <a:pt x="124" y="516"/>
                    <a:pt x="124" y="385"/>
                  </a:cubicBezTo>
                  <a:cubicBezTo>
                    <a:pt x="124" y="262"/>
                    <a:pt x="254" y="131"/>
                    <a:pt x="385" y="131"/>
                  </a:cubicBezTo>
                  <a:close/>
                  <a:moveTo>
                    <a:pt x="385" y="1"/>
                  </a:moveTo>
                  <a:cubicBezTo>
                    <a:pt x="193" y="1"/>
                    <a:pt x="1" y="193"/>
                    <a:pt x="1" y="385"/>
                  </a:cubicBezTo>
                  <a:cubicBezTo>
                    <a:pt x="1" y="577"/>
                    <a:pt x="193" y="769"/>
                    <a:pt x="385" y="769"/>
                  </a:cubicBezTo>
                  <a:cubicBezTo>
                    <a:pt x="577" y="769"/>
                    <a:pt x="731" y="577"/>
                    <a:pt x="731" y="385"/>
                  </a:cubicBezTo>
                  <a:cubicBezTo>
                    <a:pt x="731" y="193"/>
                    <a:pt x="577" y="1"/>
                    <a:pt x="3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3"/>
            <p:cNvSpPr/>
            <p:nvPr/>
          </p:nvSpPr>
          <p:spPr>
            <a:xfrm>
              <a:off x="3925134" y="3260786"/>
              <a:ext cx="67232" cy="5613"/>
            </a:xfrm>
            <a:custGeom>
              <a:avLst/>
              <a:gdLst/>
              <a:ahLst/>
              <a:cxnLst/>
              <a:rect l="l" t="t" r="r" b="b"/>
              <a:pathLst>
                <a:path w="1569" h="131" extrusionOk="0">
                  <a:moveTo>
                    <a:pt x="1" y="0"/>
                  </a:moveTo>
                  <a:lnTo>
                    <a:pt x="1" y="131"/>
                  </a:lnTo>
                  <a:lnTo>
                    <a:pt x="1568" y="131"/>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3"/>
            <p:cNvSpPr/>
            <p:nvPr/>
          </p:nvSpPr>
          <p:spPr>
            <a:xfrm>
              <a:off x="3829322" y="3227834"/>
              <a:ext cx="128807" cy="5656"/>
            </a:xfrm>
            <a:custGeom>
              <a:avLst/>
              <a:gdLst/>
              <a:ahLst/>
              <a:cxnLst/>
              <a:rect l="l" t="t" r="r" b="b"/>
              <a:pathLst>
                <a:path w="3006" h="132" extrusionOk="0">
                  <a:moveTo>
                    <a:pt x="0" y="1"/>
                  </a:moveTo>
                  <a:lnTo>
                    <a:pt x="0" y="131"/>
                  </a:lnTo>
                  <a:lnTo>
                    <a:pt x="3005" y="131"/>
                  </a:lnTo>
                  <a:lnTo>
                    <a:pt x="30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3"/>
            <p:cNvSpPr/>
            <p:nvPr/>
          </p:nvSpPr>
          <p:spPr>
            <a:xfrm>
              <a:off x="7020734" y="3561422"/>
              <a:ext cx="86643" cy="5656"/>
            </a:xfrm>
            <a:custGeom>
              <a:avLst/>
              <a:gdLst/>
              <a:ahLst/>
              <a:cxnLst/>
              <a:rect l="l" t="t" r="r" b="b"/>
              <a:pathLst>
                <a:path w="2022" h="132" extrusionOk="0">
                  <a:moveTo>
                    <a:pt x="0" y="1"/>
                  </a:moveTo>
                  <a:lnTo>
                    <a:pt x="0" y="132"/>
                  </a:lnTo>
                  <a:lnTo>
                    <a:pt x="2021" y="132"/>
                  </a:lnTo>
                  <a:lnTo>
                    <a:pt x="2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3"/>
            <p:cNvSpPr/>
            <p:nvPr/>
          </p:nvSpPr>
          <p:spPr>
            <a:xfrm>
              <a:off x="7133343" y="3561422"/>
              <a:ext cx="41222" cy="5656"/>
            </a:xfrm>
            <a:custGeom>
              <a:avLst/>
              <a:gdLst/>
              <a:ahLst/>
              <a:cxnLst/>
              <a:rect l="l" t="t" r="r" b="b"/>
              <a:pathLst>
                <a:path w="962" h="132" extrusionOk="0">
                  <a:moveTo>
                    <a:pt x="1" y="1"/>
                  </a:moveTo>
                  <a:lnTo>
                    <a:pt x="1" y="132"/>
                  </a:lnTo>
                  <a:lnTo>
                    <a:pt x="961" y="132"/>
                  </a:lnTo>
                  <a:lnTo>
                    <a:pt x="9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3"/>
            <p:cNvSpPr/>
            <p:nvPr/>
          </p:nvSpPr>
          <p:spPr>
            <a:xfrm>
              <a:off x="5040858" y="3092171"/>
              <a:ext cx="67232" cy="5656"/>
            </a:xfrm>
            <a:custGeom>
              <a:avLst/>
              <a:gdLst/>
              <a:ahLst/>
              <a:cxnLst/>
              <a:rect l="l" t="t" r="r" b="b"/>
              <a:pathLst>
                <a:path w="1569" h="132" extrusionOk="0">
                  <a:moveTo>
                    <a:pt x="1" y="0"/>
                  </a:moveTo>
                  <a:lnTo>
                    <a:pt x="1" y="131"/>
                  </a:lnTo>
                  <a:lnTo>
                    <a:pt x="1568" y="131"/>
                  </a:lnTo>
                  <a:lnTo>
                    <a:pt x="1568" y="0"/>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3"/>
            <p:cNvSpPr/>
            <p:nvPr/>
          </p:nvSpPr>
          <p:spPr>
            <a:xfrm>
              <a:off x="3949858" y="3447484"/>
              <a:ext cx="5613" cy="32994"/>
            </a:xfrm>
            <a:custGeom>
              <a:avLst/>
              <a:gdLst/>
              <a:ahLst/>
              <a:cxnLst/>
              <a:rect l="l" t="t" r="r" b="b"/>
              <a:pathLst>
                <a:path w="131" h="770" extrusionOk="0">
                  <a:moveTo>
                    <a:pt x="69" y="1"/>
                  </a:moveTo>
                  <a:cubicBezTo>
                    <a:pt x="31" y="1"/>
                    <a:pt x="0" y="32"/>
                    <a:pt x="0" y="62"/>
                  </a:cubicBezTo>
                  <a:lnTo>
                    <a:pt x="0" y="708"/>
                  </a:lnTo>
                  <a:cubicBezTo>
                    <a:pt x="0" y="739"/>
                    <a:pt x="31" y="769"/>
                    <a:pt x="69" y="769"/>
                  </a:cubicBezTo>
                  <a:cubicBezTo>
                    <a:pt x="100" y="769"/>
                    <a:pt x="131" y="739"/>
                    <a:pt x="131" y="708"/>
                  </a:cubicBezTo>
                  <a:lnTo>
                    <a:pt x="131" y="62"/>
                  </a:lnTo>
                  <a:cubicBezTo>
                    <a:pt x="131" y="32"/>
                    <a:pt x="100" y="1"/>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3"/>
            <p:cNvSpPr/>
            <p:nvPr/>
          </p:nvSpPr>
          <p:spPr>
            <a:xfrm>
              <a:off x="3936318" y="3461324"/>
              <a:ext cx="32994" cy="5313"/>
            </a:xfrm>
            <a:custGeom>
              <a:avLst/>
              <a:gdLst/>
              <a:ahLst/>
              <a:cxnLst/>
              <a:rect l="l" t="t" r="r" b="b"/>
              <a:pathLst>
                <a:path w="770" h="124" extrusionOk="0">
                  <a:moveTo>
                    <a:pt x="62" y="1"/>
                  </a:moveTo>
                  <a:cubicBezTo>
                    <a:pt x="32" y="1"/>
                    <a:pt x="1" y="31"/>
                    <a:pt x="1" y="62"/>
                  </a:cubicBezTo>
                  <a:cubicBezTo>
                    <a:pt x="1" y="93"/>
                    <a:pt x="32" y="124"/>
                    <a:pt x="62" y="124"/>
                  </a:cubicBezTo>
                  <a:lnTo>
                    <a:pt x="700" y="124"/>
                  </a:lnTo>
                  <a:cubicBezTo>
                    <a:pt x="731" y="124"/>
                    <a:pt x="769" y="93"/>
                    <a:pt x="769" y="62"/>
                  </a:cubicBezTo>
                  <a:cubicBezTo>
                    <a:pt x="769" y="31"/>
                    <a:pt x="731" y="1"/>
                    <a:pt x="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3"/>
            <p:cNvSpPr/>
            <p:nvPr/>
          </p:nvSpPr>
          <p:spPr>
            <a:xfrm>
              <a:off x="6205644" y="3016755"/>
              <a:ext cx="5656" cy="32952"/>
            </a:xfrm>
            <a:custGeom>
              <a:avLst/>
              <a:gdLst/>
              <a:ahLst/>
              <a:cxnLst/>
              <a:rect l="l" t="t" r="r" b="b"/>
              <a:pathLst>
                <a:path w="132" h="769" extrusionOk="0">
                  <a:moveTo>
                    <a:pt x="70" y="0"/>
                  </a:moveTo>
                  <a:cubicBezTo>
                    <a:pt x="32" y="0"/>
                    <a:pt x="1" y="31"/>
                    <a:pt x="1" y="62"/>
                  </a:cubicBezTo>
                  <a:lnTo>
                    <a:pt x="1" y="700"/>
                  </a:lnTo>
                  <a:cubicBezTo>
                    <a:pt x="1" y="738"/>
                    <a:pt x="32" y="769"/>
                    <a:pt x="70" y="769"/>
                  </a:cubicBezTo>
                  <a:cubicBezTo>
                    <a:pt x="101" y="769"/>
                    <a:pt x="131" y="738"/>
                    <a:pt x="131" y="700"/>
                  </a:cubicBezTo>
                  <a:lnTo>
                    <a:pt x="131" y="62"/>
                  </a:lnTo>
                  <a:cubicBezTo>
                    <a:pt x="131" y="31"/>
                    <a:pt x="101"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3"/>
            <p:cNvSpPr/>
            <p:nvPr/>
          </p:nvSpPr>
          <p:spPr>
            <a:xfrm>
              <a:off x="6192147" y="3030253"/>
              <a:ext cx="32994" cy="5656"/>
            </a:xfrm>
            <a:custGeom>
              <a:avLst/>
              <a:gdLst/>
              <a:ahLst/>
              <a:cxnLst/>
              <a:rect l="l" t="t" r="r" b="b"/>
              <a:pathLst>
                <a:path w="770" h="132" extrusionOk="0">
                  <a:moveTo>
                    <a:pt x="62" y="1"/>
                  </a:moveTo>
                  <a:cubicBezTo>
                    <a:pt x="31" y="1"/>
                    <a:pt x="1" y="39"/>
                    <a:pt x="1" y="70"/>
                  </a:cubicBezTo>
                  <a:cubicBezTo>
                    <a:pt x="1" y="100"/>
                    <a:pt x="31" y="131"/>
                    <a:pt x="62" y="131"/>
                  </a:cubicBezTo>
                  <a:lnTo>
                    <a:pt x="700" y="131"/>
                  </a:lnTo>
                  <a:cubicBezTo>
                    <a:pt x="731" y="131"/>
                    <a:pt x="769" y="100"/>
                    <a:pt x="769" y="70"/>
                  </a:cubicBezTo>
                  <a:cubicBezTo>
                    <a:pt x="769" y="39"/>
                    <a:pt x="731" y="1"/>
                    <a:pt x="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3"/>
            <p:cNvSpPr/>
            <p:nvPr/>
          </p:nvSpPr>
          <p:spPr>
            <a:xfrm>
              <a:off x="5284887" y="2993359"/>
              <a:ext cx="5656" cy="32994"/>
            </a:xfrm>
            <a:custGeom>
              <a:avLst/>
              <a:gdLst/>
              <a:ahLst/>
              <a:cxnLst/>
              <a:rect l="l" t="t" r="r" b="b"/>
              <a:pathLst>
                <a:path w="132" h="770" extrusionOk="0">
                  <a:moveTo>
                    <a:pt x="70" y="1"/>
                  </a:moveTo>
                  <a:cubicBezTo>
                    <a:pt x="39" y="1"/>
                    <a:pt x="1" y="32"/>
                    <a:pt x="1" y="62"/>
                  </a:cubicBezTo>
                  <a:lnTo>
                    <a:pt x="1" y="708"/>
                  </a:lnTo>
                  <a:cubicBezTo>
                    <a:pt x="1" y="739"/>
                    <a:pt x="39" y="769"/>
                    <a:pt x="70" y="769"/>
                  </a:cubicBezTo>
                  <a:cubicBezTo>
                    <a:pt x="100" y="769"/>
                    <a:pt x="131" y="739"/>
                    <a:pt x="131" y="708"/>
                  </a:cubicBezTo>
                  <a:lnTo>
                    <a:pt x="131" y="62"/>
                  </a:lnTo>
                  <a:cubicBezTo>
                    <a:pt x="131" y="32"/>
                    <a:pt x="100" y="1"/>
                    <a:pt x="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3"/>
            <p:cNvSpPr/>
            <p:nvPr/>
          </p:nvSpPr>
          <p:spPr>
            <a:xfrm>
              <a:off x="5271390" y="3007199"/>
              <a:ext cx="32952" cy="5313"/>
            </a:xfrm>
            <a:custGeom>
              <a:avLst/>
              <a:gdLst/>
              <a:ahLst/>
              <a:cxnLst/>
              <a:rect l="l" t="t" r="r" b="b"/>
              <a:pathLst>
                <a:path w="769" h="124" extrusionOk="0">
                  <a:moveTo>
                    <a:pt x="62" y="1"/>
                  </a:moveTo>
                  <a:cubicBezTo>
                    <a:pt x="31" y="1"/>
                    <a:pt x="0" y="31"/>
                    <a:pt x="0" y="62"/>
                  </a:cubicBezTo>
                  <a:cubicBezTo>
                    <a:pt x="0" y="93"/>
                    <a:pt x="31" y="124"/>
                    <a:pt x="62" y="124"/>
                  </a:cubicBezTo>
                  <a:lnTo>
                    <a:pt x="700" y="124"/>
                  </a:lnTo>
                  <a:cubicBezTo>
                    <a:pt x="738" y="124"/>
                    <a:pt x="769" y="93"/>
                    <a:pt x="769" y="62"/>
                  </a:cubicBezTo>
                  <a:cubicBezTo>
                    <a:pt x="769" y="31"/>
                    <a:pt x="738" y="1"/>
                    <a:pt x="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3"/>
            <p:cNvSpPr/>
            <p:nvPr/>
          </p:nvSpPr>
          <p:spPr>
            <a:xfrm>
              <a:off x="7171865" y="4166379"/>
              <a:ext cx="5313" cy="32994"/>
            </a:xfrm>
            <a:custGeom>
              <a:avLst/>
              <a:gdLst/>
              <a:ahLst/>
              <a:cxnLst/>
              <a:rect l="l" t="t" r="r" b="b"/>
              <a:pathLst>
                <a:path w="124" h="770" extrusionOk="0">
                  <a:moveTo>
                    <a:pt x="62" y="1"/>
                  </a:moveTo>
                  <a:cubicBezTo>
                    <a:pt x="31" y="1"/>
                    <a:pt x="1" y="39"/>
                    <a:pt x="1" y="70"/>
                  </a:cubicBezTo>
                  <a:lnTo>
                    <a:pt x="1" y="708"/>
                  </a:lnTo>
                  <a:cubicBezTo>
                    <a:pt x="1" y="739"/>
                    <a:pt x="31" y="769"/>
                    <a:pt x="62" y="769"/>
                  </a:cubicBezTo>
                  <a:cubicBezTo>
                    <a:pt x="93" y="769"/>
                    <a:pt x="124" y="739"/>
                    <a:pt x="124" y="708"/>
                  </a:cubicBezTo>
                  <a:lnTo>
                    <a:pt x="124" y="70"/>
                  </a:lnTo>
                  <a:cubicBezTo>
                    <a:pt x="124" y="39"/>
                    <a:pt x="93" y="1"/>
                    <a:pt x="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3"/>
            <p:cNvSpPr/>
            <p:nvPr/>
          </p:nvSpPr>
          <p:spPr>
            <a:xfrm>
              <a:off x="7158024" y="4180219"/>
              <a:ext cx="32995" cy="5656"/>
            </a:xfrm>
            <a:custGeom>
              <a:avLst/>
              <a:gdLst/>
              <a:ahLst/>
              <a:cxnLst/>
              <a:rect l="l" t="t" r="r" b="b"/>
              <a:pathLst>
                <a:path w="770" h="132" extrusionOk="0">
                  <a:moveTo>
                    <a:pt x="62" y="1"/>
                  </a:moveTo>
                  <a:cubicBezTo>
                    <a:pt x="32" y="1"/>
                    <a:pt x="1" y="31"/>
                    <a:pt x="1" y="62"/>
                  </a:cubicBezTo>
                  <a:cubicBezTo>
                    <a:pt x="1" y="100"/>
                    <a:pt x="32" y="131"/>
                    <a:pt x="62" y="131"/>
                  </a:cubicBezTo>
                  <a:lnTo>
                    <a:pt x="708" y="131"/>
                  </a:lnTo>
                  <a:cubicBezTo>
                    <a:pt x="739" y="131"/>
                    <a:pt x="769" y="100"/>
                    <a:pt x="769" y="62"/>
                  </a:cubicBezTo>
                  <a:cubicBezTo>
                    <a:pt x="769" y="31"/>
                    <a:pt x="739" y="1"/>
                    <a:pt x="7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3"/>
            <p:cNvSpPr/>
            <p:nvPr/>
          </p:nvSpPr>
          <p:spPr>
            <a:xfrm>
              <a:off x="4565996" y="3092171"/>
              <a:ext cx="1698660" cy="1133554"/>
            </a:xfrm>
            <a:custGeom>
              <a:avLst/>
              <a:gdLst/>
              <a:ahLst/>
              <a:cxnLst/>
              <a:rect l="l" t="t" r="r" b="b"/>
              <a:pathLst>
                <a:path w="39642" h="26454" extrusionOk="0">
                  <a:moveTo>
                    <a:pt x="39519" y="131"/>
                  </a:moveTo>
                  <a:lnTo>
                    <a:pt x="39519" y="26322"/>
                  </a:lnTo>
                  <a:lnTo>
                    <a:pt x="131" y="26322"/>
                  </a:lnTo>
                  <a:lnTo>
                    <a:pt x="131" y="131"/>
                  </a:lnTo>
                  <a:close/>
                  <a:moveTo>
                    <a:pt x="31" y="0"/>
                  </a:moveTo>
                  <a:cubicBezTo>
                    <a:pt x="0" y="31"/>
                    <a:pt x="0" y="31"/>
                    <a:pt x="0" y="62"/>
                  </a:cubicBezTo>
                  <a:lnTo>
                    <a:pt x="0" y="26384"/>
                  </a:lnTo>
                  <a:cubicBezTo>
                    <a:pt x="0" y="26415"/>
                    <a:pt x="0" y="26415"/>
                    <a:pt x="31" y="26453"/>
                  </a:cubicBezTo>
                  <a:lnTo>
                    <a:pt x="39611" y="26453"/>
                  </a:lnTo>
                  <a:cubicBezTo>
                    <a:pt x="39642" y="26415"/>
                    <a:pt x="39642" y="26415"/>
                    <a:pt x="39642" y="26384"/>
                  </a:cubicBezTo>
                  <a:lnTo>
                    <a:pt x="39642" y="62"/>
                  </a:lnTo>
                  <a:cubicBezTo>
                    <a:pt x="39642" y="31"/>
                    <a:pt x="39642" y="31"/>
                    <a:pt x="39611" y="0"/>
                  </a:cubicBezTo>
                  <a:close/>
                </a:path>
              </a:pathLst>
            </a:custGeom>
            <a:solidFill>
              <a:srgbClr val="7C8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3"/>
            <p:cNvSpPr/>
            <p:nvPr/>
          </p:nvSpPr>
          <p:spPr>
            <a:xfrm>
              <a:off x="4620972" y="3147148"/>
              <a:ext cx="1589007" cy="1023558"/>
            </a:xfrm>
            <a:custGeom>
              <a:avLst/>
              <a:gdLst/>
              <a:ahLst/>
              <a:cxnLst/>
              <a:rect l="l" t="t" r="r" b="b"/>
              <a:pathLst>
                <a:path w="37083" h="23887" extrusionOk="0">
                  <a:moveTo>
                    <a:pt x="36952" y="124"/>
                  </a:moveTo>
                  <a:lnTo>
                    <a:pt x="36952" y="23756"/>
                  </a:lnTo>
                  <a:lnTo>
                    <a:pt x="124" y="23756"/>
                  </a:lnTo>
                  <a:lnTo>
                    <a:pt x="124" y="124"/>
                  </a:lnTo>
                  <a:close/>
                  <a:moveTo>
                    <a:pt x="32" y="1"/>
                  </a:moveTo>
                  <a:cubicBezTo>
                    <a:pt x="1" y="32"/>
                    <a:pt x="1" y="32"/>
                    <a:pt x="1" y="62"/>
                  </a:cubicBezTo>
                  <a:lnTo>
                    <a:pt x="1" y="23825"/>
                  </a:lnTo>
                  <a:cubicBezTo>
                    <a:pt x="1" y="23856"/>
                    <a:pt x="1" y="23856"/>
                    <a:pt x="32" y="23887"/>
                  </a:cubicBezTo>
                  <a:lnTo>
                    <a:pt x="37052" y="23887"/>
                  </a:lnTo>
                  <a:cubicBezTo>
                    <a:pt x="37083" y="23856"/>
                    <a:pt x="37083" y="23856"/>
                    <a:pt x="37083" y="23825"/>
                  </a:cubicBezTo>
                  <a:lnTo>
                    <a:pt x="37083" y="62"/>
                  </a:lnTo>
                  <a:cubicBezTo>
                    <a:pt x="37083" y="32"/>
                    <a:pt x="37083" y="32"/>
                    <a:pt x="37052" y="1"/>
                  </a:cubicBezTo>
                  <a:close/>
                </a:path>
              </a:pathLst>
            </a:custGeom>
            <a:solidFill>
              <a:srgbClr val="7C8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3"/>
            <p:cNvSpPr/>
            <p:nvPr/>
          </p:nvSpPr>
          <p:spPr>
            <a:xfrm>
              <a:off x="5182133" y="3425416"/>
              <a:ext cx="466679" cy="564163"/>
            </a:xfrm>
            <a:custGeom>
              <a:avLst/>
              <a:gdLst/>
              <a:ahLst/>
              <a:cxnLst/>
              <a:rect l="l" t="t" r="r" b="b"/>
              <a:pathLst>
                <a:path w="10891" h="13166" extrusionOk="0">
                  <a:moveTo>
                    <a:pt x="5442" y="1"/>
                  </a:moveTo>
                  <a:cubicBezTo>
                    <a:pt x="2437" y="1"/>
                    <a:pt x="1" y="2468"/>
                    <a:pt x="1" y="5450"/>
                  </a:cubicBezTo>
                  <a:cubicBezTo>
                    <a:pt x="1" y="6664"/>
                    <a:pt x="385" y="7755"/>
                    <a:pt x="1054" y="8647"/>
                  </a:cubicBezTo>
                  <a:cubicBezTo>
                    <a:pt x="1822" y="9838"/>
                    <a:pt x="3843" y="11145"/>
                    <a:pt x="3843" y="11951"/>
                  </a:cubicBezTo>
                  <a:lnTo>
                    <a:pt x="3843" y="12843"/>
                  </a:lnTo>
                  <a:cubicBezTo>
                    <a:pt x="3843" y="13035"/>
                    <a:pt x="4005" y="13166"/>
                    <a:pt x="4166" y="13166"/>
                  </a:cubicBezTo>
                  <a:lnTo>
                    <a:pt x="6725" y="13166"/>
                  </a:lnTo>
                  <a:cubicBezTo>
                    <a:pt x="6918" y="13166"/>
                    <a:pt x="7048" y="13035"/>
                    <a:pt x="7048" y="12843"/>
                  </a:cubicBezTo>
                  <a:lnTo>
                    <a:pt x="7048" y="11951"/>
                  </a:lnTo>
                  <a:cubicBezTo>
                    <a:pt x="7048" y="11145"/>
                    <a:pt x="9062" y="9838"/>
                    <a:pt x="9830" y="8647"/>
                  </a:cubicBezTo>
                  <a:cubicBezTo>
                    <a:pt x="10507" y="7755"/>
                    <a:pt x="10891" y="6664"/>
                    <a:pt x="10891" y="5450"/>
                  </a:cubicBezTo>
                  <a:cubicBezTo>
                    <a:pt x="10891" y="2468"/>
                    <a:pt x="8455" y="1"/>
                    <a:pt x="5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3"/>
            <p:cNvSpPr/>
            <p:nvPr/>
          </p:nvSpPr>
          <p:spPr>
            <a:xfrm>
              <a:off x="5179520" y="3422802"/>
              <a:ext cx="471950" cy="569434"/>
            </a:xfrm>
            <a:custGeom>
              <a:avLst/>
              <a:gdLst/>
              <a:ahLst/>
              <a:cxnLst/>
              <a:rect l="l" t="t" r="r" b="b"/>
              <a:pathLst>
                <a:path w="11014" h="13289" extrusionOk="0">
                  <a:moveTo>
                    <a:pt x="5503" y="131"/>
                  </a:moveTo>
                  <a:cubicBezTo>
                    <a:pt x="6979" y="131"/>
                    <a:pt x="8323" y="738"/>
                    <a:pt x="9315" y="1730"/>
                  </a:cubicBezTo>
                  <a:cubicBezTo>
                    <a:pt x="10276" y="2690"/>
                    <a:pt x="10883" y="4035"/>
                    <a:pt x="10883" y="5511"/>
                  </a:cubicBezTo>
                  <a:cubicBezTo>
                    <a:pt x="10883" y="6694"/>
                    <a:pt x="10498" y="7816"/>
                    <a:pt x="9861" y="8677"/>
                  </a:cubicBezTo>
                  <a:cubicBezTo>
                    <a:pt x="9476" y="9253"/>
                    <a:pt x="8769" y="9899"/>
                    <a:pt x="8162" y="10475"/>
                  </a:cubicBezTo>
                  <a:cubicBezTo>
                    <a:pt x="7878" y="10760"/>
                    <a:pt x="7586" y="11013"/>
                    <a:pt x="7394" y="11275"/>
                  </a:cubicBezTo>
                  <a:cubicBezTo>
                    <a:pt x="7171" y="11559"/>
                    <a:pt x="7040" y="11782"/>
                    <a:pt x="7040" y="12012"/>
                  </a:cubicBezTo>
                  <a:lnTo>
                    <a:pt x="7040" y="12904"/>
                  </a:lnTo>
                  <a:cubicBezTo>
                    <a:pt x="7040" y="13065"/>
                    <a:pt x="6917" y="13165"/>
                    <a:pt x="6786" y="13165"/>
                  </a:cubicBezTo>
                  <a:lnTo>
                    <a:pt x="4227" y="13165"/>
                  </a:lnTo>
                  <a:cubicBezTo>
                    <a:pt x="4097" y="13165"/>
                    <a:pt x="3966" y="13065"/>
                    <a:pt x="3966" y="12904"/>
                  </a:cubicBezTo>
                  <a:lnTo>
                    <a:pt x="3966" y="12012"/>
                  </a:lnTo>
                  <a:cubicBezTo>
                    <a:pt x="3966" y="11782"/>
                    <a:pt x="3843" y="11559"/>
                    <a:pt x="3612" y="11275"/>
                  </a:cubicBezTo>
                  <a:cubicBezTo>
                    <a:pt x="3328" y="10890"/>
                    <a:pt x="2844" y="10475"/>
                    <a:pt x="2367" y="10022"/>
                  </a:cubicBezTo>
                  <a:cubicBezTo>
                    <a:pt x="1922" y="9576"/>
                    <a:pt x="1437" y="9131"/>
                    <a:pt x="1153" y="8677"/>
                  </a:cubicBezTo>
                  <a:cubicBezTo>
                    <a:pt x="507" y="7816"/>
                    <a:pt x="123" y="6694"/>
                    <a:pt x="123" y="5511"/>
                  </a:cubicBezTo>
                  <a:cubicBezTo>
                    <a:pt x="123" y="4035"/>
                    <a:pt x="730" y="2690"/>
                    <a:pt x="1691" y="1730"/>
                  </a:cubicBezTo>
                  <a:cubicBezTo>
                    <a:pt x="2690" y="738"/>
                    <a:pt x="4035" y="131"/>
                    <a:pt x="5503" y="131"/>
                  </a:cubicBezTo>
                  <a:close/>
                  <a:moveTo>
                    <a:pt x="5503" y="0"/>
                  </a:moveTo>
                  <a:cubicBezTo>
                    <a:pt x="2460" y="0"/>
                    <a:pt x="0" y="2467"/>
                    <a:pt x="0" y="5511"/>
                  </a:cubicBezTo>
                  <a:cubicBezTo>
                    <a:pt x="0" y="6725"/>
                    <a:pt x="384" y="7847"/>
                    <a:pt x="1053" y="8777"/>
                  </a:cubicBezTo>
                  <a:cubicBezTo>
                    <a:pt x="1437" y="9353"/>
                    <a:pt x="2144" y="9991"/>
                    <a:pt x="2752" y="10568"/>
                  </a:cubicBezTo>
                  <a:cubicBezTo>
                    <a:pt x="3036" y="10860"/>
                    <a:pt x="3328" y="11113"/>
                    <a:pt x="3520" y="11367"/>
                  </a:cubicBezTo>
                  <a:cubicBezTo>
                    <a:pt x="3712" y="11628"/>
                    <a:pt x="3843" y="11851"/>
                    <a:pt x="3843" y="12012"/>
                  </a:cubicBezTo>
                  <a:lnTo>
                    <a:pt x="3843" y="12904"/>
                  </a:lnTo>
                  <a:cubicBezTo>
                    <a:pt x="3843" y="13127"/>
                    <a:pt x="3997" y="13288"/>
                    <a:pt x="4227" y="13288"/>
                  </a:cubicBezTo>
                  <a:lnTo>
                    <a:pt x="6786" y="13288"/>
                  </a:lnTo>
                  <a:cubicBezTo>
                    <a:pt x="7009" y="13288"/>
                    <a:pt x="7171" y="13127"/>
                    <a:pt x="7171" y="12904"/>
                  </a:cubicBezTo>
                  <a:lnTo>
                    <a:pt x="7171" y="12012"/>
                  </a:lnTo>
                  <a:cubicBezTo>
                    <a:pt x="7171" y="11851"/>
                    <a:pt x="7301" y="11628"/>
                    <a:pt x="7493" y="11367"/>
                  </a:cubicBezTo>
                  <a:cubicBezTo>
                    <a:pt x="7778" y="10983"/>
                    <a:pt x="8262" y="10568"/>
                    <a:pt x="8738" y="10122"/>
                  </a:cubicBezTo>
                  <a:cubicBezTo>
                    <a:pt x="9184" y="9668"/>
                    <a:pt x="9668" y="9223"/>
                    <a:pt x="9953" y="8777"/>
                  </a:cubicBezTo>
                  <a:cubicBezTo>
                    <a:pt x="10629" y="7847"/>
                    <a:pt x="11013" y="6725"/>
                    <a:pt x="11013" y="5511"/>
                  </a:cubicBezTo>
                  <a:cubicBezTo>
                    <a:pt x="11013" y="2467"/>
                    <a:pt x="8546"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3"/>
            <p:cNvSpPr/>
            <p:nvPr/>
          </p:nvSpPr>
          <p:spPr>
            <a:xfrm>
              <a:off x="5272718" y="3662848"/>
              <a:ext cx="285552" cy="324117"/>
            </a:xfrm>
            <a:custGeom>
              <a:avLst/>
              <a:gdLst/>
              <a:ahLst/>
              <a:cxnLst/>
              <a:rect l="l" t="t" r="r" b="b"/>
              <a:pathLst>
                <a:path w="6664" h="7564" extrusionOk="0">
                  <a:moveTo>
                    <a:pt x="861" y="101"/>
                  </a:moveTo>
                  <a:cubicBezTo>
                    <a:pt x="961" y="101"/>
                    <a:pt x="1022" y="101"/>
                    <a:pt x="1122" y="132"/>
                  </a:cubicBezTo>
                  <a:cubicBezTo>
                    <a:pt x="1476" y="224"/>
                    <a:pt x="1822" y="547"/>
                    <a:pt x="2052" y="962"/>
                  </a:cubicBezTo>
                  <a:cubicBezTo>
                    <a:pt x="2306" y="1477"/>
                    <a:pt x="2436" y="2307"/>
                    <a:pt x="2529" y="3206"/>
                  </a:cubicBezTo>
                  <a:cubicBezTo>
                    <a:pt x="992" y="2983"/>
                    <a:pt x="285" y="2114"/>
                    <a:pt x="162" y="1284"/>
                  </a:cubicBezTo>
                  <a:cubicBezTo>
                    <a:pt x="92" y="839"/>
                    <a:pt x="254" y="354"/>
                    <a:pt x="546" y="193"/>
                  </a:cubicBezTo>
                  <a:cubicBezTo>
                    <a:pt x="638" y="132"/>
                    <a:pt x="769" y="101"/>
                    <a:pt x="861" y="101"/>
                  </a:cubicBezTo>
                  <a:close/>
                  <a:moveTo>
                    <a:pt x="5795" y="101"/>
                  </a:moveTo>
                  <a:cubicBezTo>
                    <a:pt x="5926" y="101"/>
                    <a:pt x="6018" y="132"/>
                    <a:pt x="6118" y="193"/>
                  </a:cubicBezTo>
                  <a:cubicBezTo>
                    <a:pt x="6402" y="354"/>
                    <a:pt x="6563" y="839"/>
                    <a:pt x="6502" y="1284"/>
                  </a:cubicBezTo>
                  <a:cubicBezTo>
                    <a:pt x="6371" y="2114"/>
                    <a:pt x="5664" y="2983"/>
                    <a:pt x="4127" y="3206"/>
                  </a:cubicBezTo>
                  <a:cubicBezTo>
                    <a:pt x="4227" y="2307"/>
                    <a:pt x="4389" y="1477"/>
                    <a:pt x="4611" y="962"/>
                  </a:cubicBezTo>
                  <a:cubicBezTo>
                    <a:pt x="4834" y="547"/>
                    <a:pt x="5188" y="224"/>
                    <a:pt x="5541" y="132"/>
                  </a:cubicBezTo>
                  <a:cubicBezTo>
                    <a:pt x="5634" y="101"/>
                    <a:pt x="5703" y="101"/>
                    <a:pt x="5795" y="101"/>
                  </a:cubicBezTo>
                  <a:close/>
                  <a:moveTo>
                    <a:pt x="897" y="0"/>
                  </a:moveTo>
                  <a:cubicBezTo>
                    <a:pt x="743" y="0"/>
                    <a:pt x="602" y="36"/>
                    <a:pt x="477" y="101"/>
                  </a:cubicBezTo>
                  <a:cubicBezTo>
                    <a:pt x="162" y="293"/>
                    <a:pt x="0" y="800"/>
                    <a:pt x="62" y="1284"/>
                  </a:cubicBezTo>
                  <a:cubicBezTo>
                    <a:pt x="192" y="2145"/>
                    <a:pt x="930" y="3075"/>
                    <a:pt x="2529" y="3298"/>
                  </a:cubicBezTo>
                  <a:cubicBezTo>
                    <a:pt x="2721" y="5258"/>
                    <a:pt x="2629" y="7494"/>
                    <a:pt x="2629" y="7563"/>
                  </a:cubicBezTo>
                  <a:lnTo>
                    <a:pt x="2721" y="7563"/>
                  </a:lnTo>
                  <a:cubicBezTo>
                    <a:pt x="2721" y="7402"/>
                    <a:pt x="2821" y="5219"/>
                    <a:pt x="2659" y="3298"/>
                  </a:cubicBezTo>
                  <a:lnTo>
                    <a:pt x="2659" y="3298"/>
                  </a:lnTo>
                  <a:cubicBezTo>
                    <a:pt x="2851" y="3336"/>
                    <a:pt x="3074" y="3367"/>
                    <a:pt x="3328" y="3367"/>
                  </a:cubicBezTo>
                  <a:cubicBezTo>
                    <a:pt x="3589" y="3367"/>
                    <a:pt x="3812" y="3336"/>
                    <a:pt x="4035" y="3298"/>
                  </a:cubicBezTo>
                  <a:lnTo>
                    <a:pt x="4035" y="3298"/>
                  </a:lnTo>
                  <a:cubicBezTo>
                    <a:pt x="3843" y="5219"/>
                    <a:pt x="3935" y="7402"/>
                    <a:pt x="3935" y="7563"/>
                  </a:cubicBezTo>
                  <a:lnTo>
                    <a:pt x="4035" y="7563"/>
                  </a:lnTo>
                  <a:cubicBezTo>
                    <a:pt x="4035" y="7494"/>
                    <a:pt x="3935" y="5258"/>
                    <a:pt x="4127" y="3298"/>
                  </a:cubicBezTo>
                  <a:cubicBezTo>
                    <a:pt x="5733" y="3075"/>
                    <a:pt x="6471" y="2145"/>
                    <a:pt x="6594" y="1284"/>
                  </a:cubicBezTo>
                  <a:cubicBezTo>
                    <a:pt x="6663" y="800"/>
                    <a:pt x="6502" y="293"/>
                    <a:pt x="6179" y="101"/>
                  </a:cubicBezTo>
                  <a:cubicBezTo>
                    <a:pt x="6054" y="36"/>
                    <a:pt x="5916" y="0"/>
                    <a:pt x="5765" y="0"/>
                  </a:cubicBezTo>
                  <a:cubicBezTo>
                    <a:pt x="5684" y="0"/>
                    <a:pt x="5599" y="10"/>
                    <a:pt x="5511" y="32"/>
                  </a:cubicBezTo>
                  <a:cubicBezTo>
                    <a:pt x="5126" y="162"/>
                    <a:pt x="4773" y="485"/>
                    <a:pt x="4550" y="931"/>
                  </a:cubicBezTo>
                  <a:cubicBezTo>
                    <a:pt x="4289" y="1446"/>
                    <a:pt x="4127" y="2276"/>
                    <a:pt x="4035" y="3206"/>
                  </a:cubicBezTo>
                  <a:cubicBezTo>
                    <a:pt x="3812" y="3236"/>
                    <a:pt x="3589" y="3267"/>
                    <a:pt x="3328" y="3267"/>
                  </a:cubicBezTo>
                  <a:cubicBezTo>
                    <a:pt x="3074" y="3267"/>
                    <a:pt x="2851" y="3236"/>
                    <a:pt x="2629" y="3206"/>
                  </a:cubicBezTo>
                  <a:cubicBezTo>
                    <a:pt x="2529" y="2276"/>
                    <a:pt x="2398" y="1446"/>
                    <a:pt x="2114" y="931"/>
                  </a:cubicBezTo>
                  <a:cubicBezTo>
                    <a:pt x="1891" y="485"/>
                    <a:pt x="1537" y="162"/>
                    <a:pt x="1153" y="32"/>
                  </a:cubicBezTo>
                  <a:cubicBezTo>
                    <a:pt x="1065" y="10"/>
                    <a:pt x="979" y="0"/>
                    <a:pt x="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3"/>
            <p:cNvSpPr/>
            <p:nvPr/>
          </p:nvSpPr>
          <p:spPr>
            <a:xfrm>
              <a:off x="5448231" y="3457596"/>
              <a:ext cx="174271" cy="214850"/>
            </a:xfrm>
            <a:custGeom>
              <a:avLst/>
              <a:gdLst/>
              <a:ahLst/>
              <a:cxnLst/>
              <a:rect l="l" t="t" r="r" b="b"/>
              <a:pathLst>
                <a:path w="4067" h="5014" extrusionOk="0">
                  <a:moveTo>
                    <a:pt x="324" y="0"/>
                  </a:moveTo>
                  <a:cubicBezTo>
                    <a:pt x="201" y="0"/>
                    <a:pt x="87" y="95"/>
                    <a:pt x="31" y="249"/>
                  </a:cubicBezTo>
                  <a:cubicBezTo>
                    <a:pt x="0" y="403"/>
                    <a:pt x="100" y="564"/>
                    <a:pt x="293" y="633"/>
                  </a:cubicBezTo>
                  <a:cubicBezTo>
                    <a:pt x="2145" y="1079"/>
                    <a:pt x="3459" y="2777"/>
                    <a:pt x="3459" y="4699"/>
                  </a:cubicBezTo>
                  <a:cubicBezTo>
                    <a:pt x="3459" y="4891"/>
                    <a:pt x="3590" y="5014"/>
                    <a:pt x="3782" y="5014"/>
                  </a:cubicBezTo>
                  <a:cubicBezTo>
                    <a:pt x="3943" y="5014"/>
                    <a:pt x="4066" y="4891"/>
                    <a:pt x="4066" y="4699"/>
                  </a:cubicBezTo>
                  <a:cubicBezTo>
                    <a:pt x="4066" y="2485"/>
                    <a:pt x="2598" y="564"/>
                    <a:pt x="415" y="18"/>
                  </a:cubicBezTo>
                  <a:cubicBezTo>
                    <a:pt x="385" y="6"/>
                    <a:pt x="354" y="0"/>
                    <a:pt x="3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3"/>
            <p:cNvSpPr/>
            <p:nvPr/>
          </p:nvSpPr>
          <p:spPr>
            <a:xfrm>
              <a:off x="5411337" y="3451769"/>
              <a:ext cx="26053" cy="26053"/>
            </a:xfrm>
            <a:custGeom>
              <a:avLst/>
              <a:gdLst/>
              <a:ahLst/>
              <a:cxnLst/>
              <a:rect l="l" t="t" r="r" b="b"/>
              <a:pathLst>
                <a:path w="608" h="608" extrusionOk="0">
                  <a:moveTo>
                    <a:pt x="316" y="1"/>
                  </a:moveTo>
                  <a:cubicBezTo>
                    <a:pt x="124" y="1"/>
                    <a:pt x="1" y="124"/>
                    <a:pt x="1" y="285"/>
                  </a:cubicBezTo>
                  <a:cubicBezTo>
                    <a:pt x="1" y="477"/>
                    <a:pt x="124" y="608"/>
                    <a:pt x="316" y="608"/>
                  </a:cubicBezTo>
                  <a:cubicBezTo>
                    <a:pt x="477" y="608"/>
                    <a:pt x="608" y="477"/>
                    <a:pt x="608" y="285"/>
                  </a:cubicBezTo>
                  <a:cubicBezTo>
                    <a:pt x="608" y="124"/>
                    <a:pt x="477" y="1"/>
                    <a:pt x="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3"/>
            <p:cNvSpPr/>
            <p:nvPr/>
          </p:nvSpPr>
          <p:spPr>
            <a:xfrm>
              <a:off x="5341192" y="3953971"/>
              <a:ext cx="148261" cy="133092"/>
            </a:xfrm>
            <a:custGeom>
              <a:avLst/>
              <a:gdLst/>
              <a:ahLst/>
              <a:cxnLst/>
              <a:rect l="l" t="t" r="r" b="b"/>
              <a:pathLst>
                <a:path w="3460" h="3106" extrusionOk="0">
                  <a:moveTo>
                    <a:pt x="1" y="1"/>
                  </a:moveTo>
                  <a:lnTo>
                    <a:pt x="1" y="1661"/>
                  </a:lnTo>
                  <a:cubicBezTo>
                    <a:pt x="1" y="1922"/>
                    <a:pt x="70" y="2176"/>
                    <a:pt x="224" y="2399"/>
                  </a:cubicBezTo>
                  <a:cubicBezTo>
                    <a:pt x="485" y="2844"/>
                    <a:pt x="961" y="3106"/>
                    <a:pt x="1476" y="3106"/>
                  </a:cubicBezTo>
                  <a:lnTo>
                    <a:pt x="1991" y="3106"/>
                  </a:lnTo>
                  <a:cubicBezTo>
                    <a:pt x="2498" y="3106"/>
                    <a:pt x="2983" y="2844"/>
                    <a:pt x="3236" y="2399"/>
                  </a:cubicBezTo>
                  <a:cubicBezTo>
                    <a:pt x="3398" y="2176"/>
                    <a:pt x="3459" y="1922"/>
                    <a:pt x="3459" y="1661"/>
                  </a:cubicBezTo>
                  <a:lnTo>
                    <a:pt x="3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3"/>
            <p:cNvSpPr/>
            <p:nvPr/>
          </p:nvSpPr>
          <p:spPr>
            <a:xfrm>
              <a:off x="5338578" y="3951015"/>
              <a:ext cx="153832" cy="138705"/>
            </a:xfrm>
            <a:custGeom>
              <a:avLst/>
              <a:gdLst/>
              <a:ahLst/>
              <a:cxnLst/>
              <a:rect l="l" t="t" r="r" b="b"/>
              <a:pathLst>
                <a:path w="3590" h="3237" extrusionOk="0">
                  <a:moveTo>
                    <a:pt x="3459" y="131"/>
                  </a:moveTo>
                  <a:lnTo>
                    <a:pt x="3459" y="1730"/>
                  </a:lnTo>
                  <a:cubicBezTo>
                    <a:pt x="3459" y="1991"/>
                    <a:pt x="3397" y="2245"/>
                    <a:pt x="3267" y="2437"/>
                  </a:cubicBezTo>
                  <a:cubicBezTo>
                    <a:pt x="2974" y="2852"/>
                    <a:pt x="2529" y="3105"/>
                    <a:pt x="2052" y="3105"/>
                  </a:cubicBezTo>
                  <a:lnTo>
                    <a:pt x="1537" y="3105"/>
                  </a:lnTo>
                  <a:cubicBezTo>
                    <a:pt x="1053" y="3105"/>
                    <a:pt x="607" y="2852"/>
                    <a:pt x="354" y="2437"/>
                  </a:cubicBezTo>
                  <a:cubicBezTo>
                    <a:pt x="192" y="2245"/>
                    <a:pt x="131" y="1991"/>
                    <a:pt x="131" y="1730"/>
                  </a:cubicBezTo>
                  <a:lnTo>
                    <a:pt x="131" y="131"/>
                  </a:lnTo>
                  <a:close/>
                  <a:moveTo>
                    <a:pt x="62" y="1"/>
                  </a:moveTo>
                  <a:cubicBezTo>
                    <a:pt x="31" y="1"/>
                    <a:pt x="31" y="1"/>
                    <a:pt x="31" y="31"/>
                  </a:cubicBezTo>
                  <a:cubicBezTo>
                    <a:pt x="0" y="31"/>
                    <a:pt x="0" y="70"/>
                    <a:pt x="0" y="70"/>
                  </a:cubicBezTo>
                  <a:lnTo>
                    <a:pt x="0" y="1730"/>
                  </a:lnTo>
                  <a:cubicBezTo>
                    <a:pt x="0" y="1991"/>
                    <a:pt x="62" y="2275"/>
                    <a:pt x="223" y="2498"/>
                  </a:cubicBezTo>
                  <a:cubicBezTo>
                    <a:pt x="515" y="2952"/>
                    <a:pt x="1022" y="3236"/>
                    <a:pt x="1537" y="3236"/>
                  </a:cubicBezTo>
                  <a:lnTo>
                    <a:pt x="2052" y="3236"/>
                  </a:lnTo>
                  <a:cubicBezTo>
                    <a:pt x="2590" y="3236"/>
                    <a:pt x="3074" y="2952"/>
                    <a:pt x="3359" y="2498"/>
                  </a:cubicBezTo>
                  <a:cubicBezTo>
                    <a:pt x="3520" y="2275"/>
                    <a:pt x="3589" y="1991"/>
                    <a:pt x="3589" y="1730"/>
                  </a:cubicBezTo>
                  <a:lnTo>
                    <a:pt x="3589" y="70"/>
                  </a:lnTo>
                  <a:lnTo>
                    <a:pt x="3589" y="31"/>
                  </a:lnTo>
                  <a:cubicBezTo>
                    <a:pt x="3551" y="1"/>
                    <a:pt x="3551" y="1"/>
                    <a:pt x="3520" y="1"/>
                  </a:cubicBezTo>
                  <a:close/>
                </a:path>
              </a:pathLst>
            </a:custGeom>
            <a:solidFill>
              <a:srgbClr val="7C8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3"/>
            <p:cNvSpPr/>
            <p:nvPr/>
          </p:nvSpPr>
          <p:spPr>
            <a:xfrm>
              <a:off x="5332965" y="4034658"/>
              <a:ext cx="160773" cy="31666"/>
            </a:xfrm>
            <a:custGeom>
              <a:avLst/>
              <a:gdLst/>
              <a:ahLst/>
              <a:cxnLst/>
              <a:rect l="l" t="t" r="r" b="b"/>
              <a:pathLst>
                <a:path w="3752" h="739" extrusionOk="0">
                  <a:moveTo>
                    <a:pt x="262" y="1"/>
                  </a:moveTo>
                  <a:cubicBezTo>
                    <a:pt x="162" y="1"/>
                    <a:pt x="31" y="101"/>
                    <a:pt x="31" y="231"/>
                  </a:cubicBezTo>
                  <a:cubicBezTo>
                    <a:pt x="1" y="323"/>
                    <a:pt x="100" y="454"/>
                    <a:pt x="193" y="454"/>
                  </a:cubicBezTo>
                  <a:lnTo>
                    <a:pt x="3490" y="738"/>
                  </a:lnTo>
                  <a:lnTo>
                    <a:pt x="3528" y="738"/>
                  </a:lnTo>
                  <a:cubicBezTo>
                    <a:pt x="3620" y="738"/>
                    <a:pt x="3720" y="646"/>
                    <a:pt x="3751" y="546"/>
                  </a:cubicBezTo>
                  <a:cubicBezTo>
                    <a:pt x="3751" y="423"/>
                    <a:pt x="3651" y="323"/>
                    <a:pt x="3559" y="293"/>
                  </a:cubicBezTo>
                  <a:lnTo>
                    <a:pt x="2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3"/>
            <p:cNvSpPr/>
            <p:nvPr/>
          </p:nvSpPr>
          <p:spPr>
            <a:xfrm>
              <a:off x="5331636" y="4032044"/>
              <a:ext cx="164715" cy="37237"/>
            </a:xfrm>
            <a:custGeom>
              <a:avLst/>
              <a:gdLst/>
              <a:ahLst/>
              <a:cxnLst/>
              <a:rect l="l" t="t" r="r" b="b"/>
              <a:pathLst>
                <a:path w="3844" h="869" extrusionOk="0">
                  <a:moveTo>
                    <a:pt x="293" y="131"/>
                  </a:moveTo>
                  <a:lnTo>
                    <a:pt x="3590" y="415"/>
                  </a:lnTo>
                  <a:cubicBezTo>
                    <a:pt x="3651" y="446"/>
                    <a:pt x="3713" y="484"/>
                    <a:pt x="3713" y="577"/>
                  </a:cubicBezTo>
                  <a:cubicBezTo>
                    <a:pt x="3682" y="676"/>
                    <a:pt x="3621" y="738"/>
                    <a:pt x="3559" y="738"/>
                  </a:cubicBezTo>
                  <a:lnTo>
                    <a:pt x="3521" y="738"/>
                  </a:lnTo>
                  <a:lnTo>
                    <a:pt x="254" y="446"/>
                  </a:lnTo>
                  <a:cubicBezTo>
                    <a:pt x="162" y="446"/>
                    <a:pt x="131" y="384"/>
                    <a:pt x="131" y="323"/>
                  </a:cubicBezTo>
                  <a:lnTo>
                    <a:pt x="131" y="292"/>
                  </a:lnTo>
                  <a:cubicBezTo>
                    <a:pt x="131" y="192"/>
                    <a:pt x="193" y="131"/>
                    <a:pt x="293" y="131"/>
                  </a:cubicBezTo>
                  <a:close/>
                  <a:moveTo>
                    <a:pt x="293" y="0"/>
                  </a:moveTo>
                  <a:cubicBezTo>
                    <a:pt x="131" y="0"/>
                    <a:pt x="1" y="131"/>
                    <a:pt x="1" y="254"/>
                  </a:cubicBezTo>
                  <a:lnTo>
                    <a:pt x="1" y="323"/>
                  </a:lnTo>
                  <a:cubicBezTo>
                    <a:pt x="1" y="446"/>
                    <a:pt x="101" y="577"/>
                    <a:pt x="224" y="577"/>
                  </a:cubicBezTo>
                  <a:lnTo>
                    <a:pt x="3521" y="869"/>
                  </a:lnTo>
                  <a:lnTo>
                    <a:pt x="3559" y="869"/>
                  </a:lnTo>
                  <a:cubicBezTo>
                    <a:pt x="3682" y="869"/>
                    <a:pt x="3813" y="738"/>
                    <a:pt x="3813" y="607"/>
                  </a:cubicBezTo>
                  <a:lnTo>
                    <a:pt x="3844" y="577"/>
                  </a:lnTo>
                  <a:cubicBezTo>
                    <a:pt x="3844" y="415"/>
                    <a:pt x="3713" y="323"/>
                    <a:pt x="3590" y="292"/>
                  </a:cubicBezTo>
                  <a:lnTo>
                    <a:pt x="293" y="0"/>
                  </a:lnTo>
                  <a:close/>
                </a:path>
              </a:pathLst>
            </a:custGeom>
            <a:solidFill>
              <a:srgbClr val="7C8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3"/>
            <p:cNvSpPr/>
            <p:nvPr/>
          </p:nvSpPr>
          <p:spPr>
            <a:xfrm>
              <a:off x="5331636" y="3971754"/>
              <a:ext cx="167329" cy="31666"/>
            </a:xfrm>
            <a:custGeom>
              <a:avLst/>
              <a:gdLst/>
              <a:ahLst/>
              <a:cxnLst/>
              <a:rect l="l" t="t" r="r" b="b"/>
              <a:pathLst>
                <a:path w="3905" h="739" extrusionOk="0">
                  <a:moveTo>
                    <a:pt x="254" y="1"/>
                  </a:moveTo>
                  <a:cubicBezTo>
                    <a:pt x="131" y="1"/>
                    <a:pt x="32" y="62"/>
                    <a:pt x="1" y="193"/>
                  </a:cubicBezTo>
                  <a:cubicBezTo>
                    <a:pt x="1" y="316"/>
                    <a:pt x="62" y="416"/>
                    <a:pt x="193" y="416"/>
                  </a:cubicBezTo>
                  <a:lnTo>
                    <a:pt x="3651" y="739"/>
                  </a:lnTo>
                  <a:lnTo>
                    <a:pt x="3682" y="739"/>
                  </a:lnTo>
                  <a:cubicBezTo>
                    <a:pt x="3782" y="739"/>
                    <a:pt x="3874" y="639"/>
                    <a:pt x="3905" y="546"/>
                  </a:cubicBezTo>
                  <a:cubicBezTo>
                    <a:pt x="3905" y="416"/>
                    <a:pt x="3844" y="316"/>
                    <a:pt x="3713" y="285"/>
                  </a:cubicBezTo>
                  <a:lnTo>
                    <a:pt x="2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3"/>
            <p:cNvSpPr/>
            <p:nvPr/>
          </p:nvSpPr>
          <p:spPr>
            <a:xfrm>
              <a:off x="5329023" y="3968797"/>
              <a:ext cx="172943" cy="37279"/>
            </a:xfrm>
            <a:custGeom>
              <a:avLst/>
              <a:gdLst/>
              <a:ahLst/>
              <a:cxnLst/>
              <a:rect l="l" t="t" r="r" b="b"/>
              <a:pathLst>
                <a:path w="4036" h="870" extrusionOk="0">
                  <a:moveTo>
                    <a:pt x="315" y="131"/>
                  </a:moveTo>
                  <a:lnTo>
                    <a:pt x="3774" y="423"/>
                  </a:lnTo>
                  <a:cubicBezTo>
                    <a:pt x="3843" y="454"/>
                    <a:pt x="3905" y="485"/>
                    <a:pt x="3905" y="577"/>
                  </a:cubicBezTo>
                  <a:cubicBezTo>
                    <a:pt x="3905" y="677"/>
                    <a:pt x="3812" y="738"/>
                    <a:pt x="3743" y="738"/>
                  </a:cubicBezTo>
                  <a:lnTo>
                    <a:pt x="3712" y="738"/>
                  </a:lnTo>
                  <a:lnTo>
                    <a:pt x="254" y="423"/>
                  </a:lnTo>
                  <a:cubicBezTo>
                    <a:pt x="192" y="423"/>
                    <a:pt x="123" y="354"/>
                    <a:pt x="123" y="293"/>
                  </a:cubicBezTo>
                  <a:lnTo>
                    <a:pt x="123" y="262"/>
                  </a:lnTo>
                  <a:cubicBezTo>
                    <a:pt x="162" y="193"/>
                    <a:pt x="223" y="131"/>
                    <a:pt x="285" y="131"/>
                  </a:cubicBezTo>
                  <a:close/>
                  <a:moveTo>
                    <a:pt x="285" y="1"/>
                  </a:moveTo>
                  <a:cubicBezTo>
                    <a:pt x="162" y="1"/>
                    <a:pt x="31" y="100"/>
                    <a:pt x="0" y="262"/>
                  </a:cubicBezTo>
                  <a:lnTo>
                    <a:pt x="0" y="293"/>
                  </a:lnTo>
                  <a:cubicBezTo>
                    <a:pt x="0" y="423"/>
                    <a:pt x="93" y="546"/>
                    <a:pt x="254" y="546"/>
                  </a:cubicBezTo>
                  <a:lnTo>
                    <a:pt x="3712" y="869"/>
                  </a:lnTo>
                  <a:lnTo>
                    <a:pt x="3743" y="869"/>
                  </a:lnTo>
                  <a:cubicBezTo>
                    <a:pt x="3905" y="869"/>
                    <a:pt x="4004" y="738"/>
                    <a:pt x="4035" y="615"/>
                  </a:cubicBezTo>
                  <a:lnTo>
                    <a:pt x="4035" y="577"/>
                  </a:lnTo>
                  <a:cubicBezTo>
                    <a:pt x="4035" y="423"/>
                    <a:pt x="3935" y="323"/>
                    <a:pt x="3774" y="293"/>
                  </a:cubicBezTo>
                  <a:lnTo>
                    <a:pt x="315" y="1"/>
                  </a:lnTo>
                  <a:close/>
                </a:path>
              </a:pathLst>
            </a:custGeom>
            <a:solidFill>
              <a:srgbClr val="7C8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3"/>
            <p:cNvSpPr/>
            <p:nvPr/>
          </p:nvSpPr>
          <p:spPr>
            <a:xfrm>
              <a:off x="5331636" y="4004449"/>
              <a:ext cx="167329" cy="30252"/>
            </a:xfrm>
            <a:custGeom>
              <a:avLst/>
              <a:gdLst/>
              <a:ahLst/>
              <a:cxnLst/>
              <a:rect l="l" t="t" r="r" b="b"/>
              <a:pathLst>
                <a:path w="3905" h="706" extrusionOk="0">
                  <a:moveTo>
                    <a:pt x="207" y="0"/>
                  </a:moveTo>
                  <a:cubicBezTo>
                    <a:pt x="107" y="0"/>
                    <a:pt x="28" y="85"/>
                    <a:pt x="1" y="198"/>
                  </a:cubicBezTo>
                  <a:cubicBezTo>
                    <a:pt x="1" y="291"/>
                    <a:pt x="62" y="421"/>
                    <a:pt x="193" y="421"/>
                  </a:cubicBezTo>
                  <a:lnTo>
                    <a:pt x="3651" y="706"/>
                  </a:lnTo>
                  <a:lnTo>
                    <a:pt x="3682" y="706"/>
                  </a:lnTo>
                  <a:cubicBezTo>
                    <a:pt x="3782" y="706"/>
                    <a:pt x="3874" y="644"/>
                    <a:pt x="3905" y="514"/>
                  </a:cubicBezTo>
                  <a:cubicBezTo>
                    <a:pt x="3905" y="391"/>
                    <a:pt x="3844" y="291"/>
                    <a:pt x="3713" y="291"/>
                  </a:cubicBezTo>
                  <a:lnTo>
                    <a:pt x="254" y="6"/>
                  </a:lnTo>
                  <a:cubicBezTo>
                    <a:pt x="238" y="2"/>
                    <a:pt x="223"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3"/>
            <p:cNvSpPr/>
            <p:nvPr/>
          </p:nvSpPr>
          <p:spPr>
            <a:xfrm>
              <a:off x="5329023" y="4001749"/>
              <a:ext cx="172943" cy="35908"/>
            </a:xfrm>
            <a:custGeom>
              <a:avLst/>
              <a:gdLst/>
              <a:ahLst/>
              <a:cxnLst/>
              <a:rect l="l" t="t" r="r" b="b"/>
              <a:pathLst>
                <a:path w="4036" h="838" extrusionOk="0">
                  <a:moveTo>
                    <a:pt x="315" y="131"/>
                  </a:moveTo>
                  <a:lnTo>
                    <a:pt x="3774" y="423"/>
                  </a:lnTo>
                  <a:cubicBezTo>
                    <a:pt x="3843" y="423"/>
                    <a:pt x="3905" y="484"/>
                    <a:pt x="3905" y="546"/>
                  </a:cubicBezTo>
                  <a:lnTo>
                    <a:pt x="3905" y="577"/>
                  </a:lnTo>
                  <a:cubicBezTo>
                    <a:pt x="3905" y="646"/>
                    <a:pt x="3812" y="707"/>
                    <a:pt x="3743" y="707"/>
                  </a:cubicBezTo>
                  <a:lnTo>
                    <a:pt x="3712" y="707"/>
                  </a:lnTo>
                  <a:lnTo>
                    <a:pt x="254" y="423"/>
                  </a:lnTo>
                  <a:cubicBezTo>
                    <a:pt x="192" y="423"/>
                    <a:pt x="123" y="354"/>
                    <a:pt x="123" y="292"/>
                  </a:cubicBezTo>
                  <a:lnTo>
                    <a:pt x="123" y="261"/>
                  </a:lnTo>
                  <a:cubicBezTo>
                    <a:pt x="162" y="162"/>
                    <a:pt x="223" y="131"/>
                    <a:pt x="285" y="131"/>
                  </a:cubicBezTo>
                  <a:close/>
                  <a:moveTo>
                    <a:pt x="285" y="0"/>
                  </a:moveTo>
                  <a:cubicBezTo>
                    <a:pt x="162" y="0"/>
                    <a:pt x="31" y="100"/>
                    <a:pt x="0" y="231"/>
                  </a:cubicBezTo>
                  <a:lnTo>
                    <a:pt x="0" y="292"/>
                  </a:lnTo>
                  <a:cubicBezTo>
                    <a:pt x="0" y="423"/>
                    <a:pt x="93" y="546"/>
                    <a:pt x="254" y="546"/>
                  </a:cubicBezTo>
                  <a:lnTo>
                    <a:pt x="3712" y="838"/>
                  </a:lnTo>
                  <a:lnTo>
                    <a:pt x="3743" y="838"/>
                  </a:lnTo>
                  <a:cubicBezTo>
                    <a:pt x="3905" y="838"/>
                    <a:pt x="4004" y="738"/>
                    <a:pt x="4035" y="577"/>
                  </a:cubicBezTo>
                  <a:lnTo>
                    <a:pt x="4035" y="546"/>
                  </a:lnTo>
                  <a:cubicBezTo>
                    <a:pt x="4035" y="423"/>
                    <a:pt x="3935" y="292"/>
                    <a:pt x="3774" y="292"/>
                  </a:cubicBezTo>
                  <a:lnTo>
                    <a:pt x="315" y="0"/>
                  </a:lnTo>
                  <a:close/>
                </a:path>
              </a:pathLst>
            </a:custGeom>
            <a:solidFill>
              <a:srgbClr val="7C8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3"/>
            <p:cNvSpPr/>
            <p:nvPr/>
          </p:nvSpPr>
          <p:spPr>
            <a:xfrm>
              <a:off x="5412665" y="3310192"/>
              <a:ext cx="5656" cy="79701"/>
            </a:xfrm>
            <a:custGeom>
              <a:avLst/>
              <a:gdLst/>
              <a:ahLst/>
              <a:cxnLst/>
              <a:rect l="l" t="t" r="r" b="b"/>
              <a:pathLst>
                <a:path w="132" h="1860" extrusionOk="0">
                  <a:moveTo>
                    <a:pt x="0" y="0"/>
                  </a:moveTo>
                  <a:lnTo>
                    <a:pt x="0" y="1860"/>
                  </a:lnTo>
                  <a:lnTo>
                    <a:pt x="131" y="1860"/>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3"/>
            <p:cNvSpPr/>
            <p:nvPr/>
          </p:nvSpPr>
          <p:spPr>
            <a:xfrm>
              <a:off x="5604675" y="3411918"/>
              <a:ext cx="61918" cy="60333"/>
            </a:xfrm>
            <a:custGeom>
              <a:avLst/>
              <a:gdLst/>
              <a:ahLst/>
              <a:cxnLst/>
              <a:rect l="l" t="t" r="r" b="b"/>
              <a:pathLst>
                <a:path w="1445" h="1408" extrusionOk="0">
                  <a:moveTo>
                    <a:pt x="1345" y="1"/>
                  </a:moveTo>
                  <a:lnTo>
                    <a:pt x="0" y="1315"/>
                  </a:lnTo>
                  <a:lnTo>
                    <a:pt x="100" y="1407"/>
                  </a:lnTo>
                  <a:lnTo>
                    <a:pt x="1445" y="62"/>
                  </a:lnTo>
                  <a:lnTo>
                    <a:pt x="13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3"/>
            <p:cNvSpPr/>
            <p:nvPr/>
          </p:nvSpPr>
          <p:spPr>
            <a:xfrm>
              <a:off x="5165679" y="3410633"/>
              <a:ext cx="60290" cy="60290"/>
            </a:xfrm>
            <a:custGeom>
              <a:avLst/>
              <a:gdLst/>
              <a:ahLst/>
              <a:cxnLst/>
              <a:rect l="l" t="t" r="r" b="b"/>
              <a:pathLst>
                <a:path w="1407" h="1407" extrusionOk="0">
                  <a:moveTo>
                    <a:pt x="93" y="0"/>
                  </a:moveTo>
                  <a:lnTo>
                    <a:pt x="0" y="92"/>
                  </a:lnTo>
                  <a:lnTo>
                    <a:pt x="1315" y="1406"/>
                  </a:lnTo>
                  <a:lnTo>
                    <a:pt x="1407" y="1345"/>
                  </a:lnTo>
                  <a:lnTo>
                    <a:pt x="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3"/>
            <p:cNvSpPr/>
            <p:nvPr/>
          </p:nvSpPr>
          <p:spPr>
            <a:xfrm>
              <a:off x="5279617" y="3334874"/>
              <a:ext cx="35608" cy="77087"/>
            </a:xfrm>
            <a:custGeom>
              <a:avLst/>
              <a:gdLst/>
              <a:ahLst/>
              <a:cxnLst/>
              <a:rect l="l" t="t" r="r" b="b"/>
              <a:pathLst>
                <a:path w="831" h="1799" extrusionOk="0">
                  <a:moveTo>
                    <a:pt x="93" y="0"/>
                  </a:moveTo>
                  <a:lnTo>
                    <a:pt x="1" y="70"/>
                  </a:lnTo>
                  <a:lnTo>
                    <a:pt x="700" y="1799"/>
                  </a:lnTo>
                  <a:lnTo>
                    <a:pt x="831" y="1730"/>
                  </a:lnTo>
                  <a:lnTo>
                    <a:pt x="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3"/>
            <p:cNvSpPr/>
            <p:nvPr/>
          </p:nvSpPr>
          <p:spPr>
            <a:xfrm>
              <a:off x="5517048" y="3336502"/>
              <a:ext cx="35608" cy="75459"/>
            </a:xfrm>
            <a:custGeom>
              <a:avLst/>
              <a:gdLst/>
              <a:ahLst/>
              <a:cxnLst/>
              <a:rect l="l" t="t" r="r" b="b"/>
              <a:pathLst>
                <a:path w="831" h="1761" extrusionOk="0">
                  <a:moveTo>
                    <a:pt x="700" y="1"/>
                  </a:moveTo>
                  <a:lnTo>
                    <a:pt x="1" y="1730"/>
                  </a:lnTo>
                  <a:lnTo>
                    <a:pt x="124" y="1761"/>
                  </a:lnTo>
                  <a:lnTo>
                    <a:pt x="831" y="32"/>
                  </a:lnTo>
                  <a:lnTo>
                    <a:pt x="7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3"/>
            <p:cNvSpPr/>
            <p:nvPr/>
          </p:nvSpPr>
          <p:spPr>
            <a:xfrm>
              <a:off x="5665265" y="3524228"/>
              <a:ext cx="75459" cy="35951"/>
            </a:xfrm>
            <a:custGeom>
              <a:avLst/>
              <a:gdLst/>
              <a:ahLst/>
              <a:cxnLst/>
              <a:rect l="l" t="t" r="r" b="b"/>
              <a:pathLst>
                <a:path w="1761" h="839" extrusionOk="0">
                  <a:moveTo>
                    <a:pt x="1729" y="0"/>
                  </a:moveTo>
                  <a:lnTo>
                    <a:pt x="0" y="738"/>
                  </a:lnTo>
                  <a:lnTo>
                    <a:pt x="31" y="838"/>
                  </a:lnTo>
                  <a:lnTo>
                    <a:pt x="1760" y="131"/>
                  </a:lnTo>
                  <a:lnTo>
                    <a:pt x="17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3"/>
            <p:cNvSpPr/>
            <p:nvPr/>
          </p:nvSpPr>
          <p:spPr>
            <a:xfrm>
              <a:off x="5090263" y="3524228"/>
              <a:ext cx="76787" cy="35951"/>
            </a:xfrm>
            <a:custGeom>
              <a:avLst/>
              <a:gdLst/>
              <a:ahLst/>
              <a:cxnLst/>
              <a:rect l="l" t="t" r="r" b="b"/>
              <a:pathLst>
                <a:path w="1792" h="839" extrusionOk="0">
                  <a:moveTo>
                    <a:pt x="31" y="0"/>
                  </a:moveTo>
                  <a:lnTo>
                    <a:pt x="0" y="100"/>
                  </a:lnTo>
                  <a:lnTo>
                    <a:pt x="1730" y="838"/>
                  </a:lnTo>
                  <a:lnTo>
                    <a:pt x="1791" y="70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3"/>
            <p:cNvSpPr/>
            <p:nvPr/>
          </p:nvSpPr>
          <p:spPr>
            <a:xfrm>
              <a:off x="4711557" y="3399406"/>
              <a:ext cx="102797" cy="83686"/>
            </a:xfrm>
            <a:custGeom>
              <a:avLst/>
              <a:gdLst/>
              <a:ahLst/>
              <a:cxnLst/>
              <a:rect l="l" t="t" r="r" b="b"/>
              <a:pathLst>
                <a:path w="2399" h="1953" extrusionOk="0">
                  <a:moveTo>
                    <a:pt x="0" y="1"/>
                  </a:moveTo>
                  <a:lnTo>
                    <a:pt x="0" y="1953"/>
                  </a:lnTo>
                  <a:lnTo>
                    <a:pt x="2398" y="1953"/>
                  </a:lnTo>
                  <a:lnTo>
                    <a:pt x="23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3"/>
            <p:cNvSpPr/>
            <p:nvPr/>
          </p:nvSpPr>
          <p:spPr>
            <a:xfrm>
              <a:off x="4862388" y="3396792"/>
              <a:ext cx="71474" cy="5613"/>
            </a:xfrm>
            <a:custGeom>
              <a:avLst/>
              <a:gdLst/>
              <a:ahLst/>
              <a:cxnLst/>
              <a:rect l="l" t="t" r="r" b="b"/>
              <a:pathLst>
                <a:path w="1668" h="131" extrusionOk="0">
                  <a:moveTo>
                    <a:pt x="0" y="0"/>
                  </a:moveTo>
                  <a:lnTo>
                    <a:pt x="0" y="131"/>
                  </a:lnTo>
                  <a:lnTo>
                    <a:pt x="1668" y="131"/>
                  </a:lnTo>
                  <a:lnTo>
                    <a:pt x="1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3"/>
            <p:cNvSpPr/>
            <p:nvPr/>
          </p:nvSpPr>
          <p:spPr>
            <a:xfrm>
              <a:off x="4862388" y="3480435"/>
              <a:ext cx="144276" cy="5613"/>
            </a:xfrm>
            <a:custGeom>
              <a:avLst/>
              <a:gdLst/>
              <a:ahLst/>
              <a:cxnLst/>
              <a:rect l="l" t="t" r="r" b="b"/>
              <a:pathLst>
                <a:path w="3367" h="131" extrusionOk="0">
                  <a:moveTo>
                    <a:pt x="0" y="0"/>
                  </a:moveTo>
                  <a:lnTo>
                    <a:pt x="0" y="131"/>
                  </a:lnTo>
                  <a:lnTo>
                    <a:pt x="3366" y="131"/>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3"/>
            <p:cNvSpPr/>
            <p:nvPr/>
          </p:nvSpPr>
          <p:spPr>
            <a:xfrm>
              <a:off x="4862388" y="3453097"/>
              <a:ext cx="144276" cy="5313"/>
            </a:xfrm>
            <a:custGeom>
              <a:avLst/>
              <a:gdLst/>
              <a:ahLst/>
              <a:cxnLst/>
              <a:rect l="l" t="t" r="r" b="b"/>
              <a:pathLst>
                <a:path w="3367" h="124" extrusionOk="0">
                  <a:moveTo>
                    <a:pt x="0" y="0"/>
                  </a:moveTo>
                  <a:lnTo>
                    <a:pt x="0" y="123"/>
                  </a:lnTo>
                  <a:lnTo>
                    <a:pt x="3366" y="123"/>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3"/>
            <p:cNvSpPr/>
            <p:nvPr/>
          </p:nvSpPr>
          <p:spPr>
            <a:xfrm>
              <a:off x="4862388" y="3427087"/>
              <a:ext cx="144276" cy="5313"/>
            </a:xfrm>
            <a:custGeom>
              <a:avLst/>
              <a:gdLst/>
              <a:ahLst/>
              <a:cxnLst/>
              <a:rect l="l" t="t" r="r" b="b"/>
              <a:pathLst>
                <a:path w="3367" h="124" extrusionOk="0">
                  <a:moveTo>
                    <a:pt x="0" y="0"/>
                  </a:moveTo>
                  <a:lnTo>
                    <a:pt x="0" y="123"/>
                  </a:lnTo>
                  <a:lnTo>
                    <a:pt x="3366" y="123"/>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3"/>
            <p:cNvSpPr/>
            <p:nvPr/>
          </p:nvSpPr>
          <p:spPr>
            <a:xfrm>
              <a:off x="4711557" y="3565407"/>
              <a:ext cx="102797" cy="82358"/>
            </a:xfrm>
            <a:custGeom>
              <a:avLst/>
              <a:gdLst/>
              <a:ahLst/>
              <a:cxnLst/>
              <a:rect l="l" t="t" r="r" b="b"/>
              <a:pathLst>
                <a:path w="2399" h="1922" extrusionOk="0">
                  <a:moveTo>
                    <a:pt x="0" y="0"/>
                  </a:moveTo>
                  <a:lnTo>
                    <a:pt x="0" y="1921"/>
                  </a:lnTo>
                  <a:lnTo>
                    <a:pt x="2398" y="1921"/>
                  </a:lnTo>
                  <a:lnTo>
                    <a:pt x="2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3"/>
            <p:cNvSpPr/>
            <p:nvPr/>
          </p:nvSpPr>
          <p:spPr>
            <a:xfrm>
              <a:off x="4862388" y="3562750"/>
              <a:ext cx="71474" cy="5656"/>
            </a:xfrm>
            <a:custGeom>
              <a:avLst/>
              <a:gdLst/>
              <a:ahLst/>
              <a:cxnLst/>
              <a:rect l="l" t="t" r="r" b="b"/>
              <a:pathLst>
                <a:path w="1668" h="132" extrusionOk="0">
                  <a:moveTo>
                    <a:pt x="0" y="1"/>
                  </a:moveTo>
                  <a:lnTo>
                    <a:pt x="0" y="131"/>
                  </a:lnTo>
                  <a:lnTo>
                    <a:pt x="1668" y="131"/>
                  </a:lnTo>
                  <a:lnTo>
                    <a:pt x="16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3"/>
            <p:cNvSpPr/>
            <p:nvPr/>
          </p:nvSpPr>
          <p:spPr>
            <a:xfrm>
              <a:off x="4862388" y="3645065"/>
              <a:ext cx="144276" cy="5656"/>
            </a:xfrm>
            <a:custGeom>
              <a:avLst/>
              <a:gdLst/>
              <a:ahLst/>
              <a:cxnLst/>
              <a:rect l="l" t="t" r="r" b="b"/>
              <a:pathLst>
                <a:path w="3367" h="132" extrusionOk="0">
                  <a:moveTo>
                    <a:pt x="0" y="1"/>
                  </a:moveTo>
                  <a:lnTo>
                    <a:pt x="0" y="132"/>
                  </a:lnTo>
                  <a:lnTo>
                    <a:pt x="3366" y="132"/>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3"/>
            <p:cNvSpPr/>
            <p:nvPr/>
          </p:nvSpPr>
          <p:spPr>
            <a:xfrm>
              <a:off x="4862388" y="3619055"/>
              <a:ext cx="144276" cy="5656"/>
            </a:xfrm>
            <a:custGeom>
              <a:avLst/>
              <a:gdLst/>
              <a:ahLst/>
              <a:cxnLst/>
              <a:rect l="l" t="t" r="r" b="b"/>
              <a:pathLst>
                <a:path w="3367" h="132" extrusionOk="0">
                  <a:moveTo>
                    <a:pt x="0" y="1"/>
                  </a:moveTo>
                  <a:lnTo>
                    <a:pt x="0" y="131"/>
                  </a:lnTo>
                  <a:lnTo>
                    <a:pt x="3366" y="131"/>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3"/>
            <p:cNvSpPr/>
            <p:nvPr/>
          </p:nvSpPr>
          <p:spPr>
            <a:xfrm>
              <a:off x="4862388" y="3593045"/>
              <a:ext cx="144276" cy="5313"/>
            </a:xfrm>
            <a:custGeom>
              <a:avLst/>
              <a:gdLst/>
              <a:ahLst/>
              <a:cxnLst/>
              <a:rect l="l" t="t" r="r" b="b"/>
              <a:pathLst>
                <a:path w="3367" h="124" extrusionOk="0">
                  <a:moveTo>
                    <a:pt x="0" y="1"/>
                  </a:moveTo>
                  <a:lnTo>
                    <a:pt x="0" y="124"/>
                  </a:lnTo>
                  <a:lnTo>
                    <a:pt x="3366" y="124"/>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3"/>
            <p:cNvSpPr/>
            <p:nvPr/>
          </p:nvSpPr>
          <p:spPr>
            <a:xfrm>
              <a:off x="4711557" y="3730037"/>
              <a:ext cx="102797" cy="84029"/>
            </a:xfrm>
            <a:custGeom>
              <a:avLst/>
              <a:gdLst/>
              <a:ahLst/>
              <a:cxnLst/>
              <a:rect l="l" t="t" r="r" b="b"/>
              <a:pathLst>
                <a:path w="2399" h="1961" extrusionOk="0">
                  <a:moveTo>
                    <a:pt x="0" y="1"/>
                  </a:moveTo>
                  <a:lnTo>
                    <a:pt x="0" y="1961"/>
                  </a:lnTo>
                  <a:lnTo>
                    <a:pt x="2398" y="1961"/>
                  </a:lnTo>
                  <a:lnTo>
                    <a:pt x="23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3"/>
            <p:cNvSpPr/>
            <p:nvPr/>
          </p:nvSpPr>
          <p:spPr>
            <a:xfrm>
              <a:off x="4862388" y="3727423"/>
              <a:ext cx="71474" cy="5613"/>
            </a:xfrm>
            <a:custGeom>
              <a:avLst/>
              <a:gdLst/>
              <a:ahLst/>
              <a:cxnLst/>
              <a:rect l="l" t="t" r="r" b="b"/>
              <a:pathLst>
                <a:path w="1668" h="131" extrusionOk="0">
                  <a:moveTo>
                    <a:pt x="0" y="0"/>
                  </a:moveTo>
                  <a:lnTo>
                    <a:pt x="0" y="131"/>
                  </a:lnTo>
                  <a:lnTo>
                    <a:pt x="1668" y="131"/>
                  </a:lnTo>
                  <a:lnTo>
                    <a:pt x="1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3"/>
            <p:cNvSpPr/>
            <p:nvPr/>
          </p:nvSpPr>
          <p:spPr>
            <a:xfrm>
              <a:off x="4862388" y="3811066"/>
              <a:ext cx="144276" cy="5613"/>
            </a:xfrm>
            <a:custGeom>
              <a:avLst/>
              <a:gdLst/>
              <a:ahLst/>
              <a:cxnLst/>
              <a:rect l="l" t="t" r="r" b="b"/>
              <a:pathLst>
                <a:path w="3367" h="131" extrusionOk="0">
                  <a:moveTo>
                    <a:pt x="0" y="0"/>
                  </a:moveTo>
                  <a:lnTo>
                    <a:pt x="0" y="131"/>
                  </a:lnTo>
                  <a:lnTo>
                    <a:pt x="3366" y="131"/>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3"/>
            <p:cNvSpPr/>
            <p:nvPr/>
          </p:nvSpPr>
          <p:spPr>
            <a:xfrm>
              <a:off x="4862388" y="3783728"/>
              <a:ext cx="144276" cy="5656"/>
            </a:xfrm>
            <a:custGeom>
              <a:avLst/>
              <a:gdLst/>
              <a:ahLst/>
              <a:cxnLst/>
              <a:rect l="l" t="t" r="r" b="b"/>
              <a:pathLst>
                <a:path w="3367" h="132" extrusionOk="0">
                  <a:moveTo>
                    <a:pt x="0" y="0"/>
                  </a:moveTo>
                  <a:lnTo>
                    <a:pt x="0" y="131"/>
                  </a:lnTo>
                  <a:lnTo>
                    <a:pt x="3366" y="131"/>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3"/>
            <p:cNvSpPr/>
            <p:nvPr/>
          </p:nvSpPr>
          <p:spPr>
            <a:xfrm>
              <a:off x="4862388" y="3759046"/>
              <a:ext cx="144276" cy="5613"/>
            </a:xfrm>
            <a:custGeom>
              <a:avLst/>
              <a:gdLst/>
              <a:ahLst/>
              <a:cxnLst/>
              <a:rect l="l" t="t" r="r" b="b"/>
              <a:pathLst>
                <a:path w="3367" h="131" extrusionOk="0">
                  <a:moveTo>
                    <a:pt x="0" y="0"/>
                  </a:moveTo>
                  <a:lnTo>
                    <a:pt x="0" y="131"/>
                  </a:lnTo>
                  <a:lnTo>
                    <a:pt x="3366" y="131"/>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3"/>
            <p:cNvSpPr/>
            <p:nvPr/>
          </p:nvSpPr>
          <p:spPr>
            <a:xfrm>
              <a:off x="4711557" y="3896338"/>
              <a:ext cx="102797" cy="83686"/>
            </a:xfrm>
            <a:custGeom>
              <a:avLst/>
              <a:gdLst/>
              <a:ahLst/>
              <a:cxnLst/>
              <a:rect l="l" t="t" r="r" b="b"/>
              <a:pathLst>
                <a:path w="2399" h="1953" extrusionOk="0">
                  <a:moveTo>
                    <a:pt x="0" y="1"/>
                  </a:moveTo>
                  <a:lnTo>
                    <a:pt x="0" y="1953"/>
                  </a:lnTo>
                  <a:lnTo>
                    <a:pt x="2398" y="1953"/>
                  </a:lnTo>
                  <a:lnTo>
                    <a:pt x="23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3"/>
            <p:cNvSpPr/>
            <p:nvPr/>
          </p:nvSpPr>
          <p:spPr>
            <a:xfrm>
              <a:off x="4862388" y="3893381"/>
              <a:ext cx="71474" cy="5656"/>
            </a:xfrm>
            <a:custGeom>
              <a:avLst/>
              <a:gdLst/>
              <a:ahLst/>
              <a:cxnLst/>
              <a:rect l="l" t="t" r="r" b="b"/>
              <a:pathLst>
                <a:path w="1668" h="132" extrusionOk="0">
                  <a:moveTo>
                    <a:pt x="0" y="1"/>
                  </a:moveTo>
                  <a:lnTo>
                    <a:pt x="0" y="131"/>
                  </a:lnTo>
                  <a:lnTo>
                    <a:pt x="1668" y="131"/>
                  </a:lnTo>
                  <a:lnTo>
                    <a:pt x="16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3"/>
            <p:cNvSpPr/>
            <p:nvPr/>
          </p:nvSpPr>
          <p:spPr>
            <a:xfrm>
              <a:off x="4862388" y="3977025"/>
              <a:ext cx="144276" cy="5656"/>
            </a:xfrm>
            <a:custGeom>
              <a:avLst/>
              <a:gdLst/>
              <a:ahLst/>
              <a:cxnLst/>
              <a:rect l="l" t="t" r="r" b="b"/>
              <a:pathLst>
                <a:path w="3367" h="132" extrusionOk="0">
                  <a:moveTo>
                    <a:pt x="0" y="1"/>
                  </a:moveTo>
                  <a:lnTo>
                    <a:pt x="0" y="131"/>
                  </a:lnTo>
                  <a:lnTo>
                    <a:pt x="3366" y="131"/>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3"/>
            <p:cNvSpPr/>
            <p:nvPr/>
          </p:nvSpPr>
          <p:spPr>
            <a:xfrm>
              <a:off x="4862388" y="3949686"/>
              <a:ext cx="144276" cy="5656"/>
            </a:xfrm>
            <a:custGeom>
              <a:avLst/>
              <a:gdLst/>
              <a:ahLst/>
              <a:cxnLst/>
              <a:rect l="l" t="t" r="r" b="b"/>
              <a:pathLst>
                <a:path w="3367" h="132" extrusionOk="0">
                  <a:moveTo>
                    <a:pt x="0" y="1"/>
                  </a:moveTo>
                  <a:lnTo>
                    <a:pt x="0" y="131"/>
                  </a:lnTo>
                  <a:lnTo>
                    <a:pt x="3366" y="131"/>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3"/>
            <p:cNvSpPr/>
            <p:nvPr/>
          </p:nvSpPr>
          <p:spPr>
            <a:xfrm>
              <a:off x="4862388" y="3923676"/>
              <a:ext cx="144276" cy="5656"/>
            </a:xfrm>
            <a:custGeom>
              <a:avLst/>
              <a:gdLst/>
              <a:ahLst/>
              <a:cxnLst/>
              <a:rect l="l" t="t" r="r" b="b"/>
              <a:pathLst>
                <a:path w="3367" h="132" extrusionOk="0">
                  <a:moveTo>
                    <a:pt x="0" y="1"/>
                  </a:moveTo>
                  <a:lnTo>
                    <a:pt x="0" y="131"/>
                  </a:lnTo>
                  <a:lnTo>
                    <a:pt x="3366" y="131"/>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3"/>
            <p:cNvSpPr/>
            <p:nvPr/>
          </p:nvSpPr>
          <p:spPr>
            <a:xfrm>
              <a:off x="5824324" y="3399406"/>
              <a:ext cx="102754" cy="83686"/>
            </a:xfrm>
            <a:custGeom>
              <a:avLst/>
              <a:gdLst/>
              <a:ahLst/>
              <a:cxnLst/>
              <a:rect l="l" t="t" r="r" b="b"/>
              <a:pathLst>
                <a:path w="2398" h="1953" extrusionOk="0">
                  <a:moveTo>
                    <a:pt x="0" y="1"/>
                  </a:moveTo>
                  <a:lnTo>
                    <a:pt x="0" y="1953"/>
                  </a:lnTo>
                  <a:lnTo>
                    <a:pt x="2398" y="1953"/>
                  </a:lnTo>
                  <a:lnTo>
                    <a:pt x="23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3"/>
            <p:cNvSpPr/>
            <p:nvPr/>
          </p:nvSpPr>
          <p:spPr>
            <a:xfrm>
              <a:off x="5975155" y="3396792"/>
              <a:ext cx="71474" cy="5613"/>
            </a:xfrm>
            <a:custGeom>
              <a:avLst/>
              <a:gdLst/>
              <a:ahLst/>
              <a:cxnLst/>
              <a:rect l="l" t="t" r="r" b="b"/>
              <a:pathLst>
                <a:path w="1668" h="131" extrusionOk="0">
                  <a:moveTo>
                    <a:pt x="0" y="0"/>
                  </a:moveTo>
                  <a:lnTo>
                    <a:pt x="0" y="131"/>
                  </a:lnTo>
                  <a:lnTo>
                    <a:pt x="1668" y="131"/>
                  </a:lnTo>
                  <a:lnTo>
                    <a:pt x="1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3"/>
            <p:cNvSpPr/>
            <p:nvPr/>
          </p:nvSpPr>
          <p:spPr>
            <a:xfrm>
              <a:off x="5975155" y="3480435"/>
              <a:ext cx="144276" cy="5613"/>
            </a:xfrm>
            <a:custGeom>
              <a:avLst/>
              <a:gdLst/>
              <a:ahLst/>
              <a:cxnLst/>
              <a:rect l="l" t="t" r="r" b="b"/>
              <a:pathLst>
                <a:path w="3367" h="131" extrusionOk="0">
                  <a:moveTo>
                    <a:pt x="0" y="0"/>
                  </a:moveTo>
                  <a:lnTo>
                    <a:pt x="0" y="131"/>
                  </a:lnTo>
                  <a:lnTo>
                    <a:pt x="3366" y="131"/>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3"/>
            <p:cNvSpPr/>
            <p:nvPr/>
          </p:nvSpPr>
          <p:spPr>
            <a:xfrm>
              <a:off x="5975155" y="3453097"/>
              <a:ext cx="144276" cy="5313"/>
            </a:xfrm>
            <a:custGeom>
              <a:avLst/>
              <a:gdLst/>
              <a:ahLst/>
              <a:cxnLst/>
              <a:rect l="l" t="t" r="r" b="b"/>
              <a:pathLst>
                <a:path w="3367" h="124" extrusionOk="0">
                  <a:moveTo>
                    <a:pt x="0" y="0"/>
                  </a:moveTo>
                  <a:lnTo>
                    <a:pt x="0" y="123"/>
                  </a:lnTo>
                  <a:lnTo>
                    <a:pt x="3366" y="123"/>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3"/>
            <p:cNvSpPr/>
            <p:nvPr/>
          </p:nvSpPr>
          <p:spPr>
            <a:xfrm>
              <a:off x="5975155" y="3427087"/>
              <a:ext cx="144276" cy="5313"/>
            </a:xfrm>
            <a:custGeom>
              <a:avLst/>
              <a:gdLst/>
              <a:ahLst/>
              <a:cxnLst/>
              <a:rect l="l" t="t" r="r" b="b"/>
              <a:pathLst>
                <a:path w="3367" h="124" extrusionOk="0">
                  <a:moveTo>
                    <a:pt x="0" y="0"/>
                  </a:moveTo>
                  <a:lnTo>
                    <a:pt x="0" y="123"/>
                  </a:lnTo>
                  <a:lnTo>
                    <a:pt x="3366" y="123"/>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3"/>
            <p:cNvSpPr/>
            <p:nvPr/>
          </p:nvSpPr>
          <p:spPr>
            <a:xfrm>
              <a:off x="5824324" y="3565407"/>
              <a:ext cx="102754" cy="82358"/>
            </a:xfrm>
            <a:custGeom>
              <a:avLst/>
              <a:gdLst/>
              <a:ahLst/>
              <a:cxnLst/>
              <a:rect l="l" t="t" r="r" b="b"/>
              <a:pathLst>
                <a:path w="2398" h="1922" extrusionOk="0">
                  <a:moveTo>
                    <a:pt x="0" y="0"/>
                  </a:moveTo>
                  <a:lnTo>
                    <a:pt x="0" y="1921"/>
                  </a:lnTo>
                  <a:lnTo>
                    <a:pt x="2398" y="1921"/>
                  </a:lnTo>
                  <a:lnTo>
                    <a:pt x="2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3"/>
            <p:cNvSpPr/>
            <p:nvPr/>
          </p:nvSpPr>
          <p:spPr>
            <a:xfrm>
              <a:off x="5975155" y="3562750"/>
              <a:ext cx="71474" cy="5656"/>
            </a:xfrm>
            <a:custGeom>
              <a:avLst/>
              <a:gdLst/>
              <a:ahLst/>
              <a:cxnLst/>
              <a:rect l="l" t="t" r="r" b="b"/>
              <a:pathLst>
                <a:path w="1668" h="132" extrusionOk="0">
                  <a:moveTo>
                    <a:pt x="0" y="1"/>
                  </a:moveTo>
                  <a:lnTo>
                    <a:pt x="0" y="131"/>
                  </a:lnTo>
                  <a:lnTo>
                    <a:pt x="1668" y="131"/>
                  </a:lnTo>
                  <a:lnTo>
                    <a:pt x="16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3"/>
            <p:cNvSpPr/>
            <p:nvPr/>
          </p:nvSpPr>
          <p:spPr>
            <a:xfrm>
              <a:off x="5975155" y="3645065"/>
              <a:ext cx="144276" cy="5656"/>
            </a:xfrm>
            <a:custGeom>
              <a:avLst/>
              <a:gdLst/>
              <a:ahLst/>
              <a:cxnLst/>
              <a:rect l="l" t="t" r="r" b="b"/>
              <a:pathLst>
                <a:path w="3367" h="132" extrusionOk="0">
                  <a:moveTo>
                    <a:pt x="0" y="1"/>
                  </a:moveTo>
                  <a:lnTo>
                    <a:pt x="0" y="132"/>
                  </a:lnTo>
                  <a:lnTo>
                    <a:pt x="3366" y="132"/>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3"/>
            <p:cNvSpPr/>
            <p:nvPr/>
          </p:nvSpPr>
          <p:spPr>
            <a:xfrm>
              <a:off x="5975155" y="3619055"/>
              <a:ext cx="144276" cy="5656"/>
            </a:xfrm>
            <a:custGeom>
              <a:avLst/>
              <a:gdLst/>
              <a:ahLst/>
              <a:cxnLst/>
              <a:rect l="l" t="t" r="r" b="b"/>
              <a:pathLst>
                <a:path w="3367" h="132" extrusionOk="0">
                  <a:moveTo>
                    <a:pt x="0" y="1"/>
                  </a:moveTo>
                  <a:lnTo>
                    <a:pt x="0" y="131"/>
                  </a:lnTo>
                  <a:lnTo>
                    <a:pt x="3366" y="131"/>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3"/>
            <p:cNvSpPr/>
            <p:nvPr/>
          </p:nvSpPr>
          <p:spPr>
            <a:xfrm>
              <a:off x="5975155" y="3593045"/>
              <a:ext cx="144276" cy="5313"/>
            </a:xfrm>
            <a:custGeom>
              <a:avLst/>
              <a:gdLst/>
              <a:ahLst/>
              <a:cxnLst/>
              <a:rect l="l" t="t" r="r" b="b"/>
              <a:pathLst>
                <a:path w="3367" h="124" extrusionOk="0">
                  <a:moveTo>
                    <a:pt x="0" y="1"/>
                  </a:moveTo>
                  <a:lnTo>
                    <a:pt x="0" y="124"/>
                  </a:lnTo>
                  <a:lnTo>
                    <a:pt x="3366" y="124"/>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3"/>
            <p:cNvSpPr/>
            <p:nvPr/>
          </p:nvSpPr>
          <p:spPr>
            <a:xfrm>
              <a:off x="5824324" y="3730037"/>
              <a:ext cx="102754" cy="84029"/>
            </a:xfrm>
            <a:custGeom>
              <a:avLst/>
              <a:gdLst/>
              <a:ahLst/>
              <a:cxnLst/>
              <a:rect l="l" t="t" r="r" b="b"/>
              <a:pathLst>
                <a:path w="2398" h="1961" extrusionOk="0">
                  <a:moveTo>
                    <a:pt x="0" y="1"/>
                  </a:moveTo>
                  <a:lnTo>
                    <a:pt x="0" y="1961"/>
                  </a:lnTo>
                  <a:lnTo>
                    <a:pt x="2398" y="1961"/>
                  </a:lnTo>
                  <a:lnTo>
                    <a:pt x="23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3"/>
            <p:cNvSpPr/>
            <p:nvPr/>
          </p:nvSpPr>
          <p:spPr>
            <a:xfrm>
              <a:off x="5975155" y="3727423"/>
              <a:ext cx="71474" cy="5613"/>
            </a:xfrm>
            <a:custGeom>
              <a:avLst/>
              <a:gdLst/>
              <a:ahLst/>
              <a:cxnLst/>
              <a:rect l="l" t="t" r="r" b="b"/>
              <a:pathLst>
                <a:path w="1668" h="131" extrusionOk="0">
                  <a:moveTo>
                    <a:pt x="0" y="0"/>
                  </a:moveTo>
                  <a:lnTo>
                    <a:pt x="0" y="131"/>
                  </a:lnTo>
                  <a:lnTo>
                    <a:pt x="1668" y="131"/>
                  </a:lnTo>
                  <a:lnTo>
                    <a:pt x="1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5975155" y="3811066"/>
              <a:ext cx="144276" cy="5613"/>
            </a:xfrm>
            <a:custGeom>
              <a:avLst/>
              <a:gdLst/>
              <a:ahLst/>
              <a:cxnLst/>
              <a:rect l="l" t="t" r="r" b="b"/>
              <a:pathLst>
                <a:path w="3367" h="131" extrusionOk="0">
                  <a:moveTo>
                    <a:pt x="0" y="0"/>
                  </a:moveTo>
                  <a:lnTo>
                    <a:pt x="0" y="131"/>
                  </a:lnTo>
                  <a:lnTo>
                    <a:pt x="3366" y="131"/>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5975155" y="3783728"/>
              <a:ext cx="144276" cy="5656"/>
            </a:xfrm>
            <a:custGeom>
              <a:avLst/>
              <a:gdLst/>
              <a:ahLst/>
              <a:cxnLst/>
              <a:rect l="l" t="t" r="r" b="b"/>
              <a:pathLst>
                <a:path w="3367" h="132" extrusionOk="0">
                  <a:moveTo>
                    <a:pt x="0" y="0"/>
                  </a:moveTo>
                  <a:lnTo>
                    <a:pt x="0" y="131"/>
                  </a:lnTo>
                  <a:lnTo>
                    <a:pt x="3366" y="131"/>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5975155" y="3759046"/>
              <a:ext cx="144276" cy="5613"/>
            </a:xfrm>
            <a:custGeom>
              <a:avLst/>
              <a:gdLst/>
              <a:ahLst/>
              <a:cxnLst/>
              <a:rect l="l" t="t" r="r" b="b"/>
              <a:pathLst>
                <a:path w="3367" h="131" extrusionOk="0">
                  <a:moveTo>
                    <a:pt x="0" y="0"/>
                  </a:moveTo>
                  <a:lnTo>
                    <a:pt x="0" y="131"/>
                  </a:lnTo>
                  <a:lnTo>
                    <a:pt x="3366" y="131"/>
                  </a:lnTo>
                  <a:lnTo>
                    <a:pt x="3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3"/>
            <p:cNvSpPr/>
            <p:nvPr/>
          </p:nvSpPr>
          <p:spPr>
            <a:xfrm>
              <a:off x="5824324" y="3896338"/>
              <a:ext cx="102754" cy="83686"/>
            </a:xfrm>
            <a:custGeom>
              <a:avLst/>
              <a:gdLst/>
              <a:ahLst/>
              <a:cxnLst/>
              <a:rect l="l" t="t" r="r" b="b"/>
              <a:pathLst>
                <a:path w="2398" h="1953" extrusionOk="0">
                  <a:moveTo>
                    <a:pt x="0" y="1"/>
                  </a:moveTo>
                  <a:lnTo>
                    <a:pt x="0" y="1953"/>
                  </a:lnTo>
                  <a:lnTo>
                    <a:pt x="2398" y="1953"/>
                  </a:lnTo>
                  <a:lnTo>
                    <a:pt x="23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3"/>
            <p:cNvSpPr/>
            <p:nvPr/>
          </p:nvSpPr>
          <p:spPr>
            <a:xfrm>
              <a:off x="5975155" y="3893381"/>
              <a:ext cx="71474" cy="5656"/>
            </a:xfrm>
            <a:custGeom>
              <a:avLst/>
              <a:gdLst/>
              <a:ahLst/>
              <a:cxnLst/>
              <a:rect l="l" t="t" r="r" b="b"/>
              <a:pathLst>
                <a:path w="1668" h="132" extrusionOk="0">
                  <a:moveTo>
                    <a:pt x="0" y="1"/>
                  </a:moveTo>
                  <a:lnTo>
                    <a:pt x="0" y="131"/>
                  </a:lnTo>
                  <a:lnTo>
                    <a:pt x="1668" y="131"/>
                  </a:lnTo>
                  <a:lnTo>
                    <a:pt x="16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3"/>
            <p:cNvSpPr/>
            <p:nvPr/>
          </p:nvSpPr>
          <p:spPr>
            <a:xfrm>
              <a:off x="5975155" y="3977025"/>
              <a:ext cx="144276" cy="5656"/>
            </a:xfrm>
            <a:custGeom>
              <a:avLst/>
              <a:gdLst/>
              <a:ahLst/>
              <a:cxnLst/>
              <a:rect l="l" t="t" r="r" b="b"/>
              <a:pathLst>
                <a:path w="3367" h="132" extrusionOk="0">
                  <a:moveTo>
                    <a:pt x="0" y="1"/>
                  </a:moveTo>
                  <a:lnTo>
                    <a:pt x="0" y="131"/>
                  </a:lnTo>
                  <a:lnTo>
                    <a:pt x="3366" y="131"/>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3"/>
            <p:cNvSpPr/>
            <p:nvPr/>
          </p:nvSpPr>
          <p:spPr>
            <a:xfrm>
              <a:off x="5975155" y="3949686"/>
              <a:ext cx="144276" cy="5656"/>
            </a:xfrm>
            <a:custGeom>
              <a:avLst/>
              <a:gdLst/>
              <a:ahLst/>
              <a:cxnLst/>
              <a:rect l="l" t="t" r="r" b="b"/>
              <a:pathLst>
                <a:path w="3367" h="132" extrusionOk="0">
                  <a:moveTo>
                    <a:pt x="0" y="1"/>
                  </a:moveTo>
                  <a:lnTo>
                    <a:pt x="0" y="131"/>
                  </a:lnTo>
                  <a:lnTo>
                    <a:pt x="3366" y="131"/>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3"/>
            <p:cNvSpPr/>
            <p:nvPr/>
          </p:nvSpPr>
          <p:spPr>
            <a:xfrm>
              <a:off x="5975155" y="3923676"/>
              <a:ext cx="144276" cy="5656"/>
            </a:xfrm>
            <a:custGeom>
              <a:avLst/>
              <a:gdLst/>
              <a:ahLst/>
              <a:cxnLst/>
              <a:rect l="l" t="t" r="r" b="b"/>
              <a:pathLst>
                <a:path w="3367" h="132" extrusionOk="0">
                  <a:moveTo>
                    <a:pt x="0" y="1"/>
                  </a:moveTo>
                  <a:lnTo>
                    <a:pt x="0" y="131"/>
                  </a:lnTo>
                  <a:lnTo>
                    <a:pt x="3366" y="131"/>
                  </a:lnTo>
                  <a:lnTo>
                    <a:pt x="3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3"/>
            <p:cNvSpPr/>
            <p:nvPr/>
          </p:nvSpPr>
          <p:spPr>
            <a:xfrm>
              <a:off x="6109832" y="2898532"/>
              <a:ext cx="5313" cy="196296"/>
            </a:xfrm>
            <a:custGeom>
              <a:avLst/>
              <a:gdLst/>
              <a:ahLst/>
              <a:cxnLst/>
              <a:rect l="l" t="t" r="r" b="b"/>
              <a:pathLst>
                <a:path w="124" h="4581" extrusionOk="0">
                  <a:moveTo>
                    <a:pt x="0" y="0"/>
                  </a:moveTo>
                  <a:lnTo>
                    <a:pt x="0" y="4581"/>
                  </a:lnTo>
                  <a:lnTo>
                    <a:pt x="123" y="4581"/>
                  </a:lnTo>
                  <a:lnTo>
                    <a:pt x="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3"/>
            <p:cNvSpPr/>
            <p:nvPr/>
          </p:nvSpPr>
          <p:spPr>
            <a:xfrm>
              <a:off x="6093378" y="2865580"/>
              <a:ext cx="36894" cy="35951"/>
            </a:xfrm>
            <a:custGeom>
              <a:avLst/>
              <a:gdLst/>
              <a:ahLst/>
              <a:cxnLst/>
              <a:rect l="l" t="t" r="r" b="b"/>
              <a:pathLst>
                <a:path w="861" h="839" extrusionOk="0">
                  <a:moveTo>
                    <a:pt x="446" y="132"/>
                  </a:moveTo>
                  <a:cubicBezTo>
                    <a:pt x="607" y="132"/>
                    <a:pt x="730" y="262"/>
                    <a:pt x="730" y="424"/>
                  </a:cubicBezTo>
                  <a:cubicBezTo>
                    <a:pt x="730" y="577"/>
                    <a:pt x="607" y="708"/>
                    <a:pt x="446" y="708"/>
                  </a:cubicBezTo>
                  <a:cubicBezTo>
                    <a:pt x="284" y="708"/>
                    <a:pt x="123" y="577"/>
                    <a:pt x="123" y="424"/>
                  </a:cubicBezTo>
                  <a:cubicBezTo>
                    <a:pt x="123" y="262"/>
                    <a:pt x="284" y="132"/>
                    <a:pt x="446" y="132"/>
                  </a:cubicBezTo>
                  <a:close/>
                  <a:moveTo>
                    <a:pt x="446" y="1"/>
                  </a:moveTo>
                  <a:cubicBezTo>
                    <a:pt x="192" y="1"/>
                    <a:pt x="0" y="193"/>
                    <a:pt x="0" y="424"/>
                  </a:cubicBezTo>
                  <a:cubicBezTo>
                    <a:pt x="0" y="646"/>
                    <a:pt x="192" y="839"/>
                    <a:pt x="446" y="839"/>
                  </a:cubicBezTo>
                  <a:cubicBezTo>
                    <a:pt x="669" y="839"/>
                    <a:pt x="861" y="646"/>
                    <a:pt x="861" y="424"/>
                  </a:cubicBezTo>
                  <a:cubicBezTo>
                    <a:pt x="861" y="193"/>
                    <a:pt x="669" y="1"/>
                    <a:pt x="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3"/>
            <p:cNvSpPr/>
            <p:nvPr/>
          </p:nvSpPr>
          <p:spPr>
            <a:xfrm>
              <a:off x="4715499" y="2898532"/>
              <a:ext cx="5656" cy="196296"/>
            </a:xfrm>
            <a:custGeom>
              <a:avLst/>
              <a:gdLst/>
              <a:ahLst/>
              <a:cxnLst/>
              <a:rect l="l" t="t" r="r" b="b"/>
              <a:pathLst>
                <a:path w="132" h="4581" extrusionOk="0">
                  <a:moveTo>
                    <a:pt x="1" y="0"/>
                  </a:moveTo>
                  <a:lnTo>
                    <a:pt x="1" y="4581"/>
                  </a:lnTo>
                  <a:lnTo>
                    <a:pt x="131" y="4581"/>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3"/>
            <p:cNvSpPr/>
            <p:nvPr/>
          </p:nvSpPr>
          <p:spPr>
            <a:xfrm>
              <a:off x="4700330" y="2865580"/>
              <a:ext cx="37279" cy="35951"/>
            </a:xfrm>
            <a:custGeom>
              <a:avLst/>
              <a:gdLst/>
              <a:ahLst/>
              <a:cxnLst/>
              <a:rect l="l" t="t" r="r" b="b"/>
              <a:pathLst>
                <a:path w="870" h="839" extrusionOk="0">
                  <a:moveTo>
                    <a:pt x="424" y="132"/>
                  </a:moveTo>
                  <a:cubicBezTo>
                    <a:pt x="616" y="132"/>
                    <a:pt x="739" y="262"/>
                    <a:pt x="739" y="424"/>
                  </a:cubicBezTo>
                  <a:cubicBezTo>
                    <a:pt x="739" y="577"/>
                    <a:pt x="616" y="708"/>
                    <a:pt x="424" y="708"/>
                  </a:cubicBezTo>
                  <a:cubicBezTo>
                    <a:pt x="262" y="708"/>
                    <a:pt x="132" y="577"/>
                    <a:pt x="132" y="424"/>
                  </a:cubicBezTo>
                  <a:cubicBezTo>
                    <a:pt x="132" y="262"/>
                    <a:pt x="262" y="132"/>
                    <a:pt x="424" y="132"/>
                  </a:cubicBezTo>
                  <a:close/>
                  <a:moveTo>
                    <a:pt x="424" y="1"/>
                  </a:moveTo>
                  <a:cubicBezTo>
                    <a:pt x="193" y="1"/>
                    <a:pt x="1" y="193"/>
                    <a:pt x="1" y="424"/>
                  </a:cubicBezTo>
                  <a:cubicBezTo>
                    <a:pt x="1" y="646"/>
                    <a:pt x="193" y="839"/>
                    <a:pt x="424" y="839"/>
                  </a:cubicBezTo>
                  <a:cubicBezTo>
                    <a:pt x="677" y="839"/>
                    <a:pt x="869" y="646"/>
                    <a:pt x="869" y="424"/>
                  </a:cubicBezTo>
                  <a:cubicBezTo>
                    <a:pt x="869" y="193"/>
                    <a:pt x="677" y="1"/>
                    <a:pt x="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3"/>
            <p:cNvSpPr/>
            <p:nvPr/>
          </p:nvSpPr>
          <p:spPr>
            <a:xfrm>
              <a:off x="5180805" y="3196554"/>
              <a:ext cx="469336" cy="10927"/>
            </a:xfrm>
            <a:custGeom>
              <a:avLst/>
              <a:gdLst/>
              <a:ahLst/>
              <a:cxnLst/>
              <a:rect l="l" t="t" r="r" b="b"/>
              <a:pathLst>
                <a:path w="10953" h="255" extrusionOk="0">
                  <a:moveTo>
                    <a:pt x="124" y="1"/>
                  </a:moveTo>
                  <a:cubicBezTo>
                    <a:pt x="62" y="1"/>
                    <a:pt x="1" y="62"/>
                    <a:pt x="1" y="124"/>
                  </a:cubicBezTo>
                  <a:cubicBezTo>
                    <a:pt x="1" y="193"/>
                    <a:pt x="62" y="254"/>
                    <a:pt x="124" y="254"/>
                  </a:cubicBezTo>
                  <a:lnTo>
                    <a:pt x="10822" y="254"/>
                  </a:lnTo>
                  <a:cubicBezTo>
                    <a:pt x="10883" y="254"/>
                    <a:pt x="10953" y="193"/>
                    <a:pt x="10953" y="124"/>
                  </a:cubicBezTo>
                  <a:cubicBezTo>
                    <a:pt x="10953" y="62"/>
                    <a:pt x="10883" y="1"/>
                    <a:pt x="10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3"/>
            <p:cNvSpPr/>
            <p:nvPr/>
          </p:nvSpPr>
          <p:spPr>
            <a:xfrm>
              <a:off x="5049085" y="3247288"/>
              <a:ext cx="732778" cy="10884"/>
            </a:xfrm>
            <a:custGeom>
              <a:avLst/>
              <a:gdLst/>
              <a:ahLst/>
              <a:cxnLst/>
              <a:rect l="l" t="t" r="r" b="b"/>
              <a:pathLst>
                <a:path w="17101" h="254" extrusionOk="0">
                  <a:moveTo>
                    <a:pt x="124" y="0"/>
                  </a:moveTo>
                  <a:cubicBezTo>
                    <a:pt x="62" y="0"/>
                    <a:pt x="1" y="31"/>
                    <a:pt x="1" y="123"/>
                  </a:cubicBezTo>
                  <a:cubicBezTo>
                    <a:pt x="1" y="192"/>
                    <a:pt x="62" y="254"/>
                    <a:pt x="124" y="254"/>
                  </a:cubicBezTo>
                  <a:lnTo>
                    <a:pt x="16970" y="254"/>
                  </a:lnTo>
                  <a:cubicBezTo>
                    <a:pt x="17070" y="254"/>
                    <a:pt x="17101" y="192"/>
                    <a:pt x="17101" y="123"/>
                  </a:cubicBezTo>
                  <a:cubicBezTo>
                    <a:pt x="17101" y="31"/>
                    <a:pt x="17070" y="0"/>
                    <a:pt x="16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3"/>
            <p:cNvSpPr/>
            <p:nvPr/>
          </p:nvSpPr>
          <p:spPr>
            <a:xfrm>
              <a:off x="6480312" y="3986923"/>
              <a:ext cx="205851" cy="581603"/>
            </a:xfrm>
            <a:custGeom>
              <a:avLst/>
              <a:gdLst/>
              <a:ahLst/>
              <a:cxnLst/>
              <a:rect l="l" t="t" r="r" b="b"/>
              <a:pathLst>
                <a:path w="4804" h="13573" extrusionOk="0">
                  <a:moveTo>
                    <a:pt x="1691" y="0"/>
                  </a:moveTo>
                  <a:lnTo>
                    <a:pt x="1691" y="0"/>
                  </a:lnTo>
                  <a:cubicBezTo>
                    <a:pt x="0" y="6494"/>
                    <a:pt x="1853" y="10983"/>
                    <a:pt x="2590" y="13027"/>
                  </a:cubicBezTo>
                  <a:lnTo>
                    <a:pt x="4512" y="13572"/>
                  </a:lnTo>
                  <a:cubicBezTo>
                    <a:pt x="4804" y="8869"/>
                    <a:pt x="4642" y="3612"/>
                    <a:pt x="1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3"/>
            <p:cNvSpPr/>
            <p:nvPr/>
          </p:nvSpPr>
          <p:spPr>
            <a:xfrm>
              <a:off x="6519819" y="3983966"/>
              <a:ext cx="160773" cy="584560"/>
            </a:xfrm>
            <a:custGeom>
              <a:avLst/>
              <a:gdLst/>
              <a:ahLst/>
              <a:cxnLst/>
              <a:rect l="l" t="t" r="r" b="b"/>
              <a:pathLst>
                <a:path w="3752" h="13642" extrusionOk="0">
                  <a:moveTo>
                    <a:pt x="769" y="0"/>
                  </a:moveTo>
                  <a:cubicBezTo>
                    <a:pt x="738" y="0"/>
                    <a:pt x="708" y="31"/>
                    <a:pt x="708" y="69"/>
                  </a:cubicBezTo>
                  <a:cubicBezTo>
                    <a:pt x="193" y="1991"/>
                    <a:pt x="1" y="3751"/>
                    <a:pt x="1" y="5318"/>
                  </a:cubicBezTo>
                  <a:cubicBezTo>
                    <a:pt x="1" y="9000"/>
                    <a:pt x="1092" y="11689"/>
                    <a:pt x="1607" y="13134"/>
                  </a:cubicBezTo>
                  <a:lnTo>
                    <a:pt x="1730" y="13096"/>
                  </a:lnTo>
                  <a:cubicBezTo>
                    <a:pt x="1223" y="11628"/>
                    <a:pt x="131" y="9000"/>
                    <a:pt x="131" y="5318"/>
                  </a:cubicBezTo>
                  <a:cubicBezTo>
                    <a:pt x="131" y="3784"/>
                    <a:pt x="315" y="2095"/>
                    <a:pt x="806" y="223"/>
                  </a:cubicBezTo>
                  <a:lnTo>
                    <a:pt x="806" y="223"/>
                  </a:lnTo>
                  <a:cubicBezTo>
                    <a:pt x="3031" y="3062"/>
                    <a:pt x="3621" y="6880"/>
                    <a:pt x="3621" y="10667"/>
                  </a:cubicBezTo>
                  <a:cubicBezTo>
                    <a:pt x="3621" y="11659"/>
                    <a:pt x="3590" y="12650"/>
                    <a:pt x="3528" y="13641"/>
                  </a:cubicBezTo>
                  <a:lnTo>
                    <a:pt x="3651" y="13641"/>
                  </a:lnTo>
                  <a:cubicBezTo>
                    <a:pt x="3720" y="12681"/>
                    <a:pt x="3751" y="11659"/>
                    <a:pt x="3751" y="10667"/>
                  </a:cubicBezTo>
                  <a:cubicBezTo>
                    <a:pt x="3751" y="6825"/>
                    <a:pt x="3144" y="2913"/>
                    <a:pt x="838" y="31"/>
                  </a:cubicBezTo>
                  <a:cubicBezTo>
                    <a:pt x="808" y="0"/>
                    <a:pt x="769"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3"/>
            <p:cNvSpPr/>
            <p:nvPr/>
          </p:nvSpPr>
          <p:spPr>
            <a:xfrm>
              <a:off x="6550114" y="3986923"/>
              <a:ext cx="82401" cy="577661"/>
            </a:xfrm>
            <a:custGeom>
              <a:avLst/>
              <a:gdLst/>
              <a:ahLst/>
              <a:cxnLst/>
              <a:rect l="l" t="t" r="r" b="b"/>
              <a:pathLst>
                <a:path w="1923" h="13481" extrusionOk="0">
                  <a:moveTo>
                    <a:pt x="1" y="0"/>
                  </a:moveTo>
                  <a:cubicBezTo>
                    <a:pt x="1" y="0"/>
                    <a:pt x="639" y="8262"/>
                    <a:pt x="1791" y="13480"/>
                  </a:cubicBezTo>
                  <a:lnTo>
                    <a:pt x="1922" y="13450"/>
                  </a:lnTo>
                  <a:cubicBezTo>
                    <a:pt x="1346" y="10852"/>
                    <a:pt x="900" y="7493"/>
                    <a:pt x="577" y="4765"/>
                  </a:cubicBezTo>
                  <a:cubicBezTo>
                    <a:pt x="446" y="3420"/>
                    <a:pt x="324" y="2237"/>
                    <a:pt x="254" y="1376"/>
                  </a:cubicBezTo>
                  <a:cubicBezTo>
                    <a:pt x="193" y="961"/>
                    <a:pt x="193" y="607"/>
                    <a:pt x="162" y="346"/>
                  </a:cubicBezTo>
                  <a:cubicBezTo>
                    <a:pt x="131" y="123"/>
                    <a:pt x="131" y="0"/>
                    <a:pt x="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3"/>
            <p:cNvSpPr/>
            <p:nvPr/>
          </p:nvSpPr>
          <p:spPr>
            <a:xfrm>
              <a:off x="6544543" y="3986923"/>
              <a:ext cx="64575" cy="573376"/>
            </a:xfrm>
            <a:custGeom>
              <a:avLst/>
              <a:gdLst/>
              <a:ahLst/>
              <a:cxnLst/>
              <a:rect l="l" t="t" r="r" b="b"/>
              <a:pathLst>
                <a:path w="1507" h="13381" extrusionOk="0">
                  <a:moveTo>
                    <a:pt x="131" y="0"/>
                  </a:moveTo>
                  <a:cubicBezTo>
                    <a:pt x="131" y="0"/>
                    <a:pt x="0" y="992"/>
                    <a:pt x="0" y="2721"/>
                  </a:cubicBezTo>
                  <a:cubicBezTo>
                    <a:pt x="0" y="5149"/>
                    <a:pt x="261" y="8992"/>
                    <a:pt x="1383" y="13380"/>
                  </a:cubicBezTo>
                  <a:lnTo>
                    <a:pt x="1506" y="13350"/>
                  </a:lnTo>
                  <a:cubicBezTo>
                    <a:pt x="384" y="8961"/>
                    <a:pt x="131" y="5119"/>
                    <a:pt x="131" y="2721"/>
                  </a:cubicBezTo>
                  <a:cubicBezTo>
                    <a:pt x="131" y="1852"/>
                    <a:pt x="161" y="1184"/>
                    <a:pt x="192" y="730"/>
                  </a:cubicBezTo>
                  <a:cubicBezTo>
                    <a:pt x="231" y="477"/>
                    <a:pt x="231" y="315"/>
                    <a:pt x="231" y="192"/>
                  </a:cubicBezTo>
                  <a:cubicBezTo>
                    <a:pt x="261" y="62"/>
                    <a:pt x="261"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3"/>
            <p:cNvSpPr/>
            <p:nvPr/>
          </p:nvSpPr>
          <p:spPr>
            <a:xfrm>
              <a:off x="6550114" y="3985252"/>
              <a:ext cx="97527" cy="576375"/>
            </a:xfrm>
            <a:custGeom>
              <a:avLst/>
              <a:gdLst/>
              <a:ahLst/>
              <a:cxnLst/>
              <a:rect l="l" t="t" r="r" b="b"/>
              <a:pathLst>
                <a:path w="2276" h="13451" extrusionOk="0">
                  <a:moveTo>
                    <a:pt x="131" y="1"/>
                  </a:moveTo>
                  <a:lnTo>
                    <a:pt x="1" y="70"/>
                  </a:lnTo>
                  <a:cubicBezTo>
                    <a:pt x="324" y="839"/>
                    <a:pt x="608" y="2053"/>
                    <a:pt x="869" y="3428"/>
                  </a:cubicBezTo>
                  <a:cubicBezTo>
                    <a:pt x="1253" y="5542"/>
                    <a:pt x="1569" y="8040"/>
                    <a:pt x="1791" y="10030"/>
                  </a:cubicBezTo>
                  <a:cubicBezTo>
                    <a:pt x="1891" y="10991"/>
                    <a:pt x="1984" y="11852"/>
                    <a:pt x="2053" y="12459"/>
                  </a:cubicBezTo>
                  <a:cubicBezTo>
                    <a:pt x="2083" y="12781"/>
                    <a:pt x="2083" y="13004"/>
                    <a:pt x="2114" y="13196"/>
                  </a:cubicBezTo>
                  <a:cubicBezTo>
                    <a:pt x="2114" y="13358"/>
                    <a:pt x="2145" y="13450"/>
                    <a:pt x="2145" y="13450"/>
                  </a:cubicBezTo>
                  <a:lnTo>
                    <a:pt x="2276" y="13419"/>
                  </a:lnTo>
                  <a:cubicBezTo>
                    <a:pt x="2276" y="13419"/>
                    <a:pt x="2053" y="10860"/>
                    <a:pt x="1668" y="7878"/>
                  </a:cubicBezTo>
                  <a:cubicBezTo>
                    <a:pt x="1476" y="6380"/>
                    <a:pt x="1253" y="4804"/>
                    <a:pt x="992" y="3398"/>
                  </a:cubicBezTo>
                  <a:cubicBezTo>
                    <a:pt x="739" y="2022"/>
                    <a:pt x="446" y="808"/>
                    <a:pt x="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3"/>
            <p:cNvSpPr/>
            <p:nvPr/>
          </p:nvSpPr>
          <p:spPr>
            <a:xfrm>
              <a:off x="6550114" y="3985252"/>
              <a:ext cx="111367" cy="576375"/>
            </a:xfrm>
            <a:custGeom>
              <a:avLst/>
              <a:gdLst/>
              <a:ahLst/>
              <a:cxnLst/>
              <a:rect l="l" t="t" r="r" b="b"/>
              <a:pathLst>
                <a:path w="2599" h="13451" extrusionOk="0">
                  <a:moveTo>
                    <a:pt x="131" y="1"/>
                  </a:moveTo>
                  <a:lnTo>
                    <a:pt x="1" y="70"/>
                  </a:lnTo>
                  <a:cubicBezTo>
                    <a:pt x="1184" y="1730"/>
                    <a:pt x="1791" y="4681"/>
                    <a:pt x="2114" y="7371"/>
                  </a:cubicBezTo>
                  <a:cubicBezTo>
                    <a:pt x="2437" y="10092"/>
                    <a:pt x="2468" y="12559"/>
                    <a:pt x="2468" y="13258"/>
                  </a:cubicBezTo>
                  <a:lnTo>
                    <a:pt x="2468" y="13450"/>
                  </a:lnTo>
                  <a:lnTo>
                    <a:pt x="2598" y="13450"/>
                  </a:lnTo>
                  <a:lnTo>
                    <a:pt x="2598" y="13258"/>
                  </a:lnTo>
                  <a:cubicBezTo>
                    <a:pt x="2598" y="12559"/>
                    <a:pt x="2560" y="10092"/>
                    <a:pt x="2245" y="7371"/>
                  </a:cubicBezTo>
                  <a:cubicBezTo>
                    <a:pt x="1922" y="4650"/>
                    <a:pt x="1315" y="1699"/>
                    <a:pt x="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3"/>
            <p:cNvSpPr/>
            <p:nvPr/>
          </p:nvSpPr>
          <p:spPr>
            <a:xfrm>
              <a:off x="6366374" y="4168050"/>
              <a:ext cx="245702" cy="426486"/>
            </a:xfrm>
            <a:custGeom>
              <a:avLst/>
              <a:gdLst/>
              <a:ahLst/>
              <a:cxnLst/>
              <a:rect l="l" t="t" r="r" b="b"/>
              <a:pathLst>
                <a:path w="5734" h="9953" extrusionOk="0">
                  <a:moveTo>
                    <a:pt x="477" y="0"/>
                  </a:moveTo>
                  <a:lnTo>
                    <a:pt x="477" y="0"/>
                  </a:lnTo>
                  <a:cubicBezTo>
                    <a:pt x="0" y="5188"/>
                    <a:pt x="2621" y="8323"/>
                    <a:pt x="3743" y="9799"/>
                  </a:cubicBezTo>
                  <a:lnTo>
                    <a:pt x="5734" y="9953"/>
                  </a:lnTo>
                  <a:cubicBezTo>
                    <a:pt x="5157" y="6302"/>
                    <a:pt x="4035" y="2337"/>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3"/>
            <p:cNvSpPr/>
            <p:nvPr/>
          </p:nvSpPr>
          <p:spPr>
            <a:xfrm>
              <a:off x="6381500" y="4164065"/>
              <a:ext cx="233233" cy="430471"/>
            </a:xfrm>
            <a:custGeom>
              <a:avLst/>
              <a:gdLst/>
              <a:ahLst/>
              <a:cxnLst/>
              <a:rect l="l" t="t" r="r" b="b"/>
              <a:pathLst>
                <a:path w="5443" h="10046" extrusionOk="0">
                  <a:moveTo>
                    <a:pt x="124" y="1"/>
                  </a:moveTo>
                  <a:cubicBezTo>
                    <a:pt x="116" y="1"/>
                    <a:pt x="108" y="9"/>
                    <a:pt x="93" y="24"/>
                  </a:cubicBezTo>
                  <a:cubicBezTo>
                    <a:pt x="62" y="24"/>
                    <a:pt x="62" y="55"/>
                    <a:pt x="62" y="55"/>
                  </a:cubicBezTo>
                  <a:cubicBezTo>
                    <a:pt x="32" y="508"/>
                    <a:pt x="1" y="923"/>
                    <a:pt x="1" y="1307"/>
                  </a:cubicBezTo>
                  <a:cubicBezTo>
                    <a:pt x="1" y="5788"/>
                    <a:pt x="2337" y="8578"/>
                    <a:pt x="3329" y="9953"/>
                  </a:cubicBezTo>
                  <a:lnTo>
                    <a:pt x="3459" y="9853"/>
                  </a:lnTo>
                  <a:cubicBezTo>
                    <a:pt x="2429" y="8509"/>
                    <a:pt x="124" y="5757"/>
                    <a:pt x="124" y="1307"/>
                  </a:cubicBezTo>
                  <a:cubicBezTo>
                    <a:pt x="124" y="952"/>
                    <a:pt x="150" y="570"/>
                    <a:pt x="184" y="186"/>
                  </a:cubicBezTo>
                  <a:lnTo>
                    <a:pt x="184" y="186"/>
                  </a:lnTo>
                  <a:cubicBezTo>
                    <a:pt x="1893" y="1362"/>
                    <a:pt x="3020" y="2905"/>
                    <a:pt x="3805" y="4604"/>
                  </a:cubicBezTo>
                  <a:cubicBezTo>
                    <a:pt x="4612" y="6334"/>
                    <a:pt x="5027" y="8224"/>
                    <a:pt x="5311" y="10046"/>
                  </a:cubicBezTo>
                  <a:lnTo>
                    <a:pt x="5442" y="10015"/>
                  </a:lnTo>
                  <a:cubicBezTo>
                    <a:pt x="5150" y="8193"/>
                    <a:pt x="4735" y="6303"/>
                    <a:pt x="3936" y="4543"/>
                  </a:cubicBezTo>
                  <a:cubicBezTo>
                    <a:pt x="3136" y="2783"/>
                    <a:pt x="1953" y="1208"/>
                    <a:pt x="155" y="24"/>
                  </a:cubicBezTo>
                  <a:cubicBezTo>
                    <a:pt x="139" y="9"/>
                    <a:pt x="131" y="1"/>
                    <a:pt x="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3"/>
            <p:cNvSpPr/>
            <p:nvPr/>
          </p:nvSpPr>
          <p:spPr>
            <a:xfrm>
              <a:off x="6384157" y="4166379"/>
              <a:ext cx="164673" cy="422887"/>
            </a:xfrm>
            <a:custGeom>
              <a:avLst/>
              <a:gdLst/>
              <a:ahLst/>
              <a:cxnLst/>
              <a:rect l="l" t="t" r="r" b="b"/>
              <a:pathLst>
                <a:path w="3843" h="9869" extrusionOk="0">
                  <a:moveTo>
                    <a:pt x="131" y="1"/>
                  </a:moveTo>
                  <a:lnTo>
                    <a:pt x="0" y="39"/>
                  </a:lnTo>
                  <a:cubicBezTo>
                    <a:pt x="0" y="39"/>
                    <a:pt x="285" y="1576"/>
                    <a:pt x="930" y="3590"/>
                  </a:cubicBezTo>
                  <a:cubicBezTo>
                    <a:pt x="1537" y="5611"/>
                    <a:pt x="2467" y="8040"/>
                    <a:pt x="3712" y="9869"/>
                  </a:cubicBezTo>
                  <a:lnTo>
                    <a:pt x="3843" y="9799"/>
                  </a:lnTo>
                  <a:cubicBezTo>
                    <a:pt x="2590" y="8009"/>
                    <a:pt x="1668" y="5542"/>
                    <a:pt x="1053" y="3559"/>
                  </a:cubicBezTo>
                  <a:cubicBezTo>
                    <a:pt x="738" y="2568"/>
                    <a:pt x="515" y="1668"/>
                    <a:pt x="354" y="1031"/>
                  </a:cubicBezTo>
                  <a:cubicBezTo>
                    <a:pt x="285" y="708"/>
                    <a:pt x="223" y="454"/>
                    <a:pt x="192" y="293"/>
                  </a:cubicBezTo>
                  <a:cubicBezTo>
                    <a:pt x="131" y="101"/>
                    <a:pt x="131" y="1"/>
                    <a:pt x="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3"/>
            <p:cNvSpPr/>
            <p:nvPr/>
          </p:nvSpPr>
          <p:spPr>
            <a:xfrm>
              <a:off x="6384157" y="4165093"/>
              <a:ext cx="185112" cy="429443"/>
            </a:xfrm>
            <a:custGeom>
              <a:avLst/>
              <a:gdLst/>
              <a:ahLst/>
              <a:cxnLst/>
              <a:rect l="l" t="t" r="r" b="b"/>
              <a:pathLst>
                <a:path w="4320" h="10022" extrusionOk="0">
                  <a:moveTo>
                    <a:pt x="93" y="0"/>
                  </a:moveTo>
                  <a:lnTo>
                    <a:pt x="0" y="100"/>
                  </a:lnTo>
                  <a:cubicBezTo>
                    <a:pt x="131" y="261"/>
                    <a:pt x="285" y="546"/>
                    <a:pt x="477" y="899"/>
                  </a:cubicBezTo>
                  <a:cubicBezTo>
                    <a:pt x="1122" y="2183"/>
                    <a:pt x="2052" y="4488"/>
                    <a:pt x="2821" y="6440"/>
                  </a:cubicBezTo>
                  <a:cubicBezTo>
                    <a:pt x="3205" y="7432"/>
                    <a:pt x="3551" y="8331"/>
                    <a:pt x="3812" y="8969"/>
                  </a:cubicBezTo>
                  <a:cubicBezTo>
                    <a:pt x="3935" y="9292"/>
                    <a:pt x="4035" y="9576"/>
                    <a:pt x="4097" y="9737"/>
                  </a:cubicBezTo>
                  <a:cubicBezTo>
                    <a:pt x="4166" y="9929"/>
                    <a:pt x="4197" y="10022"/>
                    <a:pt x="4197" y="10022"/>
                  </a:cubicBezTo>
                  <a:lnTo>
                    <a:pt x="4319" y="9991"/>
                  </a:lnTo>
                  <a:cubicBezTo>
                    <a:pt x="4319" y="9991"/>
                    <a:pt x="3520" y="7847"/>
                    <a:pt x="2590" y="5541"/>
                  </a:cubicBezTo>
                  <a:cubicBezTo>
                    <a:pt x="2145" y="4388"/>
                    <a:pt x="1668" y="3174"/>
                    <a:pt x="1215" y="2183"/>
                  </a:cubicBezTo>
                  <a:cubicBezTo>
                    <a:pt x="992" y="1668"/>
                    <a:pt x="769" y="1222"/>
                    <a:pt x="607" y="868"/>
                  </a:cubicBezTo>
                  <a:cubicBezTo>
                    <a:pt x="415" y="484"/>
                    <a:pt x="254" y="192"/>
                    <a:pt x="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3"/>
            <p:cNvSpPr/>
            <p:nvPr/>
          </p:nvSpPr>
          <p:spPr>
            <a:xfrm>
              <a:off x="6385485" y="4165093"/>
              <a:ext cx="208465" cy="429443"/>
            </a:xfrm>
            <a:custGeom>
              <a:avLst/>
              <a:gdLst/>
              <a:ahLst/>
              <a:cxnLst/>
              <a:rect l="l" t="t" r="r" b="b"/>
              <a:pathLst>
                <a:path w="4865" h="10022" extrusionOk="0">
                  <a:moveTo>
                    <a:pt x="62" y="0"/>
                  </a:moveTo>
                  <a:lnTo>
                    <a:pt x="0" y="100"/>
                  </a:lnTo>
                  <a:cubicBezTo>
                    <a:pt x="1406" y="1222"/>
                    <a:pt x="2628" y="3681"/>
                    <a:pt x="3458" y="5895"/>
                  </a:cubicBezTo>
                  <a:cubicBezTo>
                    <a:pt x="3873" y="7017"/>
                    <a:pt x="4196" y="8039"/>
                    <a:pt x="4419" y="8777"/>
                  </a:cubicBezTo>
                  <a:cubicBezTo>
                    <a:pt x="4519" y="9161"/>
                    <a:pt x="4611" y="9484"/>
                    <a:pt x="4673" y="9707"/>
                  </a:cubicBezTo>
                  <a:cubicBezTo>
                    <a:pt x="4711" y="9799"/>
                    <a:pt x="4711" y="9899"/>
                    <a:pt x="4742" y="9929"/>
                  </a:cubicBezTo>
                  <a:lnTo>
                    <a:pt x="4742" y="10022"/>
                  </a:lnTo>
                  <a:lnTo>
                    <a:pt x="4865" y="9991"/>
                  </a:lnTo>
                  <a:cubicBezTo>
                    <a:pt x="4865" y="9991"/>
                    <a:pt x="4419" y="8070"/>
                    <a:pt x="3589" y="5864"/>
                  </a:cubicBezTo>
                  <a:cubicBezTo>
                    <a:pt x="2721" y="3651"/>
                    <a:pt x="1537" y="1153"/>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3"/>
            <p:cNvSpPr/>
            <p:nvPr/>
          </p:nvSpPr>
          <p:spPr>
            <a:xfrm>
              <a:off x="6651539" y="3957913"/>
              <a:ext cx="236189" cy="603714"/>
            </a:xfrm>
            <a:custGeom>
              <a:avLst/>
              <a:gdLst/>
              <a:ahLst/>
              <a:cxnLst/>
              <a:rect l="l" t="t" r="r" b="b"/>
              <a:pathLst>
                <a:path w="5512" h="14089" extrusionOk="0">
                  <a:moveTo>
                    <a:pt x="4005" y="1"/>
                  </a:moveTo>
                  <a:cubicBezTo>
                    <a:pt x="516" y="3651"/>
                    <a:pt x="1" y="9131"/>
                    <a:pt x="70" y="14088"/>
                  </a:cubicBezTo>
                  <a:lnTo>
                    <a:pt x="2245" y="13612"/>
                  </a:lnTo>
                  <a:cubicBezTo>
                    <a:pt x="3206" y="11467"/>
                    <a:pt x="5511" y="6856"/>
                    <a:pt x="4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3"/>
            <p:cNvSpPr/>
            <p:nvPr/>
          </p:nvSpPr>
          <p:spPr>
            <a:xfrm>
              <a:off x="6651539" y="3954700"/>
              <a:ext cx="195010" cy="606927"/>
            </a:xfrm>
            <a:custGeom>
              <a:avLst/>
              <a:gdLst/>
              <a:ahLst/>
              <a:cxnLst/>
              <a:rect l="l" t="t" r="r" b="b"/>
              <a:pathLst>
                <a:path w="4551" h="14164" extrusionOk="0">
                  <a:moveTo>
                    <a:pt x="3982" y="1"/>
                  </a:moveTo>
                  <a:cubicBezTo>
                    <a:pt x="3971" y="1"/>
                    <a:pt x="3964" y="14"/>
                    <a:pt x="3943" y="14"/>
                  </a:cubicBezTo>
                  <a:cubicBezTo>
                    <a:pt x="646" y="3504"/>
                    <a:pt x="1" y="8630"/>
                    <a:pt x="1" y="13364"/>
                  </a:cubicBezTo>
                  <a:lnTo>
                    <a:pt x="1" y="14163"/>
                  </a:lnTo>
                  <a:lnTo>
                    <a:pt x="131" y="14163"/>
                  </a:lnTo>
                  <a:lnTo>
                    <a:pt x="131" y="13364"/>
                  </a:lnTo>
                  <a:cubicBezTo>
                    <a:pt x="131" y="8663"/>
                    <a:pt x="760" y="3637"/>
                    <a:pt x="3966" y="181"/>
                  </a:cubicBezTo>
                  <a:lnTo>
                    <a:pt x="3966" y="181"/>
                  </a:lnTo>
                  <a:cubicBezTo>
                    <a:pt x="4302" y="1740"/>
                    <a:pt x="4420" y="3210"/>
                    <a:pt x="4420" y="4526"/>
                  </a:cubicBezTo>
                  <a:cubicBezTo>
                    <a:pt x="4420" y="8945"/>
                    <a:pt x="2921" y="12019"/>
                    <a:pt x="2183" y="13656"/>
                  </a:cubicBezTo>
                  <a:lnTo>
                    <a:pt x="2306" y="13717"/>
                  </a:lnTo>
                  <a:cubicBezTo>
                    <a:pt x="3044" y="12088"/>
                    <a:pt x="4551" y="8976"/>
                    <a:pt x="4551" y="4526"/>
                  </a:cubicBezTo>
                  <a:cubicBezTo>
                    <a:pt x="4551" y="3181"/>
                    <a:pt x="4420" y="1675"/>
                    <a:pt x="4074" y="45"/>
                  </a:cubicBezTo>
                  <a:cubicBezTo>
                    <a:pt x="4036" y="14"/>
                    <a:pt x="4036" y="14"/>
                    <a:pt x="4005" y="14"/>
                  </a:cubicBezTo>
                  <a:cubicBezTo>
                    <a:pt x="3995" y="4"/>
                    <a:pt x="3988" y="1"/>
                    <a:pt x="3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3"/>
            <p:cNvSpPr/>
            <p:nvPr/>
          </p:nvSpPr>
          <p:spPr>
            <a:xfrm>
              <a:off x="6700945" y="3956628"/>
              <a:ext cx="125208" cy="602342"/>
            </a:xfrm>
            <a:custGeom>
              <a:avLst/>
              <a:gdLst/>
              <a:ahLst/>
              <a:cxnLst/>
              <a:rect l="l" t="t" r="r" b="b"/>
              <a:pathLst>
                <a:path w="2922" h="14057" extrusionOk="0">
                  <a:moveTo>
                    <a:pt x="2790" y="0"/>
                  </a:moveTo>
                  <a:cubicBezTo>
                    <a:pt x="2790" y="0"/>
                    <a:pt x="2760" y="131"/>
                    <a:pt x="2729" y="384"/>
                  </a:cubicBezTo>
                  <a:cubicBezTo>
                    <a:pt x="2468" y="2114"/>
                    <a:pt x="1415" y="9315"/>
                    <a:pt x="1" y="14026"/>
                  </a:cubicBezTo>
                  <a:lnTo>
                    <a:pt x="131" y="14057"/>
                  </a:lnTo>
                  <a:cubicBezTo>
                    <a:pt x="1730" y="8646"/>
                    <a:pt x="2921" y="31"/>
                    <a:pt x="2921" y="31"/>
                  </a:cubicBezTo>
                  <a:lnTo>
                    <a:pt x="2790" y="0"/>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3"/>
            <p:cNvSpPr/>
            <p:nvPr/>
          </p:nvSpPr>
          <p:spPr>
            <a:xfrm>
              <a:off x="6727298" y="3956628"/>
              <a:ext cx="98855" cy="599729"/>
            </a:xfrm>
            <a:custGeom>
              <a:avLst/>
              <a:gdLst/>
              <a:ahLst/>
              <a:cxnLst/>
              <a:rect l="l" t="t" r="r" b="b"/>
              <a:pathLst>
                <a:path w="2307" h="13996" extrusionOk="0">
                  <a:moveTo>
                    <a:pt x="2306" y="0"/>
                  </a:moveTo>
                  <a:lnTo>
                    <a:pt x="2175" y="31"/>
                  </a:lnTo>
                  <a:lnTo>
                    <a:pt x="2175" y="92"/>
                  </a:lnTo>
                  <a:lnTo>
                    <a:pt x="2175" y="1092"/>
                  </a:lnTo>
                  <a:cubicBezTo>
                    <a:pt x="2175" y="3167"/>
                    <a:pt x="1953" y="8131"/>
                    <a:pt x="0" y="13926"/>
                  </a:cubicBezTo>
                  <a:lnTo>
                    <a:pt x="123" y="13995"/>
                  </a:lnTo>
                  <a:cubicBezTo>
                    <a:pt x="2076" y="8162"/>
                    <a:pt x="2306" y="3205"/>
                    <a:pt x="2306" y="1092"/>
                  </a:cubicBezTo>
                  <a:lnTo>
                    <a:pt x="2306" y="0"/>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3"/>
            <p:cNvSpPr/>
            <p:nvPr/>
          </p:nvSpPr>
          <p:spPr>
            <a:xfrm>
              <a:off x="6684491" y="3956628"/>
              <a:ext cx="139991" cy="598400"/>
            </a:xfrm>
            <a:custGeom>
              <a:avLst/>
              <a:gdLst/>
              <a:ahLst/>
              <a:cxnLst/>
              <a:rect l="l" t="t" r="r" b="b"/>
              <a:pathLst>
                <a:path w="3267" h="13965" extrusionOk="0">
                  <a:moveTo>
                    <a:pt x="3174" y="0"/>
                  </a:moveTo>
                  <a:cubicBezTo>
                    <a:pt x="2759" y="769"/>
                    <a:pt x="2375" y="2052"/>
                    <a:pt x="1991" y="3489"/>
                  </a:cubicBezTo>
                  <a:cubicBezTo>
                    <a:pt x="900" y="7878"/>
                    <a:pt x="0" y="13964"/>
                    <a:pt x="0" y="13964"/>
                  </a:cubicBezTo>
                  <a:lnTo>
                    <a:pt x="131" y="13964"/>
                  </a:lnTo>
                  <a:cubicBezTo>
                    <a:pt x="131" y="13964"/>
                    <a:pt x="162" y="13803"/>
                    <a:pt x="231" y="13511"/>
                  </a:cubicBezTo>
                  <a:cubicBezTo>
                    <a:pt x="385" y="12458"/>
                    <a:pt x="807" y="9768"/>
                    <a:pt x="1345" y="7009"/>
                  </a:cubicBezTo>
                  <a:cubicBezTo>
                    <a:pt x="1637" y="5634"/>
                    <a:pt x="1922" y="4227"/>
                    <a:pt x="2275" y="3013"/>
                  </a:cubicBezTo>
                  <a:cubicBezTo>
                    <a:pt x="2598" y="1791"/>
                    <a:pt x="2952" y="738"/>
                    <a:pt x="3267" y="31"/>
                  </a:cubicBezTo>
                  <a:lnTo>
                    <a:pt x="3174" y="0"/>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3"/>
            <p:cNvSpPr/>
            <p:nvPr/>
          </p:nvSpPr>
          <p:spPr>
            <a:xfrm>
              <a:off x="6669665" y="3955300"/>
              <a:ext cx="154817" cy="599729"/>
            </a:xfrm>
            <a:custGeom>
              <a:avLst/>
              <a:gdLst/>
              <a:ahLst/>
              <a:cxnLst/>
              <a:rect l="l" t="t" r="r" b="b"/>
              <a:pathLst>
                <a:path w="3613" h="13996" extrusionOk="0">
                  <a:moveTo>
                    <a:pt x="3520" y="0"/>
                  </a:moveTo>
                  <a:cubicBezTo>
                    <a:pt x="1953" y="1891"/>
                    <a:pt x="1084" y="5380"/>
                    <a:pt x="608" y="8424"/>
                  </a:cubicBezTo>
                  <a:cubicBezTo>
                    <a:pt x="124" y="11428"/>
                    <a:pt x="1" y="13995"/>
                    <a:pt x="1" y="13995"/>
                  </a:cubicBezTo>
                  <a:lnTo>
                    <a:pt x="124" y="13995"/>
                  </a:lnTo>
                  <a:cubicBezTo>
                    <a:pt x="124" y="13995"/>
                    <a:pt x="124" y="13834"/>
                    <a:pt x="154" y="13542"/>
                  </a:cubicBezTo>
                  <a:cubicBezTo>
                    <a:pt x="223" y="12551"/>
                    <a:pt x="416" y="9991"/>
                    <a:pt x="923" y="7302"/>
                  </a:cubicBezTo>
                  <a:cubicBezTo>
                    <a:pt x="1438" y="4581"/>
                    <a:pt x="2268" y="1699"/>
                    <a:pt x="3613" y="93"/>
                  </a:cubicBezTo>
                  <a:lnTo>
                    <a:pt x="35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3"/>
            <p:cNvSpPr/>
            <p:nvPr/>
          </p:nvSpPr>
          <p:spPr>
            <a:xfrm>
              <a:off x="6695675" y="4149924"/>
              <a:ext cx="249687" cy="502245"/>
            </a:xfrm>
            <a:custGeom>
              <a:avLst/>
              <a:gdLst/>
              <a:ahLst/>
              <a:cxnLst/>
              <a:rect l="l" t="t" r="r" b="b"/>
              <a:pathLst>
                <a:path w="5827" h="11721" extrusionOk="0">
                  <a:moveTo>
                    <a:pt x="5826" y="0"/>
                  </a:moveTo>
                  <a:lnTo>
                    <a:pt x="5826" y="0"/>
                  </a:lnTo>
                  <a:cubicBezTo>
                    <a:pt x="2368" y="2598"/>
                    <a:pt x="892" y="7340"/>
                    <a:pt x="1" y="11721"/>
                  </a:cubicBezTo>
                  <a:lnTo>
                    <a:pt x="1791" y="11721"/>
                  </a:lnTo>
                  <a:cubicBezTo>
                    <a:pt x="2975" y="10030"/>
                    <a:pt x="5696" y="6379"/>
                    <a:pt x="5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3"/>
            <p:cNvSpPr/>
            <p:nvPr/>
          </p:nvSpPr>
          <p:spPr>
            <a:xfrm>
              <a:off x="6692718" y="4147311"/>
              <a:ext cx="255257" cy="506487"/>
            </a:xfrm>
            <a:custGeom>
              <a:avLst/>
              <a:gdLst/>
              <a:ahLst/>
              <a:cxnLst/>
              <a:rect l="l" t="t" r="r" b="b"/>
              <a:pathLst>
                <a:path w="5957" h="11820" extrusionOk="0">
                  <a:moveTo>
                    <a:pt x="5926" y="0"/>
                  </a:moveTo>
                  <a:cubicBezTo>
                    <a:pt x="5895" y="0"/>
                    <a:pt x="5864" y="0"/>
                    <a:pt x="5864" y="31"/>
                  </a:cubicBezTo>
                  <a:cubicBezTo>
                    <a:pt x="2375" y="2628"/>
                    <a:pt x="930" y="7363"/>
                    <a:pt x="1" y="11782"/>
                  </a:cubicBezTo>
                  <a:lnTo>
                    <a:pt x="131" y="11820"/>
                  </a:lnTo>
                  <a:cubicBezTo>
                    <a:pt x="1022" y="7442"/>
                    <a:pt x="2471" y="2778"/>
                    <a:pt x="5830" y="203"/>
                  </a:cubicBezTo>
                  <a:lnTo>
                    <a:pt x="5830" y="203"/>
                  </a:lnTo>
                  <a:cubicBezTo>
                    <a:pt x="5663" y="6456"/>
                    <a:pt x="2974" y="10035"/>
                    <a:pt x="1830" y="11751"/>
                  </a:cubicBezTo>
                  <a:lnTo>
                    <a:pt x="1922" y="11820"/>
                  </a:lnTo>
                  <a:cubicBezTo>
                    <a:pt x="3075" y="10122"/>
                    <a:pt x="5834" y="6471"/>
                    <a:pt x="5957" y="61"/>
                  </a:cubicBezTo>
                  <a:cubicBezTo>
                    <a:pt x="5957" y="61"/>
                    <a:pt x="5957" y="31"/>
                    <a:pt x="5926" y="0"/>
                  </a:cubicBez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3"/>
            <p:cNvSpPr/>
            <p:nvPr/>
          </p:nvSpPr>
          <p:spPr>
            <a:xfrm>
              <a:off x="6753308" y="4149924"/>
              <a:ext cx="194668" cy="502245"/>
            </a:xfrm>
            <a:custGeom>
              <a:avLst/>
              <a:gdLst/>
              <a:ahLst/>
              <a:cxnLst/>
              <a:rect l="l" t="t" r="r" b="b"/>
              <a:pathLst>
                <a:path w="4543" h="11721" extrusionOk="0">
                  <a:moveTo>
                    <a:pt x="4420" y="0"/>
                  </a:moveTo>
                  <a:cubicBezTo>
                    <a:pt x="4420" y="0"/>
                    <a:pt x="4389" y="100"/>
                    <a:pt x="4351" y="323"/>
                  </a:cubicBezTo>
                  <a:cubicBezTo>
                    <a:pt x="3966" y="1799"/>
                    <a:pt x="2306" y="7978"/>
                    <a:pt x="1" y="11628"/>
                  </a:cubicBezTo>
                  <a:lnTo>
                    <a:pt x="93" y="11721"/>
                  </a:lnTo>
                  <a:cubicBezTo>
                    <a:pt x="1438" y="9607"/>
                    <a:pt x="2560" y="6664"/>
                    <a:pt x="3328" y="4297"/>
                  </a:cubicBezTo>
                  <a:cubicBezTo>
                    <a:pt x="4097" y="1891"/>
                    <a:pt x="4543" y="39"/>
                    <a:pt x="4543" y="39"/>
                  </a:cubicBezTo>
                  <a:lnTo>
                    <a:pt x="4420" y="0"/>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3"/>
            <p:cNvSpPr/>
            <p:nvPr/>
          </p:nvSpPr>
          <p:spPr>
            <a:xfrm>
              <a:off x="6733897" y="4148596"/>
              <a:ext cx="214079" cy="509187"/>
            </a:xfrm>
            <a:custGeom>
              <a:avLst/>
              <a:gdLst/>
              <a:ahLst/>
              <a:cxnLst/>
              <a:rect l="l" t="t" r="r" b="b"/>
              <a:pathLst>
                <a:path w="4996" h="11883" extrusionOk="0">
                  <a:moveTo>
                    <a:pt x="4873" y="1"/>
                  </a:moveTo>
                  <a:cubicBezTo>
                    <a:pt x="4611" y="416"/>
                    <a:pt x="4166" y="1346"/>
                    <a:pt x="3651" y="2529"/>
                  </a:cubicBezTo>
                  <a:cubicBezTo>
                    <a:pt x="2114" y="6087"/>
                    <a:pt x="0" y="11821"/>
                    <a:pt x="0" y="11821"/>
                  </a:cubicBezTo>
                  <a:lnTo>
                    <a:pt x="131" y="11882"/>
                  </a:lnTo>
                  <a:cubicBezTo>
                    <a:pt x="131" y="11882"/>
                    <a:pt x="192" y="11721"/>
                    <a:pt x="292" y="11436"/>
                  </a:cubicBezTo>
                  <a:cubicBezTo>
                    <a:pt x="646" y="10445"/>
                    <a:pt x="1606" y="7947"/>
                    <a:pt x="2567" y="5542"/>
                  </a:cubicBezTo>
                  <a:cubicBezTo>
                    <a:pt x="3044" y="4328"/>
                    <a:pt x="3528" y="3144"/>
                    <a:pt x="3974" y="2183"/>
                  </a:cubicBezTo>
                  <a:cubicBezTo>
                    <a:pt x="4389" y="1184"/>
                    <a:pt x="4742" y="416"/>
                    <a:pt x="4996" y="70"/>
                  </a:cubicBezTo>
                  <a:lnTo>
                    <a:pt x="4873" y="1"/>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3"/>
            <p:cNvSpPr/>
            <p:nvPr/>
          </p:nvSpPr>
          <p:spPr>
            <a:xfrm>
              <a:off x="6710844" y="4148596"/>
              <a:ext cx="235804" cy="506530"/>
            </a:xfrm>
            <a:custGeom>
              <a:avLst/>
              <a:gdLst/>
              <a:ahLst/>
              <a:cxnLst/>
              <a:rect l="l" t="t" r="r" b="b"/>
              <a:pathLst>
                <a:path w="5503" h="11821" extrusionOk="0">
                  <a:moveTo>
                    <a:pt x="5441" y="1"/>
                  </a:moveTo>
                  <a:cubicBezTo>
                    <a:pt x="4704" y="646"/>
                    <a:pt x="3997" y="1699"/>
                    <a:pt x="3359" y="2913"/>
                  </a:cubicBezTo>
                  <a:cubicBezTo>
                    <a:pt x="1437" y="6564"/>
                    <a:pt x="0" y="11790"/>
                    <a:pt x="0" y="11790"/>
                  </a:cubicBezTo>
                  <a:lnTo>
                    <a:pt x="123" y="11821"/>
                  </a:lnTo>
                  <a:cubicBezTo>
                    <a:pt x="123" y="11821"/>
                    <a:pt x="154" y="11659"/>
                    <a:pt x="254" y="11406"/>
                  </a:cubicBezTo>
                  <a:cubicBezTo>
                    <a:pt x="507" y="10507"/>
                    <a:pt x="1214" y="8232"/>
                    <a:pt x="2144" y="5895"/>
                  </a:cubicBezTo>
                  <a:cubicBezTo>
                    <a:pt x="2621" y="4712"/>
                    <a:pt x="3136" y="3559"/>
                    <a:pt x="3712" y="2529"/>
                  </a:cubicBezTo>
                  <a:cubicBezTo>
                    <a:pt x="4289" y="1507"/>
                    <a:pt x="4896" y="646"/>
                    <a:pt x="5503" y="101"/>
                  </a:cubicBezTo>
                  <a:lnTo>
                    <a:pt x="5441" y="1"/>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3"/>
            <p:cNvSpPr/>
            <p:nvPr/>
          </p:nvSpPr>
          <p:spPr>
            <a:xfrm>
              <a:off x="6470413" y="4541145"/>
              <a:ext cx="387021" cy="389635"/>
            </a:xfrm>
            <a:custGeom>
              <a:avLst/>
              <a:gdLst/>
              <a:ahLst/>
              <a:cxnLst/>
              <a:rect l="l" t="t" r="r" b="b"/>
              <a:pathLst>
                <a:path w="9032" h="9093" extrusionOk="0">
                  <a:moveTo>
                    <a:pt x="1" y="1"/>
                  </a:moveTo>
                  <a:lnTo>
                    <a:pt x="1" y="1953"/>
                  </a:lnTo>
                  <a:cubicBezTo>
                    <a:pt x="1" y="6310"/>
                    <a:pt x="1799" y="9092"/>
                    <a:pt x="1799" y="9092"/>
                  </a:cubicBezTo>
                  <a:lnTo>
                    <a:pt x="7271" y="9092"/>
                  </a:lnTo>
                  <a:cubicBezTo>
                    <a:pt x="7271" y="9092"/>
                    <a:pt x="9031" y="6310"/>
                    <a:pt x="9031" y="1953"/>
                  </a:cubicBezTo>
                  <a:lnTo>
                    <a:pt x="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3"/>
            <p:cNvSpPr/>
            <p:nvPr/>
          </p:nvSpPr>
          <p:spPr>
            <a:xfrm>
              <a:off x="3693316" y="3748162"/>
              <a:ext cx="204523" cy="820363"/>
            </a:xfrm>
            <a:custGeom>
              <a:avLst/>
              <a:gdLst/>
              <a:ahLst/>
              <a:cxnLst/>
              <a:rect l="l" t="t" r="r" b="b"/>
              <a:pathLst>
                <a:path w="4773" h="19145" extrusionOk="0">
                  <a:moveTo>
                    <a:pt x="1983" y="0"/>
                  </a:moveTo>
                  <a:lnTo>
                    <a:pt x="1983" y="0"/>
                  </a:lnTo>
                  <a:cubicBezTo>
                    <a:pt x="0" y="9254"/>
                    <a:pt x="1637" y="15525"/>
                    <a:pt x="2306" y="18445"/>
                  </a:cubicBezTo>
                  <a:lnTo>
                    <a:pt x="4196" y="19144"/>
                  </a:lnTo>
                  <a:cubicBezTo>
                    <a:pt x="4742" y="12420"/>
                    <a:pt x="4773" y="5027"/>
                    <a:pt x="19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3"/>
            <p:cNvSpPr/>
            <p:nvPr/>
          </p:nvSpPr>
          <p:spPr>
            <a:xfrm>
              <a:off x="3734452" y="3744649"/>
              <a:ext cx="153832" cy="823877"/>
            </a:xfrm>
            <a:custGeom>
              <a:avLst/>
              <a:gdLst/>
              <a:ahLst/>
              <a:cxnLst/>
              <a:rect l="l" t="t" r="r" b="b"/>
              <a:pathLst>
                <a:path w="3590" h="19227" extrusionOk="0">
                  <a:moveTo>
                    <a:pt x="1032" y="1"/>
                  </a:moveTo>
                  <a:cubicBezTo>
                    <a:pt x="1026" y="1"/>
                    <a:pt x="1023" y="4"/>
                    <a:pt x="1023" y="13"/>
                  </a:cubicBezTo>
                  <a:cubicBezTo>
                    <a:pt x="992" y="13"/>
                    <a:pt x="961" y="13"/>
                    <a:pt x="961" y="44"/>
                  </a:cubicBezTo>
                  <a:cubicBezTo>
                    <a:pt x="254" y="3310"/>
                    <a:pt x="1" y="6231"/>
                    <a:pt x="1" y="8728"/>
                  </a:cubicBezTo>
                  <a:cubicBezTo>
                    <a:pt x="1" y="13340"/>
                    <a:pt x="869" y="16667"/>
                    <a:pt x="1284" y="18558"/>
                  </a:cubicBezTo>
                  <a:lnTo>
                    <a:pt x="1407" y="18527"/>
                  </a:lnTo>
                  <a:cubicBezTo>
                    <a:pt x="992" y="16637"/>
                    <a:pt x="131" y="13340"/>
                    <a:pt x="131" y="8728"/>
                  </a:cubicBezTo>
                  <a:cubicBezTo>
                    <a:pt x="131" y="6280"/>
                    <a:pt x="375" y="3462"/>
                    <a:pt x="1051" y="275"/>
                  </a:cubicBezTo>
                  <a:lnTo>
                    <a:pt x="1051" y="275"/>
                  </a:lnTo>
                  <a:cubicBezTo>
                    <a:pt x="2901" y="3685"/>
                    <a:pt x="3459" y="8226"/>
                    <a:pt x="3459" y="12886"/>
                  </a:cubicBezTo>
                  <a:cubicBezTo>
                    <a:pt x="3459" y="15000"/>
                    <a:pt x="3329" y="17144"/>
                    <a:pt x="3175" y="19226"/>
                  </a:cubicBezTo>
                  <a:lnTo>
                    <a:pt x="3298" y="19226"/>
                  </a:lnTo>
                  <a:cubicBezTo>
                    <a:pt x="3459" y="17144"/>
                    <a:pt x="3590" y="15000"/>
                    <a:pt x="3590" y="12886"/>
                  </a:cubicBezTo>
                  <a:cubicBezTo>
                    <a:pt x="3590" y="8152"/>
                    <a:pt x="3013" y="3541"/>
                    <a:pt x="1092" y="44"/>
                  </a:cubicBezTo>
                  <a:cubicBezTo>
                    <a:pt x="1070" y="22"/>
                    <a:pt x="1045" y="1"/>
                    <a:pt x="1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3"/>
            <p:cNvSpPr/>
            <p:nvPr/>
          </p:nvSpPr>
          <p:spPr>
            <a:xfrm>
              <a:off x="3775631" y="3748162"/>
              <a:ext cx="56348" cy="815093"/>
            </a:xfrm>
            <a:custGeom>
              <a:avLst/>
              <a:gdLst/>
              <a:ahLst/>
              <a:cxnLst/>
              <a:rect l="l" t="t" r="r" b="b"/>
              <a:pathLst>
                <a:path w="1315" h="19022" extrusionOk="0">
                  <a:moveTo>
                    <a:pt x="0" y="0"/>
                  </a:moveTo>
                  <a:cubicBezTo>
                    <a:pt x="0" y="0"/>
                    <a:pt x="254" y="11682"/>
                    <a:pt x="1184" y="19022"/>
                  </a:cubicBezTo>
                  <a:lnTo>
                    <a:pt x="1315" y="19022"/>
                  </a:lnTo>
                  <a:cubicBezTo>
                    <a:pt x="869" y="15333"/>
                    <a:pt x="546" y="10598"/>
                    <a:pt x="385" y="6756"/>
                  </a:cubicBezTo>
                  <a:cubicBezTo>
                    <a:pt x="292" y="4834"/>
                    <a:pt x="223" y="3136"/>
                    <a:pt x="193" y="1922"/>
                  </a:cubicBezTo>
                  <a:cubicBezTo>
                    <a:pt x="162" y="1307"/>
                    <a:pt x="162" y="830"/>
                    <a:pt x="131" y="508"/>
                  </a:cubicBezTo>
                  <a:lnTo>
                    <a:pt x="1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3"/>
            <p:cNvSpPr/>
            <p:nvPr/>
          </p:nvSpPr>
          <p:spPr>
            <a:xfrm>
              <a:off x="3763462" y="3746534"/>
              <a:ext cx="45121" cy="811108"/>
            </a:xfrm>
            <a:custGeom>
              <a:avLst/>
              <a:gdLst/>
              <a:ahLst/>
              <a:cxnLst/>
              <a:rect l="l" t="t" r="r" b="b"/>
              <a:pathLst>
                <a:path w="1053" h="18929" extrusionOk="0">
                  <a:moveTo>
                    <a:pt x="284" y="0"/>
                  </a:moveTo>
                  <a:cubicBezTo>
                    <a:pt x="284" y="0"/>
                    <a:pt x="0" y="2467"/>
                    <a:pt x="0" y="6410"/>
                  </a:cubicBezTo>
                  <a:cubicBezTo>
                    <a:pt x="0" y="9737"/>
                    <a:pt x="192" y="14126"/>
                    <a:pt x="961" y="18929"/>
                  </a:cubicBezTo>
                  <a:lnTo>
                    <a:pt x="1053" y="18929"/>
                  </a:lnTo>
                  <a:cubicBezTo>
                    <a:pt x="315" y="14095"/>
                    <a:pt x="123" y="9737"/>
                    <a:pt x="123" y="6410"/>
                  </a:cubicBezTo>
                  <a:cubicBezTo>
                    <a:pt x="123" y="4457"/>
                    <a:pt x="192" y="2851"/>
                    <a:pt x="284" y="1729"/>
                  </a:cubicBezTo>
                  <a:cubicBezTo>
                    <a:pt x="315" y="1191"/>
                    <a:pt x="346" y="769"/>
                    <a:pt x="384" y="484"/>
                  </a:cubicBezTo>
                  <a:cubicBezTo>
                    <a:pt x="384" y="323"/>
                    <a:pt x="384" y="231"/>
                    <a:pt x="415" y="131"/>
                  </a:cubicBezTo>
                  <a:lnTo>
                    <a:pt x="415" y="38"/>
                  </a:lnTo>
                  <a:lnTo>
                    <a:pt x="2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3"/>
            <p:cNvSpPr/>
            <p:nvPr/>
          </p:nvSpPr>
          <p:spPr>
            <a:xfrm>
              <a:off x="3775631" y="3746534"/>
              <a:ext cx="71517" cy="812436"/>
            </a:xfrm>
            <a:custGeom>
              <a:avLst/>
              <a:gdLst/>
              <a:ahLst/>
              <a:cxnLst/>
              <a:rect l="l" t="t" r="r" b="b"/>
              <a:pathLst>
                <a:path w="1669" h="18960" extrusionOk="0">
                  <a:moveTo>
                    <a:pt x="131" y="0"/>
                  </a:moveTo>
                  <a:lnTo>
                    <a:pt x="0" y="38"/>
                  </a:lnTo>
                  <a:cubicBezTo>
                    <a:pt x="292" y="1091"/>
                    <a:pt x="515" y="2821"/>
                    <a:pt x="738" y="4773"/>
                  </a:cubicBezTo>
                  <a:cubicBezTo>
                    <a:pt x="1023" y="7754"/>
                    <a:pt x="1215" y="11305"/>
                    <a:pt x="1345" y="14095"/>
                  </a:cubicBezTo>
                  <a:cubicBezTo>
                    <a:pt x="1407" y="15501"/>
                    <a:pt x="1476" y="16716"/>
                    <a:pt x="1507" y="17584"/>
                  </a:cubicBezTo>
                  <a:cubicBezTo>
                    <a:pt x="1507" y="17999"/>
                    <a:pt x="1507" y="18352"/>
                    <a:pt x="1538" y="18575"/>
                  </a:cubicBezTo>
                  <a:lnTo>
                    <a:pt x="1538" y="18960"/>
                  </a:lnTo>
                  <a:lnTo>
                    <a:pt x="1668" y="18960"/>
                  </a:lnTo>
                  <a:cubicBezTo>
                    <a:pt x="1668" y="18960"/>
                    <a:pt x="1568" y="15278"/>
                    <a:pt x="1315" y="11082"/>
                  </a:cubicBezTo>
                  <a:cubicBezTo>
                    <a:pt x="1215" y="8999"/>
                    <a:pt x="1061" y="6763"/>
                    <a:pt x="830" y="4773"/>
                  </a:cubicBezTo>
                  <a:cubicBezTo>
                    <a:pt x="638" y="2790"/>
                    <a:pt x="415" y="1091"/>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3"/>
            <p:cNvSpPr/>
            <p:nvPr/>
          </p:nvSpPr>
          <p:spPr>
            <a:xfrm>
              <a:off x="3775631" y="3746534"/>
              <a:ext cx="87971" cy="812436"/>
            </a:xfrm>
            <a:custGeom>
              <a:avLst/>
              <a:gdLst/>
              <a:ahLst/>
              <a:cxnLst/>
              <a:rect l="l" t="t" r="r" b="b"/>
              <a:pathLst>
                <a:path w="2053" h="18960" extrusionOk="0">
                  <a:moveTo>
                    <a:pt x="131" y="0"/>
                  </a:moveTo>
                  <a:lnTo>
                    <a:pt x="0" y="38"/>
                  </a:lnTo>
                  <a:cubicBezTo>
                    <a:pt x="830" y="1798"/>
                    <a:pt x="1315" y="4550"/>
                    <a:pt x="1568" y="7432"/>
                  </a:cubicBezTo>
                  <a:cubicBezTo>
                    <a:pt x="1860" y="10314"/>
                    <a:pt x="1922" y="13296"/>
                    <a:pt x="1922" y="15532"/>
                  </a:cubicBezTo>
                  <a:cubicBezTo>
                    <a:pt x="1922" y="16562"/>
                    <a:pt x="1891" y="17423"/>
                    <a:pt x="1891" y="17999"/>
                  </a:cubicBezTo>
                  <a:cubicBezTo>
                    <a:pt x="1891" y="18322"/>
                    <a:pt x="1891" y="18545"/>
                    <a:pt x="1860" y="18706"/>
                  </a:cubicBezTo>
                  <a:lnTo>
                    <a:pt x="1860" y="18960"/>
                  </a:lnTo>
                  <a:lnTo>
                    <a:pt x="1983" y="18960"/>
                  </a:lnTo>
                  <a:cubicBezTo>
                    <a:pt x="1983" y="18960"/>
                    <a:pt x="2052" y="17584"/>
                    <a:pt x="2052" y="15532"/>
                  </a:cubicBezTo>
                  <a:cubicBezTo>
                    <a:pt x="2052" y="13296"/>
                    <a:pt x="1983" y="10314"/>
                    <a:pt x="1699" y="7401"/>
                  </a:cubicBezTo>
                  <a:cubicBezTo>
                    <a:pt x="1445" y="4519"/>
                    <a:pt x="961" y="1768"/>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3"/>
            <p:cNvSpPr/>
            <p:nvPr/>
          </p:nvSpPr>
          <p:spPr>
            <a:xfrm>
              <a:off x="3571109" y="4064953"/>
              <a:ext cx="245745" cy="529583"/>
            </a:xfrm>
            <a:custGeom>
              <a:avLst/>
              <a:gdLst/>
              <a:ahLst/>
              <a:cxnLst/>
              <a:rect l="l" t="t" r="r" b="b"/>
              <a:pathLst>
                <a:path w="5735" h="12359" extrusionOk="0">
                  <a:moveTo>
                    <a:pt x="485" y="1"/>
                  </a:moveTo>
                  <a:cubicBezTo>
                    <a:pt x="1" y="6441"/>
                    <a:pt x="2660" y="10345"/>
                    <a:pt x="3751" y="12166"/>
                  </a:cubicBezTo>
                  <a:lnTo>
                    <a:pt x="5734" y="12359"/>
                  </a:lnTo>
                  <a:cubicBezTo>
                    <a:pt x="5188" y="7847"/>
                    <a:pt x="4036" y="2913"/>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3"/>
            <p:cNvSpPr/>
            <p:nvPr/>
          </p:nvSpPr>
          <p:spPr>
            <a:xfrm>
              <a:off x="3586278" y="4062639"/>
              <a:ext cx="233190" cy="531897"/>
            </a:xfrm>
            <a:custGeom>
              <a:avLst/>
              <a:gdLst/>
              <a:ahLst/>
              <a:cxnLst/>
              <a:rect l="l" t="t" r="r" b="b"/>
              <a:pathLst>
                <a:path w="5442" h="12413" extrusionOk="0">
                  <a:moveTo>
                    <a:pt x="143" y="1"/>
                  </a:moveTo>
                  <a:cubicBezTo>
                    <a:pt x="131" y="1"/>
                    <a:pt x="116" y="9"/>
                    <a:pt x="100" y="24"/>
                  </a:cubicBezTo>
                  <a:cubicBezTo>
                    <a:pt x="100" y="24"/>
                    <a:pt x="62" y="24"/>
                    <a:pt x="62" y="55"/>
                  </a:cubicBezTo>
                  <a:cubicBezTo>
                    <a:pt x="31" y="600"/>
                    <a:pt x="0" y="1115"/>
                    <a:pt x="0" y="1592"/>
                  </a:cubicBezTo>
                  <a:cubicBezTo>
                    <a:pt x="0" y="7133"/>
                    <a:pt x="2337" y="10591"/>
                    <a:pt x="3367" y="12259"/>
                  </a:cubicBezTo>
                  <a:lnTo>
                    <a:pt x="3459" y="12190"/>
                  </a:lnTo>
                  <a:cubicBezTo>
                    <a:pt x="2437" y="10530"/>
                    <a:pt x="131" y="7102"/>
                    <a:pt x="131" y="1592"/>
                  </a:cubicBezTo>
                  <a:cubicBezTo>
                    <a:pt x="131" y="1147"/>
                    <a:pt x="158" y="668"/>
                    <a:pt x="186" y="187"/>
                  </a:cubicBezTo>
                  <a:lnTo>
                    <a:pt x="186" y="187"/>
                  </a:lnTo>
                  <a:cubicBezTo>
                    <a:pt x="3639" y="3079"/>
                    <a:pt x="4777" y="7938"/>
                    <a:pt x="5319" y="12413"/>
                  </a:cubicBezTo>
                  <a:lnTo>
                    <a:pt x="5442" y="12382"/>
                  </a:lnTo>
                  <a:cubicBezTo>
                    <a:pt x="4904" y="7871"/>
                    <a:pt x="3751" y="2937"/>
                    <a:pt x="162" y="24"/>
                  </a:cubicBezTo>
                  <a:cubicBezTo>
                    <a:pt x="162" y="9"/>
                    <a:pt x="154"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3"/>
            <p:cNvSpPr/>
            <p:nvPr/>
          </p:nvSpPr>
          <p:spPr>
            <a:xfrm>
              <a:off x="3588891" y="4064953"/>
              <a:ext cx="164715" cy="522984"/>
            </a:xfrm>
            <a:custGeom>
              <a:avLst/>
              <a:gdLst/>
              <a:ahLst/>
              <a:cxnLst/>
              <a:rect l="l" t="t" r="r" b="b"/>
              <a:pathLst>
                <a:path w="3844" h="12205" extrusionOk="0">
                  <a:moveTo>
                    <a:pt x="131" y="1"/>
                  </a:moveTo>
                  <a:lnTo>
                    <a:pt x="1" y="31"/>
                  </a:lnTo>
                  <a:cubicBezTo>
                    <a:pt x="1" y="31"/>
                    <a:pt x="324" y="1953"/>
                    <a:pt x="931" y="4420"/>
                  </a:cubicBezTo>
                  <a:cubicBezTo>
                    <a:pt x="1538" y="6917"/>
                    <a:pt x="2468" y="9961"/>
                    <a:pt x="3751" y="12205"/>
                  </a:cubicBezTo>
                  <a:lnTo>
                    <a:pt x="3844" y="12136"/>
                  </a:lnTo>
                  <a:cubicBezTo>
                    <a:pt x="2598" y="9899"/>
                    <a:pt x="1669" y="6887"/>
                    <a:pt x="1061" y="4389"/>
                  </a:cubicBezTo>
                  <a:cubicBezTo>
                    <a:pt x="739" y="3175"/>
                    <a:pt x="516" y="2053"/>
                    <a:pt x="354" y="1284"/>
                  </a:cubicBezTo>
                  <a:cubicBezTo>
                    <a:pt x="293" y="869"/>
                    <a:pt x="231" y="546"/>
                    <a:pt x="193" y="354"/>
                  </a:cubicBezTo>
                  <a:cubicBezTo>
                    <a:pt x="162" y="131"/>
                    <a:pt x="131"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3"/>
            <p:cNvSpPr/>
            <p:nvPr/>
          </p:nvSpPr>
          <p:spPr>
            <a:xfrm>
              <a:off x="3590563" y="4063624"/>
              <a:ext cx="183784" cy="530911"/>
            </a:xfrm>
            <a:custGeom>
              <a:avLst/>
              <a:gdLst/>
              <a:ahLst/>
              <a:cxnLst/>
              <a:rect l="l" t="t" r="r" b="b"/>
              <a:pathLst>
                <a:path w="4289" h="12390" extrusionOk="0">
                  <a:moveTo>
                    <a:pt x="92" y="1"/>
                  </a:moveTo>
                  <a:lnTo>
                    <a:pt x="0" y="62"/>
                  </a:lnTo>
                  <a:cubicBezTo>
                    <a:pt x="92" y="285"/>
                    <a:pt x="285" y="639"/>
                    <a:pt x="446" y="1092"/>
                  </a:cubicBezTo>
                  <a:cubicBezTo>
                    <a:pt x="1115" y="2691"/>
                    <a:pt x="2045" y="5511"/>
                    <a:pt x="2813" y="7940"/>
                  </a:cubicBezTo>
                  <a:cubicBezTo>
                    <a:pt x="3197" y="9162"/>
                    <a:pt x="3520" y="10276"/>
                    <a:pt x="3774" y="11083"/>
                  </a:cubicBezTo>
                  <a:cubicBezTo>
                    <a:pt x="3904" y="11498"/>
                    <a:pt x="3997" y="11813"/>
                    <a:pt x="4066" y="12044"/>
                  </a:cubicBezTo>
                  <a:cubicBezTo>
                    <a:pt x="4127" y="12267"/>
                    <a:pt x="4158" y="12390"/>
                    <a:pt x="4158" y="12390"/>
                  </a:cubicBezTo>
                  <a:lnTo>
                    <a:pt x="4289" y="12359"/>
                  </a:lnTo>
                  <a:cubicBezTo>
                    <a:pt x="4289" y="12359"/>
                    <a:pt x="3520" y="9700"/>
                    <a:pt x="2590" y="6856"/>
                  </a:cubicBezTo>
                  <a:cubicBezTo>
                    <a:pt x="2114" y="5411"/>
                    <a:pt x="1630" y="3905"/>
                    <a:pt x="1184" y="2691"/>
                  </a:cubicBezTo>
                  <a:cubicBezTo>
                    <a:pt x="961" y="2053"/>
                    <a:pt x="769" y="1507"/>
                    <a:pt x="577" y="1054"/>
                  </a:cubicBezTo>
                  <a:cubicBezTo>
                    <a:pt x="385" y="577"/>
                    <a:pt x="223" y="224"/>
                    <a:pt x="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3"/>
            <p:cNvSpPr/>
            <p:nvPr/>
          </p:nvSpPr>
          <p:spPr>
            <a:xfrm>
              <a:off x="3590563" y="4063624"/>
              <a:ext cx="209794" cy="530911"/>
            </a:xfrm>
            <a:custGeom>
              <a:avLst/>
              <a:gdLst/>
              <a:ahLst/>
              <a:cxnLst/>
              <a:rect l="l" t="t" r="r" b="b"/>
              <a:pathLst>
                <a:path w="4896" h="12390" extrusionOk="0">
                  <a:moveTo>
                    <a:pt x="92" y="1"/>
                  </a:moveTo>
                  <a:lnTo>
                    <a:pt x="0" y="93"/>
                  </a:lnTo>
                  <a:cubicBezTo>
                    <a:pt x="700" y="769"/>
                    <a:pt x="1376" y="1892"/>
                    <a:pt x="1952" y="3167"/>
                  </a:cubicBezTo>
                  <a:cubicBezTo>
                    <a:pt x="2813" y="5089"/>
                    <a:pt x="3520" y="7394"/>
                    <a:pt x="3997" y="9223"/>
                  </a:cubicBezTo>
                  <a:cubicBezTo>
                    <a:pt x="4258" y="10153"/>
                    <a:pt x="4450" y="10922"/>
                    <a:pt x="4573" y="11498"/>
                  </a:cubicBezTo>
                  <a:cubicBezTo>
                    <a:pt x="4642" y="11782"/>
                    <a:pt x="4673" y="12005"/>
                    <a:pt x="4704" y="12167"/>
                  </a:cubicBezTo>
                  <a:cubicBezTo>
                    <a:pt x="4734" y="12297"/>
                    <a:pt x="4765" y="12390"/>
                    <a:pt x="4765" y="12390"/>
                  </a:cubicBezTo>
                  <a:lnTo>
                    <a:pt x="4896" y="12359"/>
                  </a:lnTo>
                  <a:cubicBezTo>
                    <a:pt x="4896" y="12359"/>
                    <a:pt x="4419" y="9992"/>
                    <a:pt x="3582" y="7240"/>
                  </a:cubicBezTo>
                  <a:cubicBezTo>
                    <a:pt x="3167" y="5857"/>
                    <a:pt x="2652" y="4420"/>
                    <a:pt x="2075" y="3137"/>
                  </a:cubicBezTo>
                  <a:cubicBezTo>
                    <a:pt x="1468" y="1822"/>
                    <a:pt x="830" y="708"/>
                    <a:pt x="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3"/>
            <p:cNvSpPr/>
            <p:nvPr/>
          </p:nvSpPr>
          <p:spPr>
            <a:xfrm>
              <a:off x="3867501" y="3837076"/>
              <a:ext cx="225305" cy="724551"/>
            </a:xfrm>
            <a:custGeom>
              <a:avLst/>
              <a:gdLst/>
              <a:ahLst/>
              <a:cxnLst/>
              <a:rect l="l" t="t" r="r" b="b"/>
              <a:pathLst>
                <a:path w="5258" h="16909" extrusionOk="0">
                  <a:moveTo>
                    <a:pt x="3782" y="0"/>
                  </a:moveTo>
                  <a:lnTo>
                    <a:pt x="3782" y="0"/>
                  </a:lnTo>
                  <a:cubicBezTo>
                    <a:pt x="454" y="4389"/>
                    <a:pt x="1" y="10952"/>
                    <a:pt x="101" y="16908"/>
                  </a:cubicBezTo>
                  <a:lnTo>
                    <a:pt x="2183" y="16332"/>
                  </a:lnTo>
                  <a:cubicBezTo>
                    <a:pt x="3075" y="13772"/>
                    <a:pt x="5257" y="8231"/>
                    <a:pt x="3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3"/>
            <p:cNvSpPr/>
            <p:nvPr/>
          </p:nvSpPr>
          <p:spPr>
            <a:xfrm>
              <a:off x="3868829" y="3834420"/>
              <a:ext cx="185455" cy="727207"/>
            </a:xfrm>
            <a:custGeom>
              <a:avLst/>
              <a:gdLst/>
              <a:ahLst/>
              <a:cxnLst/>
              <a:rect l="l" t="t" r="r" b="b"/>
              <a:pathLst>
                <a:path w="4328" h="16971" extrusionOk="0">
                  <a:moveTo>
                    <a:pt x="3751" y="1"/>
                  </a:moveTo>
                  <a:cubicBezTo>
                    <a:pt x="3720" y="1"/>
                    <a:pt x="3720" y="1"/>
                    <a:pt x="3689" y="32"/>
                  </a:cubicBezTo>
                  <a:cubicBezTo>
                    <a:pt x="615" y="4097"/>
                    <a:pt x="0" y="10053"/>
                    <a:pt x="0" y="15625"/>
                  </a:cubicBezTo>
                  <a:lnTo>
                    <a:pt x="0" y="16970"/>
                  </a:lnTo>
                  <a:lnTo>
                    <a:pt x="131" y="16970"/>
                  </a:lnTo>
                  <a:lnTo>
                    <a:pt x="131" y="15625"/>
                  </a:lnTo>
                  <a:cubicBezTo>
                    <a:pt x="131" y="10096"/>
                    <a:pt x="729" y="4227"/>
                    <a:pt x="3712" y="194"/>
                  </a:cubicBezTo>
                  <a:lnTo>
                    <a:pt x="3712" y="194"/>
                  </a:lnTo>
                  <a:cubicBezTo>
                    <a:pt x="4042" y="2163"/>
                    <a:pt x="4197" y="3941"/>
                    <a:pt x="4197" y="5573"/>
                  </a:cubicBezTo>
                  <a:cubicBezTo>
                    <a:pt x="4197" y="10791"/>
                    <a:pt x="2759" y="14442"/>
                    <a:pt x="2083" y="16394"/>
                  </a:cubicBezTo>
                  <a:lnTo>
                    <a:pt x="2214" y="16432"/>
                  </a:lnTo>
                  <a:cubicBezTo>
                    <a:pt x="2882" y="14472"/>
                    <a:pt x="4327" y="10822"/>
                    <a:pt x="4327" y="5573"/>
                  </a:cubicBezTo>
                  <a:cubicBezTo>
                    <a:pt x="4327" y="3905"/>
                    <a:pt x="4166" y="2053"/>
                    <a:pt x="3812" y="62"/>
                  </a:cubicBezTo>
                  <a:cubicBezTo>
                    <a:pt x="3812" y="32"/>
                    <a:pt x="3782" y="1"/>
                    <a:pt x="3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3"/>
            <p:cNvSpPr/>
            <p:nvPr/>
          </p:nvSpPr>
          <p:spPr>
            <a:xfrm>
              <a:off x="3916907" y="3837076"/>
              <a:ext cx="115309" cy="721894"/>
            </a:xfrm>
            <a:custGeom>
              <a:avLst/>
              <a:gdLst/>
              <a:ahLst/>
              <a:cxnLst/>
              <a:rect l="l" t="t" r="r" b="b"/>
              <a:pathLst>
                <a:path w="2691" h="16847" extrusionOk="0">
                  <a:moveTo>
                    <a:pt x="2567" y="0"/>
                  </a:moveTo>
                  <a:cubicBezTo>
                    <a:pt x="2567" y="0"/>
                    <a:pt x="2529" y="162"/>
                    <a:pt x="2498" y="454"/>
                  </a:cubicBezTo>
                  <a:cubicBezTo>
                    <a:pt x="2275" y="2537"/>
                    <a:pt x="1284" y="11144"/>
                    <a:pt x="0" y="16816"/>
                  </a:cubicBezTo>
                  <a:lnTo>
                    <a:pt x="131" y="16847"/>
                  </a:lnTo>
                  <a:cubicBezTo>
                    <a:pt x="1607" y="10345"/>
                    <a:pt x="2690" y="0"/>
                    <a:pt x="2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3"/>
            <p:cNvSpPr/>
            <p:nvPr/>
          </p:nvSpPr>
          <p:spPr>
            <a:xfrm>
              <a:off x="3941588" y="3837076"/>
              <a:ext cx="91956" cy="717952"/>
            </a:xfrm>
            <a:custGeom>
              <a:avLst/>
              <a:gdLst/>
              <a:ahLst/>
              <a:cxnLst/>
              <a:rect l="l" t="t" r="r" b="b"/>
              <a:pathLst>
                <a:path w="2146" h="16755" extrusionOk="0">
                  <a:moveTo>
                    <a:pt x="1991" y="0"/>
                  </a:moveTo>
                  <a:lnTo>
                    <a:pt x="1991" y="100"/>
                  </a:lnTo>
                  <a:cubicBezTo>
                    <a:pt x="1991" y="293"/>
                    <a:pt x="2022" y="769"/>
                    <a:pt x="2022" y="1476"/>
                  </a:cubicBezTo>
                  <a:cubicBezTo>
                    <a:pt x="2022" y="4104"/>
                    <a:pt x="1761" y="9899"/>
                    <a:pt x="1" y="16716"/>
                  </a:cubicBezTo>
                  <a:lnTo>
                    <a:pt x="132" y="16754"/>
                  </a:lnTo>
                  <a:cubicBezTo>
                    <a:pt x="1891" y="9930"/>
                    <a:pt x="2145" y="4104"/>
                    <a:pt x="2145" y="1476"/>
                  </a:cubicBezTo>
                  <a:cubicBezTo>
                    <a:pt x="2145" y="546"/>
                    <a:pt x="2114" y="0"/>
                    <a:pt x="2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3"/>
            <p:cNvSpPr/>
            <p:nvPr/>
          </p:nvSpPr>
          <p:spPr>
            <a:xfrm>
              <a:off x="3900452" y="3835748"/>
              <a:ext cx="131764" cy="717609"/>
            </a:xfrm>
            <a:custGeom>
              <a:avLst/>
              <a:gdLst/>
              <a:ahLst/>
              <a:cxnLst/>
              <a:rect l="l" t="t" r="r" b="b"/>
              <a:pathLst>
                <a:path w="3075" h="16747" extrusionOk="0">
                  <a:moveTo>
                    <a:pt x="2951" y="1"/>
                  </a:moveTo>
                  <a:cubicBezTo>
                    <a:pt x="2567" y="961"/>
                    <a:pt x="2183" y="2468"/>
                    <a:pt x="1860" y="4228"/>
                  </a:cubicBezTo>
                  <a:cubicBezTo>
                    <a:pt x="799" y="9446"/>
                    <a:pt x="0" y="16747"/>
                    <a:pt x="0" y="16747"/>
                  </a:cubicBezTo>
                  <a:lnTo>
                    <a:pt x="131" y="16747"/>
                  </a:lnTo>
                  <a:cubicBezTo>
                    <a:pt x="131" y="16747"/>
                    <a:pt x="162" y="16555"/>
                    <a:pt x="192" y="16209"/>
                  </a:cubicBezTo>
                  <a:cubicBezTo>
                    <a:pt x="354" y="14926"/>
                    <a:pt x="738" y="11721"/>
                    <a:pt x="1253" y="8393"/>
                  </a:cubicBezTo>
                  <a:cubicBezTo>
                    <a:pt x="1507" y="6756"/>
                    <a:pt x="1799" y="5065"/>
                    <a:pt x="2114" y="3590"/>
                  </a:cubicBezTo>
                  <a:cubicBezTo>
                    <a:pt x="2406" y="2145"/>
                    <a:pt x="2721" y="869"/>
                    <a:pt x="3074" y="70"/>
                  </a:cubicBezTo>
                  <a:lnTo>
                    <a:pt x="29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3"/>
            <p:cNvSpPr/>
            <p:nvPr/>
          </p:nvSpPr>
          <p:spPr>
            <a:xfrm>
              <a:off x="3886955" y="3835748"/>
              <a:ext cx="143933" cy="717609"/>
            </a:xfrm>
            <a:custGeom>
              <a:avLst/>
              <a:gdLst/>
              <a:ahLst/>
              <a:cxnLst/>
              <a:rect l="l" t="t" r="r" b="b"/>
              <a:pathLst>
                <a:path w="3359" h="16747" extrusionOk="0">
                  <a:moveTo>
                    <a:pt x="3266" y="1"/>
                  </a:moveTo>
                  <a:cubicBezTo>
                    <a:pt x="2529" y="1123"/>
                    <a:pt x="1952" y="2721"/>
                    <a:pt x="1499" y="4520"/>
                  </a:cubicBezTo>
                  <a:cubicBezTo>
                    <a:pt x="192" y="9869"/>
                    <a:pt x="0" y="16747"/>
                    <a:pt x="0" y="16747"/>
                  </a:cubicBezTo>
                  <a:lnTo>
                    <a:pt x="123" y="16747"/>
                  </a:lnTo>
                  <a:lnTo>
                    <a:pt x="123" y="16209"/>
                  </a:lnTo>
                  <a:cubicBezTo>
                    <a:pt x="192" y="15018"/>
                    <a:pt x="346" y="11944"/>
                    <a:pt x="830" y="8716"/>
                  </a:cubicBezTo>
                  <a:cubicBezTo>
                    <a:pt x="1307" y="5450"/>
                    <a:pt x="2114" y="2022"/>
                    <a:pt x="3359" y="70"/>
                  </a:cubicBezTo>
                  <a:lnTo>
                    <a:pt x="32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3"/>
            <p:cNvSpPr/>
            <p:nvPr/>
          </p:nvSpPr>
          <p:spPr>
            <a:xfrm>
              <a:off x="3911636" y="4149924"/>
              <a:ext cx="249644" cy="502245"/>
            </a:xfrm>
            <a:custGeom>
              <a:avLst/>
              <a:gdLst/>
              <a:ahLst/>
              <a:cxnLst/>
              <a:rect l="l" t="t" r="r" b="b"/>
              <a:pathLst>
                <a:path w="5826" h="11721" extrusionOk="0">
                  <a:moveTo>
                    <a:pt x="5826" y="0"/>
                  </a:moveTo>
                  <a:lnTo>
                    <a:pt x="5826" y="0"/>
                  </a:lnTo>
                  <a:cubicBezTo>
                    <a:pt x="2368" y="2598"/>
                    <a:pt x="923" y="7340"/>
                    <a:pt x="0" y="11721"/>
                  </a:cubicBezTo>
                  <a:lnTo>
                    <a:pt x="1822" y="11721"/>
                  </a:lnTo>
                  <a:cubicBezTo>
                    <a:pt x="2975" y="10030"/>
                    <a:pt x="5695" y="6379"/>
                    <a:pt x="5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3"/>
            <p:cNvSpPr/>
            <p:nvPr/>
          </p:nvSpPr>
          <p:spPr>
            <a:xfrm>
              <a:off x="3908680" y="4147311"/>
              <a:ext cx="255257" cy="506487"/>
            </a:xfrm>
            <a:custGeom>
              <a:avLst/>
              <a:gdLst/>
              <a:ahLst/>
              <a:cxnLst/>
              <a:rect l="l" t="t" r="r" b="b"/>
              <a:pathLst>
                <a:path w="5957" h="11820" extrusionOk="0">
                  <a:moveTo>
                    <a:pt x="5926" y="0"/>
                  </a:moveTo>
                  <a:cubicBezTo>
                    <a:pt x="5926" y="0"/>
                    <a:pt x="5895" y="0"/>
                    <a:pt x="5864" y="31"/>
                  </a:cubicBezTo>
                  <a:cubicBezTo>
                    <a:pt x="2406" y="2628"/>
                    <a:pt x="930" y="7363"/>
                    <a:pt x="0" y="11782"/>
                  </a:cubicBezTo>
                  <a:lnTo>
                    <a:pt x="131" y="11820"/>
                  </a:lnTo>
                  <a:cubicBezTo>
                    <a:pt x="1049" y="7455"/>
                    <a:pt x="2463" y="2806"/>
                    <a:pt x="5830" y="226"/>
                  </a:cubicBezTo>
                  <a:lnTo>
                    <a:pt x="5830" y="226"/>
                  </a:lnTo>
                  <a:cubicBezTo>
                    <a:pt x="5656" y="6465"/>
                    <a:pt x="2972" y="10037"/>
                    <a:pt x="1829" y="11751"/>
                  </a:cubicBezTo>
                  <a:lnTo>
                    <a:pt x="1922" y="11820"/>
                  </a:lnTo>
                  <a:cubicBezTo>
                    <a:pt x="3101" y="10128"/>
                    <a:pt x="5814" y="6498"/>
                    <a:pt x="5955" y="132"/>
                  </a:cubicBezTo>
                  <a:lnTo>
                    <a:pt x="5955" y="132"/>
                  </a:lnTo>
                  <a:cubicBezTo>
                    <a:pt x="5956" y="131"/>
                    <a:pt x="5956" y="131"/>
                    <a:pt x="5956" y="131"/>
                  </a:cubicBezTo>
                  <a:lnTo>
                    <a:pt x="5955" y="129"/>
                  </a:lnTo>
                  <a:lnTo>
                    <a:pt x="5955" y="129"/>
                  </a:lnTo>
                  <a:cubicBezTo>
                    <a:pt x="5956" y="107"/>
                    <a:pt x="5956" y="84"/>
                    <a:pt x="5956" y="61"/>
                  </a:cubicBezTo>
                  <a:cubicBezTo>
                    <a:pt x="5956" y="61"/>
                    <a:pt x="5956" y="31"/>
                    <a:pt x="5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3"/>
            <p:cNvSpPr/>
            <p:nvPr/>
          </p:nvSpPr>
          <p:spPr>
            <a:xfrm>
              <a:off x="3969269" y="4149924"/>
              <a:ext cx="194668" cy="502245"/>
            </a:xfrm>
            <a:custGeom>
              <a:avLst/>
              <a:gdLst/>
              <a:ahLst/>
              <a:cxnLst/>
              <a:rect l="l" t="t" r="r" b="b"/>
              <a:pathLst>
                <a:path w="4543" h="11721" extrusionOk="0">
                  <a:moveTo>
                    <a:pt x="4420" y="0"/>
                  </a:moveTo>
                  <a:cubicBezTo>
                    <a:pt x="4420" y="0"/>
                    <a:pt x="4420" y="100"/>
                    <a:pt x="4350" y="323"/>
                  </a:cubicBezTo>
                  <a:cubicBezTo>
                    <a:pt x="3966" y="1799"/>
                    <a:pt x="2337" y="7978"/>
                    <a:pt x="0" y="11628"/>
                  </a:cubicBezTo>
                  <a:lnTo>
                    <a:pt x="123" y="11721"/>
                  </a:lnTo>
                  <a:cubicBezTo>
                    <a:pt x="1438" y="9607"/>
                    <a:pt x="2560" y="6664"/>
                    <a:pt x="3328" y="4297"/>
                  </a:cubicBezTo>
                  <a:cubicBezTo>
                    <a:pt x="4097" y="1891"/>
                    <a:pt x="4542" y="39"/>
                    <a:pt x="4542" y="39"/>
                  </a:cubicBezTo>
                  <a:lnTo>
                    <a:pt x="4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3"/>
            <p:cNvSpPr/>
            <p:nvPr/>
          </p:nvSpPr>
          <p:spPr>
            <a:xfrm>
              <a:off x="3949858" y="4148596"/>
              <a:ext cx="214079" cy="509187"/>
            </a:xfrm>
            <a:custGeom>
              <a:avLst/>
              <a:gdLst/>
              <a:ahLst/>
              <a:cxnLst/>
              <a:rect l="l" t="t" r="r" b="b"/>
              <a:pathLst>
                <a:path w="4996" h="11883" extrusionOk="0">
                  <a:moveTo>
                    <a:pt x="4903" y="1"/>
                  </a:moveTo>
                  <a:cubicBezTo>
                    <a:pt x="4611" y="416"/>
                    <a:pt x="4165" y="1346"/>
                    <a:pt x="3651" y="2529"/>
                  </a:cubicBezTo>
                  <a:cubicBezTo>
                    <a:pt x="2144" y="6087"/>
                    <a:pt x="0" y="11821"/>
                    <a:pt x="0" y="11821"/>
                  </a:cubicBezTo>
                  <a:lnTo>
                    <a:pt x="131" y="11882"/>
                  </a:lnTo>
                  <a:cubicBezTo>
                    <a:pt x="131" y="11882"/>
                    <a:pt x="192" y="11721"/>
                    <a:pt x="292" y="11436"/>
                  </a:cubicBezTo>
                  <a:cubicBezTo>
                    <a:pt x="676" y="10445"/>
                    <a:pt x="1606" y="7947"/>
                    <a:pt x="2567" y="5542"/>
                  </a:cubicBezTo>
                  <a:cubicBezTo>
                    <a:pt x="3043" y="4328"/>
                    <a:pt x="3558" y="3144"/>
                    <a:pt x="3973" y="2183"/>
                  </a:cubicBezTo>
                  <a:cubicBezTo>
                    <a:pt x="4388" y="1184"/>
                    <a:pt x="4773" y="416"/>
                    <a:pt x="4995" y="70"/>
                  </a:cubicBezTo>
                  <a:lnTo>
                    <a:pt x="49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3"/>
            <p:cNvSpPr/>
            <p:nvPr/>
          </p:nvSpPr>
          <p:spPr>
            <a:xfrm>
              <a:off x="3928091" y="4148596"/>
              <a:ext cx="235846" cy="506530"/>
            </a:xfrm>
            <a:custGeom>
              <a:avLst/>
              <a:gdLst/>
              <a:ahLst/>
              <a:cxnLst/>
              <a:rect l="l" t="t" r="r" b="b"/>
              <a:pathLst>
                <a:path w="5504" h="11821" extrusionOk="0">
                  <a:moveTo>
                    <a:pt x="5411" y="1"/>
                  </a:moveTo>
                  <a:cubicBezTo>
                    <a:pt x="4673" y="646"/>
                    <a:pt x="3997" y="1699"/>
                    <a:pt x="3359" y="2913"/>
                  </a:cubicBezTo>
                  <a:cubicBezTo>
                    <a:pt x="1407" y="6564"/>
                    <a:pt x="1" y="11790"/>
                    <a:pt x="1" y="11790"/>
                  </a:cubicBezTo>
                  <a:lnTo>
                    <a:pt x="93" y="11821"/>
                  </a:lnTo>
                  <a:cubicBezTo>
                    <a:pt x="93" y="11821"/>
                    <a:pt x="154" y="11659"/>
                    <a:pt x="224" y="11406"/>
                  </a:cubicBezTo>
                  <a:cubicBezTo>
                    <a:pt x="477" y="10507"/>
                    <a:pt x="1184" y="8232"/>
                    <a:pt x="2114" y="5895"/>
                  </a:cubicBezTo>
                  <a:cubicBezTo>
                    <a:pt x="2591" y="4712"/>
                    <a:pt x="3136" y="3559"/>
                    <a:pt x="3713" y="2529"/>
                  </a:cubicBezTo>
                  <a:cubicBezTo>
                    <a:pt x="4258" y="1507"/>
                    <a:pt x="4866" y="646"/>
                    <a:pt x="5503" y="101"/>
                  </a:cubicBez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3"/>
            <p:cNvSpPr/>
            <p:nvPr/>
          </p:nvSpPr>
          <p:spPr>
            <a:xfrm>
              <a:off x="3687703" y="4541145"/>
              <a:ext cx="385693" cy="389635"/>
            </a:xfrm>
            <a:custGeom>
              <a:avLst/>
              <a:gdLst/>
              <a:ahLst/>
              <a:cxnLst/>
              <a:rect l="l" t="t" r="r" b="b"/>
              <a:pathLst>
                <a:path w="9001" h="9093" extrusionOk="0">
                  <a:moveTo>
                    <a:pt x="0" y="1"/>
                  </a:moveTo>
                  <a:lnTo>
                    <a:pt x="0" y="1953"/>
                  </a:lnTo>
                  <a:cubicBezTo>
                    <a:pt x="0" y="6310"/>
                    <a:pt x="1768" y="9092"/>
                    <a:pt x="1768" y="9092"/>
                  </a:cubicBezTo>
                  <a:lnTo>
                    <a:pt x="7240" y="9092"/>
                  </a:lnTo>
                  <a:cubicBezTo>
                    <a:pt x="7240" y="9092"/>
                    <a:pt x="9000" y="6310"/>
                    <a:pt x="9000" y="1953"/>
                  </a:cubicBezTo>
                  <a:lnTo>
                    <a:pt x="9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3"/>
            <p:cNvSpPr/>
            <p:nvPr/>
          </p:nvSpPr>
          <p:spPr>
            <a:xfrm>
              <a:off x="5880628" y="4268148"/>
              <a:ext cx="174228" cy="411703"/>
            </a:xfrm>
            <a:custGeom>
              <a:avLst/>
              <a:gdLst/>
              <a:ahLst/>
              <a:cxnLst/>
              <a:rect l="l" t="t" r="r" b="b"/>
              <a:pathLst>
                <a:path w="4066" h="9608" extrusionOk="0">
                  <a:moveTo>
                    <a:pt x="1891" y="1"/>
                  </a:moveTo>
                  <a:cubicBezTo>
                    <a:pt x="0" y="4227"/>
                    <a:pt x="1153" y="7494"/>
                    <a:pt x="1599" y="9031"/>
                  </a:cubicBezTo>
                  <a:lnTo>
                    <a:pt x="3136" y="9607"/>
                  </a:lnTo>
                  <a:cubicBezTo>
                    <a:pt x="3743" y="6433"/>
                    <a:pt x="4066" y="3075"/>
                    <a:pt x="1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3"/>
            <p:cNvSpPr/>
            <p:nvPr/>
          </p:nvSpPr>
          <p:spPr>
            <a:xfrm>
              <a:off x="5913537" y="4265191"/>
              <a:ext cx="123537" cy="415945"/>
            </a:xfrm>
            <a:custGeom>
              <a:avLst/>
              <a:gdLst/>
              <a:ahLst/>
              <a:cxnLst/>
              <a:rect l="l" t="t" r="r" b="b"/>
              <a:pathLst>
                <a:path w="2883" h="9707" extrusionOk="0">
                  <a:moveTo>
                    <a:pt x="1123" y="0"/>
                  </a:moveTo>
                  <a:cubicBezTo>
                    <a:pt x="1085" y="0"/>
                    <a:pt x="1085" y="39"/>
                    <a:pt x="1054" y="39"/>
                  </a:cubicBezTo>
                  <a:cubicBezTo>
                    <a:pt x="285" y="1829"/>
                    <a:pt x="1" y="3428"/>
                    <a:pt x="1" y="4804"/>
                  </a:cubicBezTo>
                  <a:cubicBezTo>
                    <a:pt x="1" y="6725"/>
                    <a:pt x="508" y="8231"/>
                    <a:pt x="769" y="9100"/>
                  </a:cubicBezTo>
                  <a:lnTo>
                    <a:pt x="892" y="9069"/>
                  </a:lnTo>
                  <a:cubicBezTo>
                    <a:pt x="639" y="8201"/>
                    <a:pt x="124" y="6725"/>
                    <a:pt x="124" y="4804"/>
                  </a:cubicBezTo>
                  <a:cubicBezTo>
                    <a:pt x="124" y="3451"/>
                    <a:pt x="377" y="1912"/>
                    <a:pt x="1145" y="188"/>
                  </a:cubicBezTo>
                  <a:lnTo>
                    <a:pt x="1145" y="188"/>
                  </a:lnTo>
                  <a:cubicBezTo>
                    <a:pt x="2351" y="1953"/>
                    <a:pt x="2752" y="3843"/>
                    <a:pt x="2752" y="5703"/>
                  </a:cubicBezTo>
                  <a:cubicBezTo>
                    <a:pt x="2752" y="7048"/>
                    <a:pt x="2560" y="8362"/>
                    <a:pt x="2307" y="9676"/>
                  </a:cubicBezTo>
                  <a:lnTo>
                    <a:pt x="2429" y="9707"/>
                  </a:lnTo>
                  <a:cubicBezTo>
                    <a:pt x="2691" y="8393"/>
                    <a:pt x="2883" y="7048"/>
                    <a:pt x="2883" y="5703"/>
                  </a:cubicBezTo>
                  <a:cubicBezTo>
                    <a:pt x="2883" y="3781"/>
                    <a:pt x="2468" y="1860"/>
                    <a:pt x="1184" y="39"/>
                  </a:cubicBezTo>
                  <a:cubicBezTo>
                    <a:pt x="1154" y="0"/>
                    <a:pt x="1154" y="0"/>
                    <a:pt x="1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3"/>
            <p:cNvSpPr/>
            <p:nvPr/>
          </p:nvSpPr>
          <p:spPr>
            <a:xfrm>
              <a:off x="5947817" y="4268148"/>
              <a:ext cx="27381" cy="400476"/>
            </a:xfrm>
            <a:custGeom>
              <a:avLst/>
              <a:gdLst/>
              <a:ahLst/>
              <a:cxnLst/>
              <a:rect l="l" t="t" r="r" b="b"/>
              <a:pathLst>
                <a:path w="639" h="9346" extrusionOk="0">
                  <a:moveTo>
                    <a:pt x="254" y="1"/>
                  </a:moveTo>
                  <a:cubicBezTo>
                    <a:pt x="254" y="1"/>
                    <a:pt x="0" y="1407"/>
                    <a:pt x="0" y="3682"/>
                  </a:cubicBezTo>
                  <a:cubicBezTo>
                    <a:pt x="0" y="5250"/>
                    <a:pt x="131" y="7171"/>
                    <a:pt x="515" y="9346"/>
                  </a:cubicBezTo>
                  <a:lnTo>
                    <a:pt x="638" y="9315"/>
                  </a:lnTo>
                  <a:cubicBezTo>
                    <a:pt x="254" y="7171"/>
                    <a:pt x="131" y="5219"/>
                    <a:pt x="131" y="3682"/>
                  </a:cubicBezTo>
                  <a:cubicBezTo>
                    <a:pt x="131" y="2560"/>
                    <a:pt x="192" y="1630"/>
                    <a:pt x="254" y="992"/>
                  </a:cubicBezTo>
                  <a:cubicBezTo>
                    <a:pt x="285" y="669"/>
                    <a:pt x="323" y="446"/>
                    <a:pt x="354" y="254"/>
                  </a:cubicBezTo>
                  <a:cubicBezTo>
                    <a:pt x="354" y="193"/>
                    <a:pt x="384" y="123"/>
                    <a:pt x="384" y="62"/>
                  </a:cubicBezTo>
                  <a:lnTo>
                    <a:pt x="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3"/>
            <p:cNvSpPr/>
            <p:nvPr/>
          </p:nvSpPr>
          <p:spPr>
            <a:xfrm>
              <a:off x="5958658" y="4266819"/>
              <a:ext cx="27724" cy="403476"/>
            </a:xfrm>
            <a:custGeom>
              <a:avLst/>
              <a:gdLst/>
              <a:ahLst/>
              <a:cxnLst/>
              <a:rect l="l" t="t" r="r" b="b"/>
              <a:pathLst>
                <a:path w="647" h="9416" extrusionOk="0">
                  <a:moveTo>
                    <a:pt x="131" y="1"/>
                  </a:moveTo>
                  <a:lnTo>
                    <a:pt x="1" y="62"/>
                  </a:lnTo>
                  <a:cubicBezTo>
                    <a:pt x="193" y="608"/>
                    <a:pt x="324" y="1469"/>
                    <a:pt x="416" y="2429"/>
                  </a:cubicBezTo>
                  <a:cubicBezTo>
                    <a:pt x="485" y="3421"/>
                    <a:pt x="516" y="4512"/>
                    <a:pt x="516" y="5534"/>
                  </a:cubicBezTo>
                  <a:cubicBezTo>
                    <a:pt x="516" y="6564"/>
                    <a:pt x="485" y="7525"/>
                    <a:pt x="454" y="8224"/>
                  </a:cubicBezTo>
                  <a:cubicBezTo>
                    <a:pt x="454" y="8578"/>
                    <a:pt x="416" y="8870"/>
                    <a:pt x="416" y="9092"/>
                  </a:cubicBezTo>
                  <a:lnTo>
                    <a:pt x="416" y="9377"/>
                  </a:lnTo>
                  <a:lnTo>
                    <a:pt x="546" y="9415"/>
                  </a:lnTo>
                  <a:cubicBezTo>
                    <a:pt x="546" y="9415"/>
                    <a:pt x="646" y="7617"/>
                    <a:pt x="646" y="5534"/>
                  </a:cubicBezTo>
                  <a:cubicBezTo>
                    <a:pt x="646" y="4512"/>
                    <a:pt x="608" y="3390"/>
                    <a:pt x="546" y="2429"/>
                  </a:cubicBezTo>
                  <a:cubicBezTo>
                    <a:pt x="454" y="1438"/>
                    <a:pt x="324" y="577"/>
                    <a:pt x="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3"/>
            <p:cNvSpPr/>
            <p:nvPr/>
          </p:nvSpPr>
          <p:spPr>
            <a:xfrm>
              <a:off x="5959986" y="4266819"/>
              <a:ext cx="48121" cy="404761"/>
            </a:xfrm>
            <a:custGeom>
              <a:avLst/>
              <a:gdLst/>
              <a:ahLst/>
              <a:cxnLst/>
              <a:rect l="l" t="t" r="r" b="b"/>
              <a:pathLst>
                <a:path w="1123" h="9446" extrusionOk="0">
                  <a:moveTo>
                    <a:pt x="100" y="1"/>
                  </a:moveTo>
                  <a:lnTo>
                    <a:pt x="1" y="62"/>
                  </a:lnTo>
                  <a:cubicBezTo>
                    <a:pt x="769" y="1277"/>
                    <a:pt x="1000" y="3267"/>
                    <a:pt x="1000" y="5058"/>
                  </a:cubicBezTo>
                  <a:cubicBezTo>
                    <a:pt x="1000" y="6210"/>
                    <a:pt x="900" y="7302"/>
                    <a:pt x="808" y="8101"/>
                  </a:cubicBezTo>
                  <a:cubicBezTo>
                    <a:pt x="769" y="8516"/>
                    <a:pt x="738" y="8839"/>
                    <a:pt x="708" y="9092"/>
                  </a:cubicBezTo>
                  <a:cubicBezTo>
                    <a:pt x="677" y="9185"/>
                    <a:pt x="677" y="9285"/>
                    <a:pt x="646" y="9346"/>
                  </a:cubicBezTo>
                  <a:lnTo>
                    <a:pt x="646" y="9446"/>
                  </a:lnTo>
                  <a:lnTo>
                    <a:pt x="769" y="9446"/>
                  </a:lnTo>
                  <a:cubicBezTo>
                    <a:pt x="769" y="9446"/>
                    <a:pt x="1123" y="7394"/>
                    <a:pt x="1123" y="5058"/>
                  </a:cubicBezTo>
                  <a:cubicBezTo>
                    <a:pt x="1123" y="3229"/>
                    <a:pt x="900" y="1277"/>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3"/>
            <p:cNvSpPr/>
            <p:nvPr/>
          </p:nvSpPr>
          <p:spPr>
            <a:xfrm>
              <a:off x="5745951" y="4435434"/>
              <a:ext cx="196296" cy="262199"/>
            </a:xfrm>
            <a:custGeom>
              <a:avLst/>
              <a:gdLst/>
              <a:ahLst/>
              <a:cxnLst/>
              <a:rect l="l" t="t" r="r" b="b"/>
              <a:pathLst>
                <a:path w="4581" h="6119" extrusionOk="0">
                  <a:moveTo>
                    <a:pt x="0" y="1"/>
                  </a:moveTo>
                  <a:lnTo>
                    <a:pt x="0" y="1"/>
                  </a:lnTo>
                  <a:cubicBezTo>
                    <a:pt x="261" y="3651"/>
                    <a:pt x="2375" y="5319"/>
                    <a:pt x="3266" y="6118"/>
                  </a:cubicBezTo>
                  <a:lnTo>
                    <a:pt x="4581" y="5826"/>
                  </a:lnTo>
                  <a:cubicBezTo>
                    <a:pt x="3812" y="3428"/>
                    <a:pt x="2598" y="9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3"/>
            <p:cNvSpPr/>
            <p:nvPr/>
          </p:nvSpPr>
          <p:spPr>
            <a:xfrm>
              <a:off x="5743295" y="4432820"/>
              <a:ext cx="201909" cy="266099"/>
            </a:xfrm>
            <a:custGeom>
              <a:avLst/>
              <a:gdLst/>
              <a:ahLst/>
              <a:cxnLst/>
              <a:rect l="l" t="t" r="r" b="b"/>
              <a:pathLst>
                <a:path w="4712" h="6210" extrusionOk="0">
                  <a:moveTo>
                    <a:pt x="31" y="0"/>
                  </a:moveTo>
                  <a:cubicBezTo>
                    <a:pt x="1" y="31"/>
                    <a:pt x="1" y="31"/>
                    <a:pt x="1" y="62"/>
                  </a:cubicBezTo>
                  <a:cubicBezTo>
                    <a:pt x="131" y="1891"/>
                    <a:pt x="738" y="3236"/>
                    <a:pt x="1407" y="4227"/>
                  </a:cubicBezTo>
                  <a:cubicBezTo>
                    <a:pt x="2083" y="5188"/>
                    <a:pt x="2821" y="5826"/>
                    <a:pt x="3267" y="6210"/>
                  </a:cubicBezTo>
                  <a:lnTo>
                    <a:pt x="3367" y="6118"/>
                  </a:lnTo>
                  <a:cubicBezTo>
                    <a:pt x="2913" y="5733"/>
                    <a:pt x="2176" y="5119"/>
                    <a:pt x="1507" y="4158"/>
                  </a:cubicBezTo>
                  <a:cubicBezTo>
                    <a:pt x="843" y="3185"/>
                    <a:pt x="276" y="1901"/>
                    <a:pt x="139" y="161"/>
                  </a:cubicBezTo>
                  <a:lnTo>
                    <a:pt x="139" y="161"/>
                  </a:lnTo>
                  <a:cubicBezTo>
                    <a:pt x="1396" y="624"/>
                    <a:pt x="2295" y="1466"/>
                    <a:pt x="2982" y="2467"/>
                  </a:cubicBezTo>
                  <a:cubicBezTo>
                    <a:pt x="3682" y="3520"/>
                    <a:pt x="4197" y="4734"/>
                    <a:pt x="4581" y="5925"/>
                  </a:cubicBezTo>
                  <a:lnTo>
                    <a:pt x="4712" y="5887"/>
                  </a:lnTo>
                  <a:cubicBezTo>
                    <a:pt x="4327" y="4673"/>
                    <a:pt x="3813" y="3459"/>
                    <a:pt x="3075" y="2398"/>
                  </a:cubicBezTo>
                  <a:cubicBezTo>
                    <a:pt x="2368" y="1345"/>
                    <a:pt x="1407" y="477"/>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3"/>
            <p:cNvSpPr/>
            <p:nvPr/>
          </p:nvSpPr>
          <p:spPr>
            <a:xfrm>
              <a:off x="5743295" y="4434106"/>
              <a:ext cx="162059" cy="267470"/>
            </a:xfrm>
            <a:custGeom>
              <a:avLst/>
              <a:gdLst/>
              <a:ahLst/>
              <a:cxnLst/>
              <a:rect l="l" t="t" r="r" b="b"/>
              <a:pathLst>
                <a:path w="3782" h="6242" extrusionOk="0">
                  <a:moveTo>
                    <a:pt x="131" y="1"/>
                  </a:moveTo>
                  <a:lnTo>
                    <a:pt x="1" y="32"/>
                  </a:lnTo>
                  <a:cubicBezTo>
                    <a:pt x="1" y="62"/>
                    <a:pt x="930" y="3136"/>
                    <a:pt x="3682" y="6241"/>
                  </a:cubicBezTo>
                  <a:lnTo>
                    <a:pt x="3782" y="6149"/>
                  </a:lnTo>
                  <a:cubicBezTo>
                    <a:pt x="2406" y="4612"/>
                    <a:pt x="1507" y="3075"/>
                    <a:pt x="930" y="1922"/>
                  </a:cubicBezTo>
                  <a:cubicBezTo>
                    <a:pt x="638" y="1346"/>
                    <a:pt x="446" y="862"/>
                    <a:pt x="323" y="547"/>
                  </a:cubicBezTo>
                  <a:cubicBezTo>
                    <a:pt x="254" y="354"/>
                    <a:pt x="193" y="224"/>
                    <a:pt x="162" y="162"/>
                  </a:cubicBezTo>
                  <a:cubicBezTo>
                    <a:pt x="162" y="93"/>
                    <a:pt x="162" y="62"/>
                    <a:pt x="131" y="32"/>
                  </a:cubicBezTo>
                  <a:lnTo>
                    <a:pt x="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3"/>
            <p:cNvSpPr/>
            <p:nvPr/>
          </p:nvSpPr>
          <p:spPr>
            <a:xfrm>
              <a:off x="5744623" y="4434106"/>
              <a:ext cx="179841" cy="257914"/>
            </a:xfrm>
            <a:custGeom>
              <a:avLst/>
              <a:gdLst/>
              <a:ahLst/>
              <a:cxnLst/>
              <a:rect l="l" t="t" r="r" b="b"/>
              <a:pathLst>
                <a:path w="4197" h="6019" extrusionOk="0">
                  <a:moveTo>
                    <a:pt x="100" y="1"/>
                  </a:moveTo>
                  <a:lnTo>
                    <a:pt x="0" y="62"/>
                  </a:lnTo>
                  <a:cubicBezTo>
                    <a:pt x="1061" y="1599"/>
                    <a:pt x="4104" y="6018"/>
                    <a:pt x="4104" y="6018"/>
                  </a:cubicBezTo>
                  <a:lnTo>
                    <a:pt x="4197" y="5926"/>
                  </a:lnTo>
                  <a:cubicBezTo>
                    <a:pt x="4197" y="5926"/>
                    <a:pt x="4135" y="5857"/>
                    <a:pt x="4066" y="5734"/>
                  </a:cubicBezTo>
                  <a:cubicBezTo>
                    <a:pt x="3459" y="4866"/>
                    <a:pt x="1030" y="1346"/>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3"/>
            <p:cNvSpPr/>
            <p:nvPr/>
          </p:nvSpPr>
          <p:spPr>
            <a:xfrm>
              <a:off x="5744623" y="4432820"/>
              <a:ext cx="188069" cy="255257"/>
            </a:xfrm>
            <a:custGeom>
              <a:avLst/>
              <a:gdLst/>
              <a:ahLst/>
              <a:cxnLst/>
              <a:rect l="l" t="t" r="r" b="b"/>
              <a:pathLst>
                <a:path w="4389" h="5957" extrusionOk="0">
                  <a:moveTo>
                    <a:pt x="69" y="0"/>
                  </a:moveTo>
                  <a:lnTo>
                    <a:pt x="0" y="123"/>
                  </a:lnTo>
                  <a:cubicBezTo>
                    <a:pt x="1092" y="830"/>
                    <a:pt x="2183" y="2275"/>
                    <a:pt x="2951" y="3551"/>
                  </a:cubicBezTo>
                  <a:cubicBezTo>
                    <a:pt x="3367" y="4196"/>
                    <a:pt x="3682" y="4803"/>
                    <a:pt x="3912" y="5249"/>
                  </a:cubicBezTo>
                  <a:cubicBezTo>
                    <a:pt x="4035" y="5441"/>
                    <a:pt x="4135" y="5633"/>
                    <a:pt x="4197" y="5764"/>
                  </a:cubicBezTo>
                  <a:cubicBezTo>
                    <a:pt x="4258" y="5887"/>
                    <a:pt x="4296" y="5956"/>
                    <a:pt x="4296" y="5956"/>
                  </a:cubicBezTo>
                  <a:lnTo>
                    <a:pt x="4389" y="5887"/>
                  </a:lnTo>
                  <a:cubicBezTo>
                    <a:pt x="4389" y="5887"/>
                    <a:pt x="3874" y="4773"/>
                    <a:pt x="3074" y="3489"/>
                  </a:cubicBezTo>
                  <a:cubicBezTo>
                    <a:pt x="2275" y="2206"/>
                    <a:pt x="1184" y="738"/>
                    <a:pt x="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3"/>
            <p:cNvSpPr/>
            <p:nvPr/>
          </p:nvSpPr>
          <p:spPr>
            <a:xfrm>
              <a:off x="5802256" y="4335337"/>
              <a:ext cx="179841" cy="333287"/>
            </a:xfrm>
            <a:custGeom>
              <a:avLst/>
              <a:gdLst/>
              <a:ahLst/>
              <a:cxnLst/>
              <a:rect l="l" t="t" r="r" b="b"/>
              <a:pathLst>
                <a:path w="4197" h="7778" extrusionOk="0">
                  <a:moveTo>
                    <a:pt x="646" y="0"/>
                  </a:moveTo>
                  <a:lnTo>
                    <a:pt x="646" y="0"/>
                  </a:lnTo>
                  <a:cubicBezTo>
                    <a:pt x="0" y="3328"/>
                    <a:pt x="2083" y="6502"/>
                    <a:pt x="2790" y="7555"/>
                  </a:cubicBezTo>
                  <a:lnTo>
                    <a:pt x="4196" y="7778"/>
                  </a:lnTo>
                  <a:cubicBezTo>
                    <a:pt x="4004" y="5380"/>
                    <a:pt x="3044" y="1791"/>
                    <a:pt x="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3"/>
            <p:cNvSpPr/>
            <p:nvPr/>
          </p:nvSpPr>
          <p:spPr>
            <a:xfrm>
              <a:off x="5821667" y="4332680"/>
              <a:ext cx="163044" cy="335944"/>
            </a:xfrm>
            <a:custGeom>
              <a:avLst/>
              <a:gdLst/>
              <a:ahLst/>
              <a:cxnLst/>
              <a:rect l="l" t="t" r="r" b="b"/>
              <a:pathLst>
                <a:path w="3805" h="7840" extrusionOk="0">
                  <a:moveTo>
                    <a:pt x="154" y="1"/>
                  </a:moveTo>
                  <a:lnTo>
                    <a:pt x="124" y="32"/>
                  </a:lnTo>
                  <a:cubicBezTo>
                    <a:pt x="31" y="477"/>
                    <a:pt x="1" y="923"/>
                    <a:pt x="1" y="1346"/>
                  </a:cubicBezTo>
                  <a:cubicBezTo>
                    <a:pt x="1" y="4228"/>
                    <a:pt x="1661" y="6725"/>
                    <a:pt x="2306" y="7648"/>
                  </a:cubicBezTo>
                  <a:lnTo>
                    <a:pt x="2399" y="7586"/>
                  </a:lnTo>
                  <a:cubicBezTo>
                    <a:pt x="1791" y="6656"/>
                    <a:pt x="124" y="4159"/>
                    <a:pt x="124" y="1346"/>
                  </a:cubicBezTo>
                  <a:cubicBezTo>
                    <a:pt x="124" y="952"/>
                    <a:pt x="150" y="566"/>
                    <a:pt x="235" y="155"/>
                  </a:cubicBezTo>
                  <a:lnTo>
                    <a:pt x="235" y="155"/>
                  </a:lnTo>
                  <a:cubicBezTo>
                    <a:pt x="1383" y="1053"/>
                    <a:pt x="2189" y="2369"/>
                    <a:pt x="2752" y="3744"/>
                  </a:cubicBezTo>
                  <a:cubicBezTo>
                    <a:pt x="3298" y="5150"/>
                    <a:pt x="3582" y="6656"/>
                    <a:pt x="3682" y="7840"/>
                  </a:cubicBezTo>
                  <a:lnTo>
                    <a:pt x="3805" y="7840"/>
                  </a:lnTo>
                  <a:cubicBezTo>
                    <a:pt x="3713" y="6626"/>
                    <a:pt x="3421" y="5119"/>
                    <a:pt x="2844" y="3682"/>
                  </a:cubicBezTo>
                  <a:cubicBezTo>
                    <a:pt x="2306" y="2268"/>
                    <a:pt x="1438" y="923"/>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3"/>
            <p:cNvSpPr/>
            <p:nvPr/>
          </p:nvSpPr>
          <p:spPr>
            <a:xfrm>
              <a:off x="5826938" y="4334008"/>
              <a:ext cx="111367" cy="328060"/>
            </a:xfrm>
            <a:custGeom>
              <a:avLst/>
              <a:gdLst/>
              <a:ahLst/>
              <a:cxnLst/>
              <a:rect l="l" t="t" r="r" b="b"/>
              <a:pathLst>
                <a:path w="2599" h="7656" extrusionOk="0">
                  <a:moveTo>
                    <a:pt x="131" y="1"/>
                  </a:moveTo>
                  <a:lnTo>
                    <a:pt x="1" y="31"/>
                  </a:lnTo>
                  <a:cubicBezTo>
                    <a:pt x="1" y="31"/>
                    <a:pt x="224" y="1276"/>
                    <a:pt x="646" y="2883"/>
                  </a:cubicBezTo>
                  <a:cubicBezTo>
                    <a:pt x="1061" y="4450"/>
                    <a:pt x="1699" y="6341"/>
                    <a:pt x="2498" y="7655"/>
                  </a:cubicBezTo>
                  <a:lnTo>
                    <a:pt x="2598" y="7586"/>
                  </a:lnTo>
                  <a:cubicBezTo>
                    <a:pt x="1799" y="6310"/>
                    <a:pt x="1184" y="4420"/>
                    <a:pt x="769" y="2852"/>
                  </a:cubicBezTo>
                  <a:cubicBezTo>
                    <a:pt x="546" y="2045"/>
                    <a:pt x="385" y="1345"/>
                    <a:pt x="293" y="831"/>
                  </a:cubicBezTo>
                  <a:cubicBezTo>
                    <a:pt x="224" y="577"/>
                    <a:pt x="193" y="385"/>
                    <a:pt x="162" y="223"/>
                  </a:cubicBezTo>
                  <a:cubicBezTo>
                    <a:pt x="131" y="93"/>
                    <a:pt x="131" y="1"/>
                    <a:pt x="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3"/>
            <p:cNvSpPr/>
            <p:nvPr/>
          </p:nvSpPr>
          <p:spPr>
            <a:xfrm>
              <a:off x="5826938" y="4334008"/>
              <a:ext cx="126493" cy="332002"/>
            </a:xfrm>
            <a:custGeom>
              <a:avLst/>
              <a:gdLst/>
              <a:ahLst/>
              <a:cxnLst/>
              <a:rect l="l" t="t" r="r" b="b"/>
              <a:pathLst>
                <a:path w="2952" h="7748" extrusionOk="0">
                  <a:moveTo>
                    <a:pt x="131" y="1"/>
                  </a:moveTo>
                  <a:lnTo>
                    <a:pt x="1" y="62"/>
                  </a:lnTo>
                  <a:cubicBezTo>
                    <a:pt x="101" y="193"/>
                    <a:pt x="193" y="385"/>
                    <a:pt x="323" y="669"/>
                  </a:cubicBezTo>
                  <a:cubicBezTo>
                    <a:pt x="738" y="1630"/>
                    <a:pt x="1376" y="3428"/>
                    <a:pt x="1891" y="4927"/>
                  </a:cubicBezTo>
                  <a:cubicBezTo>
                    <a:pt x="2145" y="5695"/>
                    <a:pt x="2375" y="6402"/>
                    <a:pt x="2529" y="6917"/>
                  </a:cubicBezTo>
                  <a:cubicBezTo>
                    <a:pt x="2629" y="7171"/>
                    <a:pt x="2691" y="7394"/>
                    <a:pt x="2760" y="7524"/>
                  </a:cubicBezTo>
                  <a:cubicBezTo>
                    <a:pt x="2790" y="7686"/>
                    <a:pt x="2821" y="7747"/>
                    <a:pt x="2821" y="7747"/>
                  </a:cubicBezTo>
                  <a:lnTo>
                    <a:pt x="2952" y="7717"/>
                  </a:lnTo>
                  <a:cubicBezTo>
                    <a:pt x="2952" y="7717"/>
                    <a:pt x="2406" y="6049"/>
                    <a:pt x="1799" y="4227"/>
                  </a:cubicBezTo>
                  <a:cubicBezTo>
                    <a:pt x="1476" y="3328"/>
                    <a:pt x="1123" y="2398"/>
                    <a:pt x="838" y="1630"/>
                  </a:cubicBezTo>
                  <a:cubicBezTo>
                    <a:pt x="708" y="1246"/>
                    <a:pt x="546" y="892"/>
                    <a:pt x="416" y="608"/>
                  </a:cubicBezTo>
                  <a:cubicBezTo>
                    <a:pt x="323" y="316"/>
                    <a:pt x="193" y="124"/>
                    <a:pt x="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3"/>
            <p:cNvSpPr/>
            <p:nvPr/>
          </p:nvSpPr>
          <p:spPr>
            <a:xfrm>
              <a:off x="5828266" y="4332680"/>
              <a:ext cx="142948" cy="335944"/>
            </a:xfrm>
            <a:custGeom>
              <a:avLst/>
              <a:gdLst/>
              <a:ahLst/>
              <a:cxnLst/>
              <a:rect l="l" t="t" r="r" b="b"/>
              <a:pathLst>
                <a:path w="3336" h="7840" extrusionOk="0">
                  <a:moveTo>
                    <a:pt x="70" y="1"/>
                  </a:moveTo>
                  <a:lnTo>
                    <a:pt x="0" y="93"/>
                  </a:lnTo>
                  <a:cubicBezTo>
                    <a:pt x="454" y="508"/>
                    <a:pt x="900" y="1215"/>
                    <a:pt x="1315" y="2014"/>
                  </a:cubicBezTo>
                  <a:cubicBezTo>
                    <a:pt x="1891" y="3198"/>
                    <a:pt x="2375" y="4673"/>
                    <a:pt x="2690" y="5826"/>
                  </a:cubicBezTo>
                  <a:cubicBezTo>
                    <a:pt x="2852" y="6403"/>
                    <a:pt x="2982" y="6918"/>
                    <a:pt x="3075" y="7263"/>
                  </a:cubicBezTo>
                  <a:cubicBezTo>
                    <a:pt x="3113" y="7425"/>
                    <a:pt x="3144" y="7586"/>
                    <a:pt x="3174" y="7686"/>
                  </a:cubicBezTo>
                  <a:cubicBezTo>
                    <a:pt x="3205" y="7778"/>
                    <a:pt x="3205" y="7840"/>
                    <a:pt x="3205" y="7840"/>
                  </a:cubicBezTo>
                  <a:lnTo>
                    <a:pt x="3336" y="7809"/>
                  </a:lnTo>
                  <a:cubicBezTo>
                    <a:pt x="3336" y="7809"/>
                    <a:pt x="3013" y="6272"/>
                    <a:pt x="2437" y="4543"/>
                  </a:cubicBezTo>
                  <a:cubicBezTo>
                    <a:pt x="2152" y="3682"/>
                    <a:pt x="1830" y="2752"/>
                    <a:pt x="1415" y="1953"/>
                  </a:cubicBezTo>
                  <a:cubicBezTo>
                    <a:pt x="1030" y="1154"/>
                    <a:pt x="577" y="447"/>
                    <a:pt x="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3"/>
            <p:cNvSpPr/>
            <p:nvPr/>
          </p:nvSpPr>
          <p:spPr>
            <a:xfrm>
              <a:off x="6006735" y="4285930"/>
              <a:ext cx="152546" cy="382693"/>
            </a:xfrm>
            <a:custGeom>
              <a:avLst/>
              <a:gdLst/>
              <a:ahLst/>
              <a:cxnLst/>
              <a:rect l="l" t="t" r="r" b="b"/>
              <a:pathLst>
                <a:path w="3560" h="8931" extrusionOk="0">
                  <a:moveTo>
                    <a:pt x="2529" y="1"/>
                  </a:moveTo>
                  <a:lnTo>
                    <a:pt x="2529" y="1"/>
                  </a:lnTo>
                  <a:cubicBezTo>
                    <a:pt x="293" y="2306"/>
                    <a:pt x="1" y="5795"/>
                    <a:pt x="62" y="8931"/>
                  </a:cubicBezTo>
                  <a:lnTo>
                    <a:pt x="1476" y="8646"/>
                  </a:lnTo>
                  <a:cubicBezTo>
                    <a:pt x="2084" y="7271"/>
                    <a:pt x="3559" y="4358"/>
                    <a:pt x="25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3"/>
            <p:cNvSpPr/>
            <p:nvPr/>
          </p:nvSpPr>
          <p:spPr>
            <a:xfrm>
              <a:off x="6005450" y="4283317"/>
              <a:ext cx="127479" cy="385307"/>
            </a:xfrm>
            <a:custGeom>
              <a:avLst/>
              <a:gdLst/>
              <a:ahLst/>
              <a:cxnLst/>
              <a:rect l="l" t="t" r="r" b="b"/>
              <a:pathLst>
                <a:path w="2975" h="8992" extrusionOk="0">
                  <a:moveTo>
                    <a:pt x="2529" y="0"/>
                  </a:moveTo>
                  <a:cubicBezTo>
                    <a:pt x="415" y="2175"/>
                    <a:pt x="0" y="5341"/>
                    <a:pt x="0" y="8292"/>
                  </a:cubicBezTo>
                  <a:cubicBezTo>
                    <a:pt x="0" y="8546"/>
                    <a:pt x="31" y="8769"/>
                    <a:pt x="31" y="8992"/>
                  </a:cubicBezTo>
                  <a:lnTo>
                    <a:pt x="162" y="8992"/>
                  </a:lnTo>
                  <a:cubicBezTo>
                    <a:pt x="162" y="8769"/>
                    <a:pt x="131" y="8546"/>
                    <a:pt x="131" y="8292"/>
                  </a:cubicBezTo>
                  <a:cubicBezTo>
                    <a:pt x="131" y="5389"/>
                    <a:pt x="562" y="2337"/>
                    <a:pt x="2530" y="197"/>
                  </a:cubicBezTo>
                  <a:lnTo>
                    <a:pt x="2530" y="197"/>
                  </a:lnTo>
                  <a:cubicBezTo>
                    <a:pt x="2760" y="1197"/>
                    <a:pt x="2851" y="2114"/>
                    <a:pt x="2851" y="2974"/>
                  </a:cubicBezTo>
                  <a:cubicBezTo>
                    <a:pt x="2851" y="5726"/>
                    <a:pt x="1891" y="7647"/>
                    <a:pt x="1437" y="8677"/>
                  </a:cubicBezTo>
                  <a:lnTo>
                    <a:pt x="1537" y="8738"/>
                  </a:lnTo>
                  <a:cubicBezTo>
                    <a:pt x="2014" y="7716"/>
                    <a:pt x="2974" y="5764"/>
                    <a:pt x="2974" y="2974"/>
                  </a:cubicBezTo>
                  <a:cubicBezTo>
                    <a:pt x="2974" y="2075"/>
                    <a:pt x="2882" y="1084"/>
                    <a:pt x="2629" y="31"/>
                  </a:cubicBezTo>
                  <a:cubicBezTo>
                    <a:pt x="2629" y="31"/>
                    <a:pt x="2629" y="0"/>
                    <a:pt x="2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3"/>
            <p:cNvSpPr/>
            <p:nvPr/>
          </p:nvSpPr>
          <p:spPr>
            <a:xfrm>
              <a:off x="6034074" y="4284602"/>
              <a:ext cx="84029" cy="378751"/>
            </a:xfrm>
            <a:custGeom>
              <a:avLst/>
              <a:gdLst/>
              <a:ahLst/>
              <a:cxnLst/>
              <a:rect l="l" t="t" r="r" b="b"/>
              <a:pathLst>
                <a:path w="1961" h="8839" extrusionOk="0">
                  <a:moveTo>
                    <a:pt x="1830" y="1"/>
                  </a:moveTo>
                  <a:cubicBezTo>
                    <a:pt x="1830" y="1"/>
                    <a:pt x="1830" y="93"/>
                    <a:pt x="1799" y="224"/>
                  </a:cubicBezTo>
                  <a:cubicBezTo>
                    <a:pt x="1576" y="1246"/>
                    <a:pt x="677" y="5542"/>
                    <a:pt x="1" y="8808"/>
                  </a:cubicBezTo>
                  <a:lnTo>
                    <a:pt x="101" y="8839"/>
                  </a:lnTo>
                  <a:cubicBezTo>
                    <a:pt x="900" y="5088"/>
                    <a:pt x="1961" y="32"/>
                    <a:pt x="1961" y="32"/>
                  </a:cubicBezTo>
                  <a:lnTo>
                    <a:pt x="18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3"/>
            <p:cNvSpPr/>
            <p:nvPr/>
          </p:nvSpPr>
          <p:spPr>
            <a:xfrm>
              <a:off x="6053527" y="4285930"/>
              <a:ext cx="65903" cy="380079"/>
            </a:xfrm>
            <a:custGeom>
              <a:avLst/>
              <a:gdLst/>
              <a:ahLst/>
              <a:cxnLst/>
              <a:rect l="l" t="t" r="r" b="b"/>
              <a:pathLst>
                <a:path w="1538" h="8870" extrusionOk="0">
                  <a:moveTo>
                    <a:pt x="1376" y="1"/>
                  </a:moveTo>
                  <a:cubicBezTo>
                    <a:pt x="1376" y="1"/>
                    <a:pt x="1376" y="31"/>
                    <a:pt x="1407" y="131"/>
                  </a:cubicBezTo>
                  <a:lnTo>
                    <a:pt x="1407" y="577"/>
                  </a:lnTo>
                  <a:cubicBezTo>
                    <a:pt x="1407" y="1822"/>
                    <a:pt x="1245" y="5027"/>
                    <a:pt x="0" y="8839"/>
                  </a:cubicBezTo>
                  <a:lnTo>
                    <a:pt x="92" y="8869"/>
                  </a:lnTo>
                  <a:cubicBezTo>
                    <a:pt x="1376" y="5057"/>
                    <a:pt x="1537" y="1822"/>
                    <a:pt x="1537" y="577"/>
                  </a:cubicBezTo>
                  <a:cubicBezTo>
                    <a:pt x="1537" y="193"/>
                    <a:pt x="1507" y="1"/>
                    <a:pt x="1507" y="1"/>
                  </a:cubicBez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3"/>
            <p:cNvSpPr/>
            <p:nvPr/>
          </p:nvSpPr>
          <p:spPr>
            <a:xfrm>
              <a:off x="6017619" y="4284602"/>
              <a:ext cx="100483" cy="380079"/>
            </a:xfrm>
            <a:custGeom>
              <a:avLst/>
              <a:gdLst/>
              <a:ahLst/>
              <a:cxnLst/>
              <a:rect l="l" t="t" r="r" b="b"/>
              <a:pathLst>
                <a:path w="2345" h="8870" extrusionOk="0">
                  <a:moveTo>
                    <a:pt x="2245" y="1"/>
                  </a:moveTo>
                  <a:cubicBezTo>
                    <a:pt x="1345" y="1469"/>
                    <a:pt x="807" y="3682"/>
                    <a:pt x="454" y="5542"/>
                  </a:cubicBezTo>
                  <a:cubicBezTo>
                    <a:pt x="131" y="7394"/>
                    <a:pt x="0" y="8870"/>
                    <a:pt x="0" y="8870"/>
                  </a:cubicBezTo>
                  <a:lnTo>
                    <a:pt x="131" y="8870"/>
                  </a:lnTo>
                  <a:cubicBezTo>
                    <a:pt x="131" y="8870"/>
                    <a:pt x="131" y="8770"/>
                    <a:pt x="162" y="8616"/>
                  </a:cubicBezTo>
                  <a:cubicBezTo>
                    <a:pt x="231" y="8040"/>
                    <a:pt x="385" y="6533"/>
                    <a:pt x="708" y="4866"/>
                  </a:cubicBezTo>
                  <a:cubicBezTo>
                    <a:pt x="1061" y="3167"/>
                    <a:pt x="1576" y="1315"/>
                    <a:pt x="2345" y="62"/>
                  </a:cubicBezTo>
                  <a:lnTo>
                    <a:pt x="22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3"/>
            <p:cNvSpPr/>
            <p:nvPr/>
          </p:nvSpPr>
          <p:spPr>
            <a:xfrm>
              <a:off x="6031460" y="4451889"/>
              <a:ext cx="168958" cy="264813"/>
            </a:xfrm>
            <a:custGeom>
              <a:avLst/>
              <a:gdLst/>
              <a:ahLst/>
              <a:cxnLst/>
              <a:rect l="l" t="t" r="r" b="b"/>
              <a:pathLst>
                <a:path w="3943" h="6180" extrusionOk="0">
                  <a:moveTo>
                    <a:pt x="3943" y="1"/>
                  </a:moveTo>
                  <a:lnTo>
                    <a:pt x="3943" y="1"/>
                  </a:lnTo>
                  <a:cubicBezTo>
                    <a:pt x="1599" y="1346"/>
                    <a:pt x="607" y="3874"/>
                    <a:pt x="0" y="6180"/>
                  </a:cubicBezTo>
                  <a:lnTo>
                    <a:pt x="961" y="6180"/>
                  </a:lnTo>
                  <a:cubicBezTo>
                    <a:pt x="1729" y="5288"/>
                    <a:pt x="3781" y="3014"/>
                    <a:pt x="3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3"/>
            <p:cNvSpPr/>
            <p:nvPr/>
          </p:nvSpPr>
          <p:spPr>
            <a:xfrm>
              <a:off x="6028803" y="4448675"/>
              <a:ext cx="174271" cy="271026"/>
            </a:xfrm>
            <a:custGeom>
              <a:avLst/>
              <a:gdLst/>
              <a:ahLst/>
              <a:cxnLst/>
              <a:rect l="l" t="t" r="r" b="b"/>
              <a:pathLst>
                <a:path w="4067" h="6325" extrusionOk="0">
                  <a:moveTo>
                    <a:pt x="3995" y="1"/>
                  </a:moveTo>
                  <a:cubicBezTo>
                    <a:pt x="3988" y="1"/>
                    <a:pt x="3979" y="4"/>
                    <a:pt x="3966" y="14"/>
                  </a:cubicBezTo>
                  <a:cubicBezTo>
                    <a:pt x="2783" y="683"/>
                    <a:pt x="1953" y="1674"/>
                    <a:pt x="1315" y="2766"/>
                  </a:cubicBezTo>
                  <a:cubicBezTo>
                    <a:pt x="700" y="3857"/>
                    <a:pt x="285" y="5071"/>
                    <a:pt x="1" y="6255"/>
                  </a:cubicBezTo>
                  <a:lnTo>
                    <a:pt x="93" y="6286"/>
                  </a:lnTo>
                  <a:cubicBezTo>
                    <a:pt x="416" y="5133"/>
                    <a:pt x="831" y="3919"/>
                    <a:pt x="1438" y="2827"/>
                  </a:cubicBezTo>
                  <a:cubicBezTo>
                    <a:pt x="2026" y="1778"/>
                    <a:pt x="2830" y="843"/>
                    <a:pt x="3928" y="171"/>
                  </a:cubicBezTo>
                  <a:lnTo>
                    <a:pt x="3928" y="171"/>
                  </a:lnTo>
                  <a:cubicBezTo>
                    <a:pt x="3718" y="3121"/>
                    <a:pt x="1750" y="5338"/>
                    <a:pt x="961" y="6224"/>
                  </a:cubicBezTo>
                  <a:lnTo>
                    <a:pt x="1054" y="6324"/>
                  </a:lnTo>
                  <a:cubicBezTo>
                    <a:pt x="1853" y="5394"/>
                    <a:pt x="3905" y="3119"/>
                    <a:pt x="4066" y="76"/>
                  </a:cubicBezTo>
                  <a:cubicBezTo>
                    <a:pt x="4066" y="45"/>
                    <a:pt x="4066" y="14"/>
                    <a:pt x="4036" y="14"/>
                  </a:cubicBezTo>
                  <a:cubicBezTo>
                    <a:pt x="4015" y="14"/>
                    <a:pt x="4008" y="1"/>
                    <a:pt x="39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3"/>
            <p:cNvSpPr/>
            <p:nvPr/>
          </p:nvSpPr>
          <p:spPr>
            <a:xfrm>
              <a:off x="6058798" y="4450603"/>
              <a:ext cx="144276" cy="262156"/>
            </a:xfrm>
            <a:custGeom>
              <a:avLst/>
              <a:gdLst/>
              <a:ahLst/>
              <a:cxnLst/>
              <a:rect l="l" t="t" r="r" b="b"/>
              <a:pathLst>
                <a:path w="3367" h="6118" extrusionOk="0">
                  <a:moveTo>
                    <a:pt x="3236" y="0"/>
                  </a:moveTo>
                  <a:cubicBezTo>
                    <a:pt x="3236" y="0"/>
                    <a:pt x="3205" y="62"/>
                    <a:pt x="3174" y="162"/>
                  </a:cubicBezTo>
                  <a:cubicBezTo>
                    <a:pt x="2882" y="930"/>
                    <a:pt x="1576" y="4096"/>
                    <a:pt x="0" y="6048"/>
                  </a:cubicBezTo>
                  <a:lnTo>
                    <a:pt x="100" y="6118"/>
                  </a:lnTo>
                  <a:cubicBezTo>
                    <a:pt x="999" y="4996"/>
                    <a:pt x="1829" y="3489"/>
                    <a:pt x="2406" y="2244"/>
                  </a:cubicBezTo>
                  <a:cubicBezTo>
                    <a:pt x="2982" y="992"/>
                    <a:pt x="3366" y="31"/>
                    <a:pt x="3366" y="31"/>
                  </a:cubicBezTo>
                  <a:lnTo>
                    <a:pt x="3236" y="0"/>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3"/>
            <p:cNvSpPr/>
            <p:nvPr/>
          </p:nvSpPr>
          <p:spPr>
            <a:xfrm>
              <a:off x="6039687" y="4449275"/>
              <a:ext cx="162059" cy="263485"/>
            </a:xfrm>
            <a:custGeom>
              <a:avLst/>
              <a:gdLst/>
              <a:ahLst/>
              <a:cxnLst/>
              <a:rect l="l" t="t" r="r" b="b"/>
              <a:pathLst>
                <a:path w="3782" h="6149" extrusionOk="0">
                  <a:moveTo>
                    <a:pt x="3682" y="0"/>
                  </a:moveTo>
                  <a:cubicBezTo>
                    <a:pt x="2944" y="738"/>
                    <a:pt x="2022" y="2275"/>
                    <a:pt x="1284" y="3620"/>
                  </a:cubicBezTo>
                  <a:cubicBezTo>
                    <a:pt x="546" y="4927"/>
                    <a:pt x="0" y="6079"/>
                    <a:pt x="0" y="6079"/>
                  </a:cubicBezTo>
                  <a:lnTo>
                    <a:pt x="100" y="6149"/>
                  </a:lnTo>
                  <a:cubicBezTo>
                    <a:pt x="100" y="6149"/>
                    <a:pt x="162" y="6079"/>
                    <a:pt x="223" y="5956"/>
                  </a:cubicBezTo>
                  <a:cubicBezTo>
                    <a:pt x="415" y="5503"/>
                    <a:pt x="992" y="4350"/>
                    <a:pt x="1668" y="3167"/>
                  </a:cubicBezTo>
                  <a:cubicBezTo>
                    <a:pt x="2337" y="1952"/>
                    <a:pt x="3136" y="738"/>
                    <a:pt x="3782" y="93"/>
                  </a:cubicBezTo>
                  <a:lnTo>
                    <a:pt x="3682" y="0"/>
                  </a:lnTo>
                  <a:close/>
                </a:path>
              </a:pathLst>
            </a:custGeom>
            <a:solidFill>
              <a:srgbClr val="C5C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3"/>
            <p:cNvSpPr/>
            <p:nvPr/>
          </p:nvSpPr>
          <p:spPr>
            <a:xfrm>
              <a:off x="5810483" y="4645528"/>
              <a:ext cx="337572" cy="285252"/>
            </a:xfrm>
            <a:custGeom>
              <a:avLst/>
              <a:gdLst/>
              <a:ahLst/>
              <a:cxnLst/>
              <a:rect l="l" t="t" r="r" b="b"/>
              <a:pathLst>
                <a:path w="7878" h="6657" extrusionOk="0">
                  <a:moveTo>
                    <a:pt x="0" y="1"/>
                  </a:moveTo>
                  <a:lnTo>
                    <a:pt x="0" y="1438"/>
                  </a:lnTo>
                  <a:cubicBezTo>
                    <a:pt x="0" y="4612"/>
                    <a:pt x="1568" y="6656"/>
                    <a:pt x="1568" y="6656"/>
                  </a:cubicBezTo>
                  <a:lnTo>
                    <a:pt x="6341" y="6656"/>
                  </a:lnTo>
                  <a:cubicBezTo>
                    <a:pt x="6341" y="6656"/>
                    <a:pt x="7878" y="4612"/>
                    <a:pt x="7878" y="1438"/>
                  </a:cubicBezTo>
                  <a:lnTo>
                    <a:pt x="7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3"/>
            <p:cNvSpPr/>
            <p:nvPr/>
          </p:nvSpPr>
          <p:spPr>
            <a:xfrm>
              <a:off x="6849163" y="3524228"/>
              <a:ext cx="98812" cy="139991"/>
            </a:xfrm>
            <a:custGeom>
              <a:avLst/>
              <a:gdLst/>
              <a:ahLst/>
              <a:cxnLst/>
              <a:rect l="l" t="t" r="r" b="b"/>
              <a:pathLst>
                <a:path w="2306" h="3267" extrusionOk="0">
                  <a:moveTo>
                    <a:pt x="1506" y="0"/>
                  </a:moveTo>
                  <a:lnTo>
                    <a:pt x="161" y="1384"/>
                  </a:lnTo>
                  <a:lnTo>
                    <a:pt x="0" y="2690"/>
                  </a:lnTo>
                  <a:cubicBezTo>
                    <a:pt x="0" y="2690"/>
                    <a:pt x="0" y="3267"/>
                    <a:pt x="869" y="3267"/>
                  </a:cubicBezTo>
                  <a:cubicBezTo>
                    <a:pt x="1729" y="3267"/>
                    <a:pt x="2306" y="2660"/>
                    <a:pt x="2306" y="2660"/>
                  </a:cubicBezTo>
                  <a:lnTo>
                    <a:pt x="2114" y="1123"/>
                  </a:lnTo>
                  <a:lnTo>
                    <a:pt x="15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3"/>
            <p:cNvSpPr/>
            <p:nvPr/>
          </p:nvSpPr>
          <p:spPr>
            <a:xfrm>
              <a:off x="6823110" y="3525856"/>
              <a:ext cx="16540" cy="31238"/>
            </a:xfrm>
            <a:custGeom>
              <a:avLst/>
              <a:gdLst/>
              <a:ahLst/>
              <a:cxnLst/>
              <a:rect l="l" t="t" r="r" b="b"/>
              <a:pathLst>
                <a:path w="386" h="729" extrusionOk="0">
                  <a:moveTo>
                    <a:pt x="224" y="1"/>
                  </a:moveTo>
                  <a:cubicBezTo>
                    <a:pt x="162" y="32"/>
                    <a:pt x="101" y="62"/>
                    <a:pt x="70" y="155"/>
                  </a:cubicBezTo>
                  <a:cubicBezTo>
                    <a:pt x="1" y="224"/>
                    <a:pt x="1" y="285"/>
                    <a:pt x="1" y="385"/>
                  </a:cubicBezTo>
                  <a:cubicBezTo>
                    <a:pt x="1" y="447"/>
                    <a:pt x="1" y="508"/>
                    <a:pt x="32" y="608"/>
                  </a:cubicBezTo>
                  <a:cubicBezTo>
                    <a:pt x="81" y="674"/>
                    <a:pt x="178" y="728"/>
                    <a:pt x="274" y="728"/>
                  </a:cubicBezTo>
                  <a:cubicBezTo>
                    <a:pt x="312" y="728"/>
                    <a:pt x="350" y="720"/>
                    <a:pt x="385" y="700"/>
                  </a:cubicBezTo>
                  <a:lnTo>
                    <a:pt x="354" y="93"/>
                  </a:lnTo>
                  <a:cubicBezTo>
                    <a:pt x="354" y="32"/>
                    <a:pt x="293" y="1"/>
                    <a:pt x="2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3"/>
            <p:cNvSpPr/>
            <p:nvPr/>
          </p:nvSpPr>
          <p:spPr>
            <a:xfrm>
              <a:off x="6821825" y="3477993"/>
              <a:ext cx="105754" cy="117195"/>
            </a:xfrm>
            <a:custGeom>
              <a:avLst/>
              <a:gdLst/>
              <a:ahLst/>
              <a:cxnLst/>
              <a:rect l="l" t="t" r="r" b="b"/>
              <a:pathLst>
                <a:path w="2468" h="2735" extrusionOk="0">
                  <a:moveTo>
                    <a:pt x="954" y="0"/>
                  </a:moveTo>
                  <a:cubicBezTo>
                    <a:pt x="739" y="0"/>
                    <a:pt x="554" y="49"/>
                    <a:pt x="446" y="157"/>
                  </a:cubicBezTo>
                  <a:cubicBezTo>
                    <a:pt x="446" y="157"/>
                    <a:pt x="0" y="1917"/>
                    <a:pt x="254" y="2271"/>
                  </a:cubicBezTo>
                  <a:cubicBezTo>
                    <a:pt x="476" y="2589"/>
                    <a:pt x="912" y="2735"/>
                    <a:pt x="1301" y="2735"/>
                  </a:cubicBezTo>
                  <a:cubicBezTo>
                    <a:pt x="1533" y="2735"/>
                    <a:pt x="1748" y="2683"/>
                    <a:pt x="1891" y="2586"/>
                  </a:cubicBezTo>
                  <a:cubicBezTo>
                    <a:pt x="2214" y="2394"/>
                    <a:pt x="2467" y="1272"/>
                    <a:pt x="2467" y="987"/>
                  </a:cubicBezTo>
                  <a:cubicBezTo>
                    <a:pt x="2467" y="415"/>
                    <a:pt x="1581"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3"/>
            <p:cNvSpPr/>
            <p:nvPr/>
          </p:nvSpPr>
          <p:spPr>
            <a:xfrm>
              <a:off x="6824439" y="3444398"/>
              <a:ext cx="141662" cy="132492"/>
            </a:xfrm>
            <a:custGeom>
              <a:avLst/>
              <a:gdLst/>
              <a:ahLst/>
              <a:cxnLst/>
              <a:rect l="l" t="t" r="r" b="b"/>
              <a:pathLst>
                <a:path w="3306" h="3092" extrusionOk="0">
                  <a:moveTo>
                    <a:pt x="1382" y="1"/>
                  </a:moveTo>
                  <a:cubicBezTo>
                    <a:pt x="1232" y="1"/>
                    <a:pt x="1078" y="41"/>
                    <a:pt x="931" y="104"/>
                  </a:cubicBezTo>
                  <a:cubicBezTo>
                    <a:pt x="769" y="134"/>
                    <a:pt x="738" y="203"/>
                    <a:pt x="615" y="296"/>
                  </a:cubicBezTo>
                  <a:cubicBezTo>
                    <a:pt x="485" y="396"/>
                    <a:pt x="323" y="396"/>
                    <a:pt x="193" y="488"/>
                  </a:cubicBezTo>
                  <a:cubicBezTo>
                    <a:pt x="70" y="588"/>
                    <a:pt x="1" y="780"/>
                    <a:pt x="1" y="941"/>
                  </a:cubicBezTo>
                  <a:cubicBezTo>
                    <a:pt x="1" y="1003"/>
                    <a:pt x="39" y="1064"/>
                    <a:pt x="39" y="1133"/>
                  </a:cubicBezTo>
                  <a:cubicBezTo>
                    <a:pt x="70" y="1195"/>
                    <a:pt x="131" y="1226"/>
                    <a:pt x="231" y="1256"/>
                  </a:cubicBezTo>
                  <a:cubicBezTo>
                    <a:pt x="308" y="1306"/>
                    <a:pt x="395" y="1324"/>
                    <a:pt x="486" y="1324"/>
                  </a:cubicBezTo>
                  <a:cubicBezTo>
                    <a:pt x="577" y="1324"/>
                    <a:pt x="673" y="1306"/>
                    <a:pt x="769" y="1287"/>
                  </a:cubicBezTo>
                  <a:cubicBezTo>
                    <a:pt x="898" y="1287"/>
                    <a:pt x="1067" y="1208"/>
                    <a:pt x="1212" y="1208"/>
                  </a:cubicBezTo>
                  <a:cubicBezTo>
                    <a:pt x="1248" y="1208"/>
                    <a:pt x="1283" y="1213"/>
                    <a:pt x="1315" y="1226"/>
                  </a:cubicBezTo>
                  <a:cubicBezTo>
                    <a:pt x="1476" y="1287"/>
                    <a:pt x="1538" y="1518"/>
                    <a:pt x="1730" y="1518"/>
                  </a:cubicBezTo>
                  <a:cubicBezTo>
                    <a:pt x="1830" y="1518"/>
                    <a:pt x="1922" y="1518"/>
                    <a:pt x="1960" y="1579"/>
                  </a:cubicBezTo>
                  <a:cubicBezTo>
                    <a:pt x="2022" y="1641"/>
                    <a:pt x="1991" y="1771"/>
                    <a:pt x="2053" y="1863"/>
                  </a:cubicBezTo>
                  <a:cubicBezTo>
                    <a:pt x="2083" y="1933"/>
                    <a:pt x="2153" y="2025"/>
                    <a:pt x="2214" y="2094"/>
                  </a:cubicBezTo>
                  <a:cubicBezTo>
                    <a:pt x="2306" y="2248"/>
                    <a:pt x="2468" y="2348"/>
                    <a:pt x="2406" y="2540"/>
                  </a:cubicBezTo>
                  <a:cubicBezTo>
                    <a:pt x="2375" y="2670"/>
                    <a:pt x="2214" y="2893"/>
                    <a:pt x="2276" y="3016"/>
                  </a:cubicBezTo>
                  <a:cubicBezTo>
                    <a:pt x="2291" y="3066"/>
                    <a:pt x="2356" y="3091"/>
                    <a:pt x="2437" y="3091"/>
                  </a:cubicBezTo>
                  <a:cubicBezTo>
                    <a:pt x="2518" y="3091"/>
                    <a:pt x="2614" y="3066"/>
                    <a:pt x="2691" y="3016"/>
                  </a:cubicBezTo>
                  <a:cubicBezTo>
                    <a:pt x="2852" y="2893"/>
                    <a:pt x="2883" y="2632"/>
                    <a:pt x="2952" y="2440"/>
                  </a:cubicBezTo>
                  <a:cubicBezTo>
                    <a:pt x="2952" y="2378"/>
                    <a:pt x="2983" y="2317"/>
                    <a:pt x="2983" y="2248"/>
                  </a:cubicBezTo>
                  <a:cubicBezTo>
                    <a:pt x="2983" y="2186"/>
                    <a:pt x="3013" y="2155"/>
                    <a:pt x="3044" y="2094"/>
                  </a:cubicBezTo>
                  <a:cubicBezTo>
                    <a:pt x="3075" y="1963"/>
                    <a:pt x="3144" y="1833"/>
                    <a:pt x="3205" y="1710"/>
                  </a:cubicBezTo>
                  <a:cubicBezTo>
                    <a:pt x="3305" y="1418"/>
                    <a:pt x="3236" y="1095"/>
                    <a:pt x="3013" y="903"/>
                  </a:cubicBezTo>
                  <a:cubicBezTo>
                    <a:pt x="2952" y="872"/>
                    <a:pt x="2921" y="841"/>
                    <a:pt x="2883" y="811"/>
                  </a:cubicBezTo>
                  <a:cubicBezTo>
                    <a:pt x="2790" y="749"/>
                    <a:pt x="2790" y="618"/>
                    <a:pt x="2729" y="519"/>
                  </a:cubicBezTo>
                  <a:cubicBezTo>
                    <a:pt x="2691" y="426"/>
                    <a:pt x="2629" y="326"/>
                    <a:pt x="2568" y="296"/>
                  </a:cubicBezTo>
                  <a:cubicBezTo>
                    <a:pt x="2508" y="267"/>
                    <a:pt x="2441" y="259"/>
                    <a:pt x="2372" y="259"/>
                  </a:cubicBezTo>
                  <a:cubicBezTo>
                    <a:pt x="2289" y="259"/>
                    <a:pt x="2201" y="271"/>
                    <a:pt x="2117" y="271"/>
                  </a:cubicBezTo>
                  <a:cubicBezTo>
                    <a:pt x="2048" y="271"/>
                    <a:pt x="1982" y="263"/>
                    <a:pt x="1922" y="234"/>
                  </a:cubicBezTo>
                  <a:cubicBezTo>
                    <a:pt x="1861" y="203"/>
                    <a:pt x="1830" y="173"/>
                    <a:pt x="1799" y="134"/>
                  </a:cubicBezTo>
                  <a:cubicBezTo>
                    <a:pt x="1670" y="39"/>
                    <a:pt x="1528" y="1"/>
                    <a:pt x="1382"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3"/>
            <p:cNvSpPr/>
            <p:nvPr/>
          </p:nvSpPr>
          <p:spPr>
            <a:xfrm>
              <a:off x="6854733" y="3562750"/>
              <a:ext cx="64618" cy="34280"/>
            </a:xfrm>
            <a:custGeom>
              <a:avLst/>
              <a:gdLst/>
              <a:ahLst/>
              <a:cxnLst/>
              <a:rect l="l" t="t" r="r" b="b"/>
              <a:pathLst>
                <a:path w="1508" h="800" extrusionOk="0">
                  <a:moveTo>
                    <a:pt x="1407" y="1"/>
                  </a:moveTo>
                  <a:lnTo>
                    <a:pt x="1407" y="31"/>
                  </a:lnTo>
                  <a:cubicBezTo>
                    <a:pt x="1407" y="101"/>
                    <a:pt x="1284" y="416"/>
                    <a:pt x="992" y="546"/>
                  </a:cubicBezTo>
                  <a:cubicBezTo>
                    <a:pt x="800" y="677"/>
                    <a:pt x="577" y="708"/>
                    <a:pt x="385" y="708"/>
                  </a:cubicBezTo>
                  <a:cubicBezTo>
                    <a:pt x="293" y="708"/>
                    <a:pt x="193" y="677"/>
                    <a:pt x="131" y="677"/>
                  </a:cubicBezTo>
                  <a:lnTo>
                    <a:pt x="31" y="677"/>
                  </a:lnTo>
                  <a:lnTo>
                    <a:pt x="1" y="738"/>
                  </a:lnTo>
                  <a:cubicBezTo>
                    <a:pt x="1" y="769"/>
                    <a:pt x="162" y="800"/>
                    <a:pt x="385" y="800"/>
                  </a:cubicBezTo>
                  <a:cubicBezTo>
                    <a:pt x="577" y="800"/>
                    <a:pt x="831" y="769"/>
                    <a:pt x="1061" y="639"/>
                  </a:cubicBezTo>
                  <a:cubicBezTo>
                    <a:pt x="1215" y="546"/>
                    <a:pt x="1346" y="385"/>
                    <a:pt x="1407" y="254"/>
                  </a:cubicBezTo>
                  <a:cubicBezTo>
                    <a:pt x="1476" y="131"/>
                    <a:pt x="1507" y="31"/>
                    <a:pt x="1507" y="31"/>
                  </a:cubicBezTo>
                  <a:lnTo>
                    <a:pt x="1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3"/>
            <p:cNvSpPr/>
            <p:nvPr/>
          </p:nvSpPr>
          <p:spPr>
            <a:xfrm>
              <a:off x="6905468" y="3533741"/>
              <a:ext cx="31066" cy="33552"/>
            </a:xfrm>
            <a:custGeom>
              <a:avLst/>
              <a:gdLst/>
              <a:ahLst/>
              <a:cxnLst/>
              <a:rect l="l" t="t" r="r" b="b"/>
              <a:pathLst>
                <a:path w="725" h="783" extrusionOk="0">
                  <a:moveTo>
                    <a:pt x="290" y="0"/>
                  </a:moveTo>
                  <a:cubicBezTo>
                    <a:pt x="224" y="0"/>
                    <a:pt x="126" y="80"/>
                    <a:pt x="100" y="132"/>
                  </a:cubicBezTo>
                  <a:lnTo>
                    <a:pt x="31" y="616"/>
                  </a:lnTo>
                  <a:cubicBezTo>
                    <a:pt x="31" y="616"/>
                    <a:pt x="0" y="778"/>
                    <a:pt x="131" y="778"/>
                  </a:cubicBezTo>
                  <a:cubicBezTo>
                    <a:pt x="152" y="781"/>
                    <a:pt x="172" y="783"/>
                    <a:pt x="192" y="783"/>
                  </a:cubicBezTo>
                  <a:cubicBezTo>
                    <a:pt x="513" y="783"/>
                    <a:pt x="725" y="340"/>
                    <a:pt x="515" y="101"/>
                  </a:cubicBezTo>
                  <a:cubicBezTo>
                    <a:pt x="454" y="40"/>
                    <a:pt x="385" y="9"/>
                    <a:pt x="323" y="9"/>
                  </a:cubicBezTo>
                  <a:cubicBezTo>
                    <a:pt x="314" y="3"/>
                    <a:pt x="302" y="0"/>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3"/>
            <p:cNvSpPr/>
            <p:nvPr/>
          </p:nvSpPr>
          <p:spPr>
            <a:xfrm>
              <a:off x="6842564" y="3522900"/>
              <a:ext cx="13541" cy="30338"/>
            </a:xfrm>
            <a:custGeom>
              <a:avLst/>
              <a:gdLst/>
              <a:ahLst/>
              <a:cxnLst/>
              <a:rect l="l" t="t" r="r" b="b"/>
              <a:pathLst>
                <a:path w="316" h="708" extrusionOk="0">
                  <a:moveTo>
                    <a:pt x="223" y="1"/>
                  </a:moveTo>
                  <a:cubicBezTo>
                    <a:pt x="223" y="1"/>
                    <a:pt x="192" y="101"/>
                    <a:pt x="123" y="224"/>
                  </a:cubicBezTo>
                  <a:cubicBezTo>
                    <a:pt x="93" y="262"/>
                    <a:pt x="62" y="323"/>
                    <a:pt x="31" y="385"/>
                  </a:cubicBezTo>
                  <a:cubicBezTo>
                    <a:pt x="0" y="454"/>
                    <a:pt x="0" y="485"/>
                    <a:pt x="0" y="516"/>
                  </a:cubicBezTo>
                  <a:lnTo>
                    <a:pt x="0" y="546"/>
                  </a:lnTo>
                  <a:cubicBezTo>
                    <a:pt x="0" y="608"/>
                    <a:pt x="31" y="608"/>
                    <a:pt x="62" y="646"/>
                  </a:cubicBezTo>
                  <a:cubicBezTo>
                    <a:pt x="154" y="708"/>
                    <a:pt x="315" y="708"/>
                    <a:pt x="315" y="708"/>
                  </a:cubicBezTo>
                  <a:lnTo>
                    <a:pt x="315" y="646"/>
                  </a:lnTo>
                  <a:lnTo>
                    <a:pt x="285" y="646"/>
                  </a:lnTo>
                  <a:cubicBezTo>
                    <a:pt x="254" y="646"/>
                    <a:pt x="192" y="608"/>
                    <a:pt x="123" y="608"/>
                  </a:cubicBezTo>
                  <a:lnTo>
                    <a:pt x="93" y="577"/>
                  </a:lnTo>
                  <a:cubicBezTo>
                    <a:pt x="62" y="577"/>
                    <a:pt x="62" y="546"/>
                    <a:pt x="62" y="546"/>
                  </a:cubicBezTo>
                  <a:lnTo>
                    <a:pt x="62" y="516"/>
                  </a:lnTo>
                  <a:cubicBezTo>
                    <a:pt x="62" y="516"/>
                    <a:pt x="62" y="454"/>
                    <a:pt x="93" y="416"/>
                  </a:cubicBezTo>
                  <a:cubicBezTo>
                    <a:pt x="123" y="323"/>
                    <a:pt x="154" y="224"/>
                    <a:pt x="223" y="162"/>
                  </a:cubicBezTo>
                  <a:cubicBezTo>
                    <a:pt x="254" y="101"/>
                    <a:pt x="285" y="31"/>
                    <a:pt x="285" y="31"/>
                  </a:cubicBezTo>
                  <a:lnTo>
                    <a:pt x="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3"/>
            <p:cNvSpPr/>
            <p:nvPr/>
          </p:nvSpPr>
          <p:spPr>
            <a:xfrm>
              <a:off x="6839607" y="3557137"/>
              <a:ext cx="35908" cy="18768"/>
            </a:xfrm>
            <a:custGeom>
              <a:avLst/>
              <a:gdLst/>
              <a:ahLst/>
              <a:cxnLst/>
              <a:rect l="l" t="t" r="r" b="b"/>
              <a:pathLst>
                <a:path w="838" h="438" extrusionOk="0">
                  <a:moveTo>
                    <a:pt x="100" y="1"/>
                  </a:moveTo>
                  <a:cubicBezTo>
                    <a:pt x="100" y="1"/>
                    <a:pt x="0" y="355"/>
                    <a:pt x="292" y="424"/>
                  </a:cubicBezTo>
                  <a:cubicBezTo>
                    <a:pt x="333" y="434"/>
                    <a:pt x="372" y="438"/>
                    <a:pt x="408" y="438"/>
                  </a:cubicBezTo>
                  <a:cubicBezTo>
                    <a:pt x="709" y="438"/>
                    <a:pt x="838" y="132"/>
                    <a:pt x="838" y="132"/>
                  </a:cubicBez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3"/>
            <p:cNvSpPr/>
            <p:nvPr/>
          </p:nvSpPr>
          <p:spPr>
            <a:xfrm>
              <a:off x="6838922" y="3517286"/>
              <a:ext cx="6299" cy="7884"/>
            </a:xfrm>
            <a:custGeom>
              <a:avLst/>
              <a:gdLst/>
              <a:ahLst/>
              <a:cxnLst/>
              <a:rect l="l" t="t" r="r" b="b"/>
              <a:pathLst>
                <a:path w="147" h="184" extrusionOk="0">
                  <a:moveTo>
                    <a:pt x="100" y="1"/>
                  </a:moveTo>
                  <a:cubicBezTo>
                    <a:pt x="83" y="1"/>
                    <a:pt x="63" y="11"/>
                    <a:pt x="47" y="39"/>
                  </a:cubicBezTo>
                  <a:cubicBezTo>
                    <a:pt x="16" y="70"/>
                    <a:pt x="16" y="101"/>
                    <a:pt x="16" y="132"/>
                  </a:cubicBezTo>
                  <a:cubicBezTo>
                    <a:pt x="1" y="166"/>
                    <a:pt x="18" y="184"/>
                    <a:pt x="43" y="184"/>
                  </a:cubicBezTo>
                  <a:cubicBezTo>
                    <a:pt x="68" y="184"/>
                    <a:pt x="101" y="166"/>
                    <a:pt x="116" y="132"/>
                  </a:cubicBezTo>
                  <a:cubicBezTo>
                    <a:pt x="116" y="101"/>
                    <a:pt x="116" y="70"/>
                    <a:pt x="147" y="39"/>
                  </a:cubicBezTo>
                  <a:cubicBezTo>
                    <a:pt x="147" y="21"/>
                    <a:pt x="126" y="1"/>
                    <a:pt x="10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3"/>
            <p:cNvSpPr/>
            <p:nvPr/>
          </p:nvSpPr>
          <p:spPr>
            <a:xfrm>
              <a:off x="6836951" y="3506445"/>
              <a:ext cx="15212" cy="5656"/>
            </a:xfrm>
            <a:custGeom>
              <a:avLst/>
              <a:gdLst/>
              <a:ahLst/>
              <a:cxnLst/>
              <a:rect l="l" t="t" r="r" b="b"/>
              <a:pathLst>
                <a:path w="355" h="132" extrusionOk="0">
                  <a:moveTo>
                    <a:pt x="193" y="0"/>
                  </a:moveTo>
                  <a:cubicBezTo>
                    <a:pt x="131" y="0"/>
                    <a:pt x="93" y="0"/>
                    <a:pt x="31" y="31"/>
                  </a:cubicBezTo>
                  <a:cubicBezTo>
                    <a:pt x="31" y="70"/>
                    <a:pt x="1" y="70"/>
                    <a:pt x="31" y="100"/>
                  </a:cubicBezTo>
                  <a:lnTo>
                    <a:pt x="62" y="100"/>
                  </a:lnTo>
                  <a:cubicBezTo>
                    <a:pt x="131" y="70"/>
                    <a:pt x="162" y="70"/>
                    <a:pt x="193" y="70"/>
                  </a:cubicBezTo>
                  <a:cubicBezTo>
                    <a:pt x="224" y="70"/>
                    <a:pt x="254" y="70"/>
                    <a:pt x="254" y="100"/>
                  </a:cubicBezTo>
                  <a:lnTo>
                    <a:pt x="285" y="100"/>
                  </a:lnTo>
                  <a:lnTo>
                    <a:pt x="285" y="131"/>
                  </a:lnTo>
                  <a:lnTo>
                    <a:pt x="354" y="131"/>
                  </a:lnTo>
                  <a:lnTo>
                    <a:pt x="354" y="100"/>
                  </a:lnTo>
                  <a:cubicBezTo>
                    <a:pt x="354" y="100"/>
                    <a:pt x="285" y="0"/>
                    <a:pt x="193"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3"/>
            <p:cNvSpPr/>
            <p:nvPr/>
          </p:nvSpPr>
          <p:spPr>
            <a:xfrm>
              <a:off x="6875473" y="3525514"/>
              <a:ext cx="5313" cy="8656"/>
            </a:xfrm>
            <a:custGeom>
              <a:avLst/>
              <a:gdLst/>
              <a:ahLst/>
              <a:cxnLst/>
              <a:rect l="l" t="t" r="r" b="b"/>
              <a:pathLst>
                <a:path w="124" h="202" extrusionOk="0">
                  <a:moveTo>
                    <a:pt x="79" y="1"/>
                  </a:moveTo>
                  <a:cubicBezTo>
                    <a:pt x="62" y="1"/>
                    <a:pt x="44" y="11"/>
                    <a:pt x="32" y="40"/>
                  </a:cubicBezTo>
                  <a:cubicBezTo>
                    <a:pt x="32" y="70"/>
                    <a:pt x="32" y="101"/>
                    <a:pt x="1" y="132"/>
                  </a:cubicBezTo>
                  <a:cubicBezTo>
                    <a:pt x="1" y="174"/>
                    <a:pt x="35" y="202"/>
                    <a:pt x="61" y="202"/>
                  </a:cubicBezTo>
                  <a:cubicBezTo>
                    <a:pt x="79" y="202"/>
                    <a:pt x="93" y="190"/>
                    <a:pt x="93" y="163"/>
                  </a:cubicBezTo>
                  <a:cubicBezTo>
                    <a:pt x="124" y="101"/>
                    <a:pt x="124" y="70"/>
                    <a:pt x="124" y="40"/>
                  </a:cubicBezTo>
                  <a:cubicBezTo>
                    <a:pt x="124" y="22"/>
                    <a:pt x="103" y="1"/>
                    <a:pt x="79"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3"/>
            <p:cNvSpPr/>
            <p:nvPr/>
          </p:nvSpPr>
          <p:spPr>
            <a:xfrm>
              <a:off x="6873844" y="3513344"/>
              <a:ext cx="19454" cy="9298"/>
            </a:xfrm>
            <a:custGeom>
              <a:avLst/>
              <a:gdLst/>
              <a:ahLst/>
              <a:cxnLst/>
              <a:rect l="l" t="t" r="r" b="b"/>
              <a:pathLst>
                <a:path w="454" h="217" extrusionOk="0">
                  <a:moveTo>
                    <a:pt x="39" y="1"/>
                  </a:moveTo>
                  <a:cubicBezTo>
                    <a:pt x="0" y="1"/>
                    <a:pt x="0" y="32"/>
                    <a:pt x="0" y="32"/>
                  </a:cubicBezTo>
                  <a:cubicBezTo>
                    <a:pt x="0" y="62"/>
                    <a:pt x="39" y="62"/>
                    <a:pt x="39" y="62"/>
                  </a:cubicBezTo>
                  <a:lnTo>
                    <a:pt x="100" y="62"/>
                  </a:lnTo>
                  <a:cubicBezTo>
                    <a:pt x="162" y="62"/>
                    <a:pt x="262" y="62"/>
                    <a:pt x="385" y="193"/>
                  </a:cubicBezTo>
                  <a:cubicBezTo>
                    <a:pt x="385" y="208"/>
                    <a:pt x="394" y="216"/>
                    <a:pt x="404" y="216"/>
                  </a:cubicBezTo>
                  <a:cubicBezTo>
                    <a:pt x="414" y="216"/>
                    <a:pt x="423" y="208"/>
                    <a:pt x="423" y="193"/>
                  </a:cubicBezTo>
                  <a:cubicBezTo>
                    <a:pt x="454" y="193"/>
                    <a:pt x="454" y="162"/>
                    <a:pt x="423" y="162"/>
                  </a:cubicBezTo>
                  <a:cubicBezTo>
                    <a:pt x="293" y="1"/>
                    <a:pt x="162" y="1"/>
                    <a:pt x="10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3"/>
            <p:cNvSpPr/>
            <p:nvPr/>
          </p:nvSpPr>
          <p:spPr>
            <a:xfrm>
              <a:off x="6617302" y="4703161"/>
              <a:ext cx="208851" cy="211165"/>
            </a:xfrm>
            <a:custGeom>
              <a:avLst/>
              <a:gdLst/>
              <a:ahLst/>
              <a:cxnLst/>
              <a:rect l="l" t="t" r="r" b="b"/>
              <a:pathLst>
                <a:path w="4874" h="4928" extrusionOk="0">
                  <a:moveTo>
                    <a:pt x="2183" y="1"/>
                  </a:moveTo>
                  <a:lnTo>
                    <a:pt x="2022" y="3682"/>
                  </a:lnTo>
                  <a:lnTo>
                    <a:pt x="131" y="4543"/>
                  </a:lnTo>
                  <a:cubicBezTo>
                    <a:pt x="70" y="4543"/>
                    <a:pt x="1" y="4643"/>
                    <a:pt x="1" y="4704"/>
                  </a:cubicBezTo>
                  <a:cubicBezTo>
                    <a:pt x="1" y="4835"/>
                    <a:pt x="100" y="4896"/>
                    <a:pt x="193" y="4896"/>
                  </a:cubicBezTo>
                  <a:lnTo>
                    <a:pt x="4550" y="4927"/>
                  </a:lnTo>
                  <a:lnTo>
                    <a:pt x="4550" y="4927"/>
                  </a:lnTo>
                  <a:lnTo>
                    <a:pt x="4520" y="3805"/>
                  </a:lnTo>
                  <a:lnTo>
                    <a:pt x="4873" y="285"/>
                  </a:lnTo>
                  <a:lnTo>
                    <a:pt x="2183"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3"/>
            <p:cNvSpPr/>
            <p:nvPr/>
          </p:nvSpPr>
          <p:spPr>
            <a:xfrm>
              <a:off x="6606419" y="4860935"/>
              <a:ext cx="215450" cy="72802"/>
            </a:xfrm>
            <a:custGeom>
              <a:avLst/>
              <a:gdLst/>
              <a:ahLst/>
              <a:cxnLst/>
              <a:rect l="l" t="t" r="r" b="b"/>
              <a:pathLst>
                <a:path w="5028" h="1699" extrusionOk="0">
                  <a:moveTo>
                    <a:pt x="2276" y="0"/>
                  </a:moveTo>
                  <a:lnTo>
                    <a:pt x="285" y="830"/>
                  </a:lnTo>
                  <a:cubicBezTo>
                    <a:pt x="193" y="892"/>
                    <a:pt x="93" y="1022"/>
                    <a:pt x="62" y="1184"/>
                  </a:cubicBezTo>
                  <a:cubicBezTo>
                    <a:pt x="62" y="1184"/>
                    <a:pt x="1" y="1698"/>
                    <a:pt x="93" y="1698"/>
                  </a:cubicBezTo>
                  <a:lnTo>
                    <a:pt x="4966" y="1698"/>
                  </a:lnTo>
                  <a:cubicBezTo>
                    <a:pt x="4996" y="1698"/>
                    <a:pt x="5027" y="1629"/>
                    <a:pt x="5027" y="1599"/>
                  </a:cubicBezTo>
                  <a:lnTo>
                    <a:pt x="4774" y="92"/>
                  </a:lnTo>
                  <a:cubicBezTo>
                    <a:pt x="4774" y="92"/>
                    <a:pt x="4242" y="225"/>
                    <a:pt x="3580" y="225"/>
                  </a:cubicBezTo>
                  <a:cubicBezTo>
                    <a:pt x="3163" y="225"/>
                    <a:pt x="2695" y="172"/>
                    <a:pt x="2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3"/>
            <p:cNvSpPr/>
            <p:nvPr/>
          </p:nvSpPr>
          <p:spPr>
            <a:xfrm>
              <a:off x="6683163" y="4862221"/>
              <a:ext cx="15212" cy="23439"/>
            </a:xfrm>
            <a:custGeom>
              <a:avLst/>
              <a:gdLst/>
              <a:ahLst/>
              <a:cxnLst/>
              <a:rect l="l" t="t" r="r" b="b"/>
              <a:pathLst>
                <a:path w="355" h="547" extrusionOk="0">
                  <a:moveTo>
                    <a:pt x="101" y="1"/>
                  </a:moveTo>
                  <a:lnTo>
                    <a:pt x="1" y="62"/>
                  </a:lnTo>
                  <a:cubicBezTo>
                    <a:pt x="131" y="224"/>
                    <a:pt x="193" y="354"/>
                    <a:pt x="293" y="546"/>
                  </a:cubicBezTo>
                  <a:lnTo>
                    <a:pt x="354" y="477"/>
                  </a:lnTo>
                  <a:cubicBezTo>
                    <a:pt x="293" y="324"/>
                    <a:pt x="193" y="162"/>
                    <a:pt x="1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3"/>
            <p:cNvSpPr/>
            <p:nvPr/>
          </p:nvSpPr>
          <p:spPr>
            <a:xfrm>
              <a:off x="6672322" y="4869162"/>
              <a:ext cx="13841" cy="19111"/>
            </a:xfrm>
            <a:custGeom>
              <a:avLst/>
              <a:gdLst/>
              <a:ahLst/>
              <a:cxnLst/>
              <a:rect l="l" t="t" r="r" b="b"/>
              <a:pathLst>
                <a:path w="323" h="446" extrusionOk="0">
                  <a:moveTo>
                    <a:pt x="92" y="0"/>
                  </a:moveTo>
                  <a:lnTo>
                    <a:pt x="0" y="62"/>
                  </a:lnTo>
                  <a:cubicBezTo>
                    <a:pt x="131" y="223"/>
                    <a:pt x="161" y="284"/>
                    <a:pt x="223" y="446"/>
                  </a:cubicBezTo>
                  <a:lnTo>
                    <a:pt x="323" y="415"/>
                  </a:lnTo>
                  <a:cubicBezTo>
                    <a:pt x="254" y="254"/>
                    <a:pt x="192" y="162"/>
                    <a:pt x="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3"/>
            <p:cNvSpPr/>
            <p:nvPr/>
          </p:nvSpPr>
          <p:spPr>
            <a:xfrm>
              <a:off x="6664052" y="4873105"/>
              <a:ext cx="12255" cy="19454"/>
            </a:xfrm>
            <a:custGeom>
              <a:avLst/>
              <a:gdLst/>
              <a:ahLst/>
              <a:cxnLst/>
              <a:rect l="l" t="t" r="r" b="b"/>
              <a:pathLst>
                <a:path w="286" h="454" extrusionOk="0">
                  <a:moveTo>
                    <a:pt x="62" y="0"/>
                  </a:moveTo>
                  <a:lnTo>
                    <a:pt x="1" y="70"/>
                  </a:lnTo>
                  <a:cubicBezTo>
                    <a:pt x="62" y="162"/>
                    <a:pt x="132" y="323"/>
                    <a:pt x="193" y="454"/>
                  </a:cubicBezTo>
                  <a:lnTo>
                    <a:pt x="285" y="385"/>
                  </a:lnTo>
                  <a:cubicBezTo>
                    <a:pt x="224" y="292"/>
                    <a:pt x="162" y="131"/>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3"/>
            <p:cNvSpPr/>
            <p:nvPr/>
          </p:nvSpPr>
          <p:spPr>
            <a:xfrm>
              <a:off x="6607747" y="4915569"/>
              <a:ext cx="214121" cy="5656"/>
            </a:xfrm>
            <a:custGeom>
              <a:avLst/>
              <a:gdLst/>
              <a:ahLst/>
              <a:cxnLst/>
              <a:rect l="l" t="t" r="r" b="b"/>
              <a:pathLst>
                <a:path w="4997" h="132" extrusionOk="0">
                  <a:moveTo>
                    <a:pt x="1" y="1"/>
                  </a:moveTo>
                  <a:lnTo>
                    <a:pt x="1" y="101"/>
                  </a:lnTo>
                  <a:lnTo>
                    <a:pt x="4996" y="131"/>
                  </a:lnTo>
                  <a:lnTo>
                    <a:pt x="4996" y="3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3"/>
            <p:cNvSpPr/>
            <p:nvPr/>
          </p:nvSpPr>
          <p:spPr>
            <a:xfrm>
              <a:off x="6758578" y="4885617"/>
              <a:ext cx="56348" cy="32952"/>
            </a:xfrm>
            <a:custGeom>
              <a:avLst/>
              <a:gdLst/>
              <a:ahLst/>
              <a:cxnLst/>
              <a:rect l="l" t="t" r="r" b="b"/>
              <a:pathLst>
                <a:path w="1315" h="769" extrusionOk="0">
                  <a:moveTo>
                    <a:pt x="1315" y="0"/>
                  </a:moveTo>
                  <a:cubicBezTo>
                    <a:pt x="1315" y="0"/>
                    <a:pt x="1030" y="0"/>
                    <a:pt x="708" y="93"/>
                  </a:cubicBezTo>
                  <a:cubicBezTo>
                    <a:pt x="546" y="162"/>
                    <a:pt x="385" y="223"/>
                    <a:pt x="262" y="316"/>
                  </a:cubicBezTo>
                  <a:cubicBezTo>
                    <a:pt x="131" y="446"/>
                    <a:pt x="39" y="577"/>
                    <a:pt x="1" y="769"/>
                  </a:cubicBezTo>
                  <a:lnTo>
                    <a:pt x="100" y="769"/>
                  </a:lnTo>
                  <a:cubicBezTo>
                    <a:pt x="131" y="608"/>
                    <a:pt x="231" y="508"/>
                    <a:pt x="323" y="415"/>
                  </a:cubicBezTo>
                  <a:cubicBezTo>
                    <a:pt x="516" y="254"/>
                    <a:pt x="738" y="193"/>
                    <a:pt x="961" y="123"/>
                  </a:cubicBezTo>
                  <a:cubicBezTo>
                    <a:pt x="1061" y="123"/>
                    <a:pt x="1153" y="93"/>
                    <a:pt x="1223" y="93"/>
                  </a:cubicBezTo>
                  <a:lnTo>
                    <a:pt x="1315" y="93"/>
                  </a:lnTo>
                  <a:lnTo>
                    <a:pt x="13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3"/>
            <p:cNvSpPr/>
            <p:nvPr/>
          </p:nvSpPr>
          <p:spPr>
            <a:xfrm>
              <a:off x="6633757" y="4888231"/>
              <a:ext cx="20782" cy="30338"/>
            </a:xfrm>
            <a:custGeom>
              <a:avLst/>
              <a:gdLst/>
              <a:ahLst/>
              <a:cxnLst/>
              <a:rect l="l" t="t" r="r" b="b"/>
              <a:pathLst>
                <a:path w="485" h="708" extrusionOk="0">
                  <a:moveTo>
                    <a:pt x="101" y="1"/>
                  </a:moveTo>
                  <a:lnTo>
                    <a:pt x="1" y="62"/>
                  </a:lnTo>
                  <a:cubicBezTo>
                    <a:pt x="1" y="62"/>
                    <a:pt x="32" y="101"/>
                    <a:pt x="70" y="132"/>
                  </a:cubicBezTo>
                  <a:cubicBezTo>
                    <a:pt x="101" y="193"/>
                    <a:pt x="162" y="324"/>
                    <a:pt x="224" y="416"/>
                  </a:cubicBezTo>
                  <a:cubicBezTo>
                    <a:pt x="293" y="516"/>
                    <a:pt x="354" y="639"/>
                    <a:pt x="385" y="708"/>
                  </a:cubicBezTo>
                  <a:lnTo>
                    <a:pt x="485" y="677"/>
                  </a:lnTo>
                  <a:cubicBezTo>
                    <a:pt x="454" y="577"/>
                    <a:pt x="354" y="416"/>
                    <a:pt x="262" y="255"/>
                  </a:cubicBezTo>
                  <a:cubicBezTo>
                    <a:pt x="162" y="132"/>
                    <a:pt x="101" y="1"/>
                    <a:pt x="1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3"/>
            <p:cNvSpPr/>
            <p:nvPr/>
          </p:nvSpPr>
          <p:spPr>
            <a:xfrm>
              <a:off x="6677892" y="3992193"/>
              <a:ext cx="294808" cy="848001"/>
            </a:xfrm>
            <a:custGeom>
              <a:avLst/>
              <a:gdLst/>
              <a:ahLst/>
              <a:cxnLst/>
              <a:rect l="l" t="t" r="r" b="b"/>
              <a:pathLst>
                <a:path w="6880" h="19790" extrusionOk="0">
                  <a:moveTo>
                    <a:pt x="6879" y="0"/>
                  </a:moveTo>
                  <a:lnTo>
                    <a:pt x="1407" y="1699"/>
                  </a:lnTo>
                  <a:cubicBezTo>
                    <a:pt x="669" y="7078"/>
                    <a:pt x="1" y="19790"/>
                    <a:pt x="1" y="19790"/>
                  </a:cubicBezTo>
                  <a:lnTo>
                    <a:pt x="3743" y="19790"/>
                  </a:lnTo>
                  <a:cubicBezTo>
                    <a:pt x="3743" y="19790"/>
                    <a:pt x="4512" y="11851"/>
                    <a:pt x="5188" y="6087"/>
                  </a:cubicBezTo>
                  <a:cubicBezTo>
                    <a:pt x="6818" y="3366"/>
                    <a:pt x="6687" y="415"/>
                    <a:pt x="6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3"/>
            <p:cNvSpPr/>
            <p:nvPr/>
          </p:nvSpPr>
          <p:spPr>
            <a:xfrm>
              <a:off x="6814883" y="4217413"/>
              <a:ext cx="71517" cy="622782"/>
            </a:xfrm>
            <a:custGeom>
              <a:avLst/>
              <a:gdLst/>
              <a:ahLst/>
              <a:cxnLst/>
              <a:rect l="l" t="t" r="r" b="b"/>
              <a:pathLst>
                <a:path w="1669" h="14534" extrusionOk="0">
                  <a:moveTo>
                    <a:pt x="1569" y="1"/>
                  </a:moveTo>
                  <a:cubicBezTo>
                    <a:pt x="931" y="5765"/>
                    <a:pt x="1" y="14534"/>
                    <a:pt x="1" y="14534"/>
                  </a:cubicBezTo>
                  <a:lnTo>
                    <a:pt x="101" y="14534"/>
                  </a:lnTo>
                  <a:cubicBezTo>
                    <a:pt x="101" y="14534"/>
                    <a:pt x="101" y="14411"/>
                    <a:pt x="131" y="14150"/>
                  </a:cubicBezTo>
                  <a:cubicBezTo>
                    <a:pt x="324" y="12390"/>
                    <a:pt x="1092" y="5058"/>
                    <a:pt x="1669" y="32"/>
                  </a:cubicBezTo>
                  <a:lnTo>
                    <a:pt x="15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3"/>
            <p:cNvSpPr/>
            <p:nvPr/>
          </p:nvSpPr>
          <p:spPr>
            <a:xfrm>
              <a:off x="6897240" y="4703161"/>
              <a:ext cx="194968" cy="211165"/>
            </a:xfrm>
            <a:custGeom>
              <a:avLst/>
              <a:gdLst/>
              <a:ahLst/>
              <a:cxnLst/>
              <a:rect l="l" t="t" r="r" b="b"/>
              <a:pathLst>
                <a:path w="4550" h="4928" extrusionOk="0">
                  <a:moveTo>
                    <a:pt x="1668" y="1"/>
                  </a:moveTo>
                  <a:lnTo>
                    <a:pt x="2021" y="3682"/>
                  </a:lnTo>
                  <a:lnTo>
                    <a:pt x="131" y="4543"/>
                  </a:lnTo>
                  <a:cubicBezTo>
                    <a:pt x="69" y="4543"/>
                    <a:pt x="0" y="4643"/>
                    <a:pt x="0" y="4704"/>
                  </a:cubicBezTo>
                  <a:cubicBezTo>
                    <a:pt x="0" y="4835"/>
                    <a:pt x="100" y="4896"/>
                    <a:pt x="192" y="4896"/>
                  </a:cubicBezTo>
                  <a:lnTo>
                    <a:pt x="4550" y="4927"/>
                  </a:lnTo>
                  <a:lnTo>
                    <a:pt x="4519" y="3805"/>
                  </a:lnTo>
                  <a:lnTo>
                    <a:pt x="4358" y="285"/>
                  </a:lnTo>
                  <a:lnTo>
                    <a:pt x="1668"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3"/>
            <p:cNvSpPr/>
            <p:nvPr/>
          </p:nvSpPr>
          <p:spPr>
            <a:xfrm>
              <a:off x="6886356" y="4860935"/>
              <a:ext cx="216735" cy="72802"/>
            </a:xfrm>
            <a:custGeom>
              <a:avLst/>
              <a:gdLst/>
              <a:ahLst/>
              <a:cxnLst/>
              <a:rect l="l" t="t" r="r" b="b"/>
              <a:pathLst>
                <a:path w="5058" h="1699" extrusionOk="0">
                  <a:moveTo>
                    <a:pt x="2275" y="0"/>
                  </a:moveTo>
                  <a:lnTo>
                    <a:pt x="285" y="830"/>
                  </a:lnTo>
                  <a:cubicBezTo>
                    <a:pt x="193" y="892"/>
                    <a:pt x="131" y="1022"/>
                    <a:pt x="62" y="1184"/>
                  </a:cubicBezTo>
                  <a:cubicBezTo>
                    <a:pt x="62" y="1184"/>
                    <a:pt x="1" y="1698"/>
                    <a:pt x="93" y="1698"/>
                  </a:cubicBezTo>
                  <a:lnTo>
                    <a:pt x="4965" y="1698"/>
                  </a:lnTo>
                  <a:cubicBezTo>
                    <a:pt x="4996" y="1698"/>
                    <a:pt x="5057" y="1629"/>
                    <a:pt x="5057" y="1599"/>
                  </a:cubicBezTo>
                  <a:lnTo>
                    <a:pt x="4804" y="92"/>
                  </a:lnTo>
                  <a:cubicBezTo>
                    <a:pt x="4804" y="92"/>
                    <a:pt x="4260" y="225"/>
                    <a:pt x="3590" y="225"/>
                  </a:cubicBezTo>
                  <a:cubicBezTo>
                    <a:pt x="3167" y="225"/>
                    <a:pt x="2694" y="172"/>
                    <a:pt x="2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3"/>
            <p:cNvSpPr/>
            <p:nvPr/>
          </p:nvSpPr>
          <p:spPr>
            <a:xfrm>
              <a:off x="6963101" y="4862221"/>
              <a:ext cx="16497" cy="23439"/>
            </a:xfrm>
            <a:custGeom>
              <a:avLst/>
              <a:gdLst/>
              <a:ahLst/>
              <a:cxnLst/>
              <a:rect l="l" t="t" r="r" b="b"/>
              <a:pathLst>
                <a:path w="385" h="547" extrusionOk="0">
                  <a:moveTo>
                    <a:pt x="100" y="1"/>
                  </a:moveTo>
                  <a:lnTo>
                    <a:pt x="0" y="62"/>
                  </a:lnTo>
                  <a:cubicBezTo>
                    <a:pt x="131" y="224"/>
                    <a:pt x="223" y="385"/>
                    <a:pt x="292" y="546"/>
                  </a:cubicBezTo>
                  <a:lnTo>
                    <a:pt x="384" y="477"/>
                  </a:lnTo>
                  <a:cubicBezTo>
                    <a:pt x="292" y="324"/>
                    <a:pt x="192" y="162"/>
                    <a:pt x="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3"/>
            <p:cNvSpPr/>
            <p:nvPr/>
          </p:nvSpPr>
          <p:spPr>
            <a:xfrm>
              <a:off x="6952217" y="4869162"/>
              <a:ext cx="13883" cy="19111"/>
            </a:xfrm>
            <a:custGeom>
              <a:avLst/>
              <a:gdLst/>
              <a:ahLst/>
              <a:cxnLst/>
              <a:rect l="l" t="t" r="r" b="b"/>
              <a:pathLst>
                <a:path w="324" h="446" extrusionOk="0">
                  <a:moveTo>
                    <a:pt x="93" y="0"/>
                  </a:moveTo>
                  <a:lnTo>
                    <a:pt x="1" y="62"/>
                  </a:lnTo>
                  <a:cubicBezTo>
                    <a:pt x="131" y="223"/>
                    <a:pt x="162" y="284"/>
                    <a:pt x="254" y="446"/>
                  </a:cubicBezTo>
                  <a:lnTo>
                    <a:pt x="323" y="415"/>
                  </a:lnTo>
                  <a:cubicBezTo>
                    <a:pt x="254" y="254"/>
                    <a:pt x="223" y="162"/>
                    <a:pt x="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3"/>
            <p:cNvSpPr/>
            <p:nvPr/>
          </p:nvSpPr>
          <p:spPr>
            <a:xfrm>
              <a:off x="6943990" y="4873105"/>
              <a:ext cx="12212" cy="19454"/>
            </a:xfrm>
            <a:custGeom>
              <a:avLst/>
              <a:gdLst/>
              <a:ahLst/>
              <a:cxnLst/>
              <a:rect l="l" t="t" r="r" b="b"/>
              <a:pathLst>
                <a:path w="285" h="454" extrusionOk="0">
                  <a:moveTo>
                    <a:pt x="62" y="0"/>
                  </a:moveTo>
                  <a:lnTo>
                    <a:pt x="0" y="70"/>
                  </a:lnTo>
                  <a:cubicBezTo>
                    <a:pt x="62" y="162"/>
                    <a:pt x="162" y="323"/>
                    <a:pt x="193" y="454"/>
                  </a:cubicBezTo>
                  <a:lnTo>
                    <a:pt x="285" y="385"/>
                  </a:lnTo>
                  <a:cubicBezTo>
                    <a:pt x="223" y="292"/>
                    <a:pt x="162" y="131"/>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3"/>
            <p:cNvSpPr/>
            <p:nvPr/>
          </p:nvSpPr>
          <p:spPr>
            <a:xfrm>
              <a:off x="6888970" y="4915569"/>
              <a:ext cx="212793" cy="5656"/>
            </a:xfrm>
            <a:custGeom>
              <a:avLst/>
              <a:gdLst/>
              <a:ahLst/>
              <a:cxnLst/>
              <a:rect l="l" t="t" r="r" b="b"/>
              <a:pathLst>
                <a:path w="4966" h="132" extrusionOk="0">
                  <a:moveTo>
                    <a:pt x="1" y="1"/>
                  </a:moveTo>
                  <a:lnTo>
                    <a:pt x="1" y="101"/>
                  </a:lnTo>
                  <a:lnTo>
                    <a:pt x="4966" y="131"/>
                  </a:lnTo>
                  <a:lnTo>
                    <a:pt x="4966" y="3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3"/>
            <p:cNvSpPr/>
            <p:nvPr/>
          </p:nvSpPr>
          <p:spPr>
            <a:xfrm>
              <a:off x="7038516" y="4885617"/>
              <a:ext cx="56348" cy="32952"/>
            </a:xfrm>
            <a:custGeom>
              <a:avLst/>
              <a:gdLst/>
              <a:ahLst/>
              <a:cxnLst/>
              <a:rect l="l" t="t" r="r" b="b"/>
              <a:pathLst>
                <a:path w="1315" h="769" extrusionOk="0">
                  <a:moveTo>
                    <a:pt x="1314" y="0"/>
                  </a:moveTo>
                  <a:cubicBezTo>
                    <a:pt x="1314" y="0"/>
                    <a:pt x="1030" y="0"/>
                    <a:pt x="707" y="93"/>
                  </a:cubicBezTo>
                  <a:cubicBezTo>
                    <a:pt x="577" y="162"/>
                    <a:pt x="423" y="223"/>
                    <a:pt x="261" y="316"/>
                  </a:cubicBezTo>
                  <a:cubicBezTo>
                    <a:pt x="131" y="446"/>
                    <a:pt x="39" y="577"/>
                    <a:pt x="0" y="769"/>
                  </a:cubicBezTo>
                  <a:lnTo>
                    <a:pt x="100" y="769"/>
                  </a:lnTo>
                  <a:cubicBezTo>
                    <a:pt x="131" y="608"/>
                    <a:pt x="231" y="508"/>
                    <a:pt x="323" y="415"/>
                  </a:cubicBezTo>
                  <a:cubicBezTo>
                    <a:pt x="515" y="254"/>
                    <a:pt x="769" y="193"/>
                    <a:pt x="961" y="123"/>
                  </a:cubicBezTo>
                  <a:cubicBezTo>
                    <a:pt x="1061" y="123"/>
                    <a:pt x="1153" y="93"/>
                    <a:pt x="1222" y="93"/>
                  </a:cubicBezTo>
                  <a:lnTo>
                    <a:pt x="1314" y="93"/>
                  </a:lnTo>
                  <a:lnTo>
                    <a:pt x="13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3"/>
            <p:cNvSpPr/>
            <p:nvPr/>
          </p:nvSpPr>
          <p:spPr>
            <a:xfrm>
              <a:off x="6913695" y="4888231"/>
              <a:ext cx="20782" cy="30338"/>
            </a:xfrm>
            <a:custGeom>
              <a:avLst/>
              <a:gdLst/>
              <a:ahLst/>
              <a:cxnLst/>
              <a:rect l="l" t="t" r="r" b="b"/>
              <a:pathLst>
                <a:path w="485" h="708" extrusionOk="0">
                  <a:moveTo>
                    <a:pt x="100" y="1"/>
                  </a:moveTo>
                  <a:lnTo>
                    <a:pt x="0" y="62"/>
                  </a:lnTo>
                  <a:cubicBezTo>
                    <a:pt x="0" y="62"/>
                    <a:pt x="31" y="101"/>
                    <a:pt x="70" y="132"/>
                  </a:cubicBezTo>
                  <a:cubicBezTo>
                    <a:pt x="100" y="193"/>
                    <a:pt x="193" y="324"/>
                    <a:pt x="262" y="416"/>
                  </a:cubicBezTo>
                  <a:cubicBezTo>
                    <a:pt x="323" y="516"/>
                    <a:pt x="354" y="639"/>
                    <a:pt x="385" y="708"/>
                  </a:cubicBezTo>
                  <a:lnTo>
                    <a:pt x="485" y="677"/>
                  </a:lnTo>
                  <a:cubicBezTo>
                    <a:pt x="454" y="577"/>
                    <a:pt x="354" y="416"/>
                    <a:pt x="262" y="255"/>
                  </a:cubicBezTo>
                  <a:cubicBezTo>
                    <a:pt x="162" y="132"/>
                    <a:pt x="100" y="1"/>
                    <a:pt x="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3"/>
            <p:cNvSpPr/>
            <p:nvPr/>
          </p:nvSpPr>
          <p:spPr>
            <a:xfrm>
              <a:off x="6865617" y="4038943"/>
              <a:ext cx="243088" cy="801252"/>
            </a:xfrm>
            <a:custGeom>
              <a:avLst/>
              <a:gdLst/>
              <a:ahLst/>
              <a:cxnLst/>
              <a:rect l="l" t="t" r="r" b="b"/>
              <a:pathLst>
                <a:path w="5673" h="18699" extrusionOk="0">
                  <a:moveTo>
                    <a:pt x="0" y="1"/>
                  </a:moveTo>
                  <a:lnTo>
                    <a:pt x="0" y="1"/>
                  </a:lnTo>
                  <a:cubicBezTo>
                    <a:pt x="100" y="4358"/>
                    <a:pt x="1922" y="18699"/>
                    <a:pt x="1922" y="18699"/>
                  </a:cubicBezTo>
                  <a:lnTo>
                    <a:pt x="5672" y="18699"/>
                  </a:lnTo>
                  <a:cubicBezTo>
                    <a:pt x="5672" y="18699"/>
                    <a:pt x="5226" y="10791"/>
                    <a:pt x="4904" y="4320"/>
                  </a:cubicBezTo>
                  <a:cubicBezTo>
                    <a:pt x="5096" y="2852"/>
                    <a:pt x="5096" y="1345"/>
                    <a:pt x="4996" y="9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3"/>
            <p:cNvSpPr/>
            <p:nvPr/>
          </p:nvSpPr>
          <p:spPr>
            <a:xfrm>
              <a:off x="7045415" y="4042885"/>
              <a:ext cx="37237" cy="797310"/>
            </a:xfrm>
            <a:custGeom>
              <a:avLst/>
              <a:gdLst/>
              <a:ahLst/>
              <a:cxnLst/>
              <a:rect l="l" t="t" r="r" b="b"/>
              <a:pathLst>
                <a:path w="869" h="18607" extrusionOk="0">
                  <a:moveTo>
                    <a:pt x="193" y="1"/>
                  </a:moveTo>
                  <a:lnTo>
                    <a:pt x="100" y="39"/>
                  </a:lnTo>
                  <a:cubicBezTo>
                    <a:pt x="131" y="516"/>
                    <a:pt x="162" y="1061"/>
                    <a:pt x="162" y="1638"/>
                  </a:cubicBezTo>
                  <a:cubicBezTo>
                    <a:pt x="162" y="2468"/>
                    <a:pt x="131" y="3336"/>
                    <a:pt x="1" y="4228"/>
                  </a:cubicBezTo>
                  <a:cubicBezTo>
                    <a:pt x="323" y="10699"/>
                    <a:pt x="769" y="18607"/>
                    <a:pt x="769" y="18607"/>
                  </a:cubicBezTo>
                  <a:lnTo>
                    <a:pt x="869" y="18607"/>
                  </a:lnTo>
                  <a:lnTo>
                    <a:pt x="869" y="18253"/>
                  </a:lnTo>
                  <a:cubicBezTo>
                    <a:pt x="769" y="16655"/>
                    <a:pt x="385" y="9899"/>
                    <a:pt x="100" y="4228"/>
                  </a:cubicBezTo>
                  <a:cubicBezTo>
                    <a:pt x="223" y="3367"/>
                    <a:pt x="262" y="2468"/>
                    <a:pt x="262" y="1638"/>
                  </a:cubicBezTo>
                  <a:cubicBezTo>
                    <a:pt x="262" y="1061"/>
                    <a:pt x="223" y="516"/>
                    <a:pt x="1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3"/>
            <p:cNvSpPr/>
            <p:nvPr/>
          </p:nvSpPr>
          <p:spPr>
            <a:xfrm>
              <a:off x="6864289" y="4077465"/>
              <a:ext cx="27724" cy="263485"/>
            </a:xfrm>
            <a:custGeom>
              <a:avLst/>
              <a:gdLst/>
              <a:ahLst/>
              <a:cxnLst/>
              <a:rect l="l" t="t" r="r" b="b"/>
              <a:pathLst>
                <a:path w="647" h="6149" extrusionOk="0">
                  <a:moveTo>
                    <a:pt x="1" y="1"/>
                  </a:moveTo>
                  <a:cubicBezTo>
                    <a:pt x="31" y="1661"/>
                    <a:pt x="546" y="6149"/>
                    <a:pt x="546" y="6149"/>
                  </a:cubicBezTo>
                  <a:lnTo>
                    <a:pt x="646" y="6149"/>
                  </a:lnTo>
                  <a:lnTo>
                    <a:pt x="646" y="5957"/>
                  </a:lnTo>
                  <a:cubicBezTo>
                    <a:pt x="516" y="5058"/>
                    <a:pt x="131" y="1438"/>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3"/>
            <p:cNvSpPr/>
            <p:nvPr/>
          </p:nvSpPr>
          <p:spPr>
            <a:xfrm>
              <a:off x="6943990" y="4805916"/>
              <a:ext cx="162059" cy="4328"/>
            </a:xfrm>
            <a:custGeom>
              <a:avLst/>
              <a:gdLst/>
              <a:ahLst/>
              <a:cxnLst/>
              <a:rect l="l" t="t" r="r" b="b"/>
              <a:pathLst>
                <a:path w="3782" h="101" extrusionOk="0">
                  <a:moveTo>
                    <a:pt x="0" y="1"/>
                  </a:moveTo>
                  <a:lnTo>
                    <a:pt x="0" y="100"/>
                  </a:lnTo>
                  <a:lnTo>
                    <a:pt x="3782" y="100"/>
                  </a:lnTo>
                  <a:lnTo>
                    <a:pt x="37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3"/>
            <p:cNvSpPr/>
            <p:nvPr/>
          </p:nvSpPr>
          <p:spPr>
            <a:xfrm>
              <a:off x="6680549" y="4805916"/>
              <a:ext cx="162059" cy="4328"/>
            </a:xfrm>
            <a:custGeom>
              <a:avLst/>
              <a:gdLst/>
              <a:ahLst/>
              <a:cxnLst/>
              <a:rect l="l" t="t" r="r" b="b"/>
              <a:pathLst>
                <a:path w="3782" h="101" extrusionOk="0">
                  <a:moveTo>
                    <a:pt x="0" y="1"/>
                  </a:moveTo>
                  <a:lnTo>
                    <a:pt x="0" y="100"/>
                  </a:lnTo>
                  <a:lnTo>
                    <a:pt x="3781" y="100"/>
                  </a:lnTo>
                  <a:lnTo>
                    <a:pt x="37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3"/>
            <p:cNvSpPr/>
            <p:nvPr/>
          </p:nvSpPr>
          <p:spPr>
            <a:xfrm>
              <a:off x="6979555" y="4092291"/>
              <a:ext cx="74130" cy="64575"/>
            </a:xfrm>
            <a:custGeom>
              <a:avLst/>
              <a:gdLst/>
              <a:ahLst/>
              <a:cxnLst/>
              <a:rect l="l" t="t" r="r" b="b"/>
              <a:pathLst>
                <a:path w="1730" h="1507" extrusionOk="0">
                  <a:moveTo>
                    <a:pt x="100" y="1"/>
                  </a:moveTo>
                  <a:lnTo>
                    <a:pt x="0" y="39"/>
                  </a:lnTo>
                  <a:cubicBezTo>
                    <a:pt x="293" y="738"/>
                    <a:pt x="646" y="1123"/>
                    <a:pt x="992" y="1315"/>
                  </a:cubicBezTo>
                  <a:cubicBezTo>
                    <a:pt x="1315" y="1507"/>
                    <a:pt x="1607" y="1507"/>
                    <a:pt x="1699" y="1507"/>
                  </a:cubicBezTo>
                  <a:lnTo>
                    <a:pt x="1730" y="1507"/>
                  </a:lnTo>
                  <a:lnTo>
                    <a:pt x="1730" y="1415"/>
                  </a:lnTo>
                  <a:lnTo>
                    <a:pt x="1699" y="1415"/>
                  </a:lnTo>
                  <a:cubicBezTo>
                    <a:pt x="1607" y="1415"/>
                    <a:pt x="1345" y="1415"/>
                    <a:pt x="1030" y="1223"/>
                  </a:cubicBezTo>
                  <a:cubicBezTo>
                    <a:pt x="738" y="1030"/>
                    <a:pt x="354" y="677"/>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3"/>
            <p:cNvSpPr/>
            <p:nvPr/>
          </p:nvSpPr>
          <p:spPr>
            <a:xfrm>
              <a:off x="6847835" y="4081407"/>
              <a:ext cx="26053" cy="75459"/>
            </a:xfrm>
            <a:custGeom>
              <a:avLst/>
              <a:gdLst/>
              <a:ahLst/>
              <a:cxnLst/>
              <a:rect l="l" t="t" r="r" b="b"/>
              <a:pathLst>
                <a:path w="608" h="1761" extrusionOk="0">
                  <a:moveTo>
                    <a:pt x="0" y="1"/>
                  </a:moveTo>
                  <a:cubicBezTo>
                    <a:pt x="0" y="1"/>
                    <a:pt x="0" y="354"/>
                    <a:pt x="31" y="708"/>
                  </a:cubicBezTo>
                  <a:cubicBezTo>
                    <a:pt x="69" y="900"/>
                    <a:pt x="69" y="1062"/>
                    <a:pt x="100" y="1215"/>
                  </a:cubicBezTo>
                  <a:lnTo>
                    <a:pt x="100" y="1407"/>
                  </a:lnTo>
                  <a:cubicBezTo>
                    <a:pt x="131" y="1477"/>
                    <a:pt x="131" y="1507"/>
                    <a:pt x="131" y="1507"/>
                  </a:cubicBezTo>
                  <a:cubicBezTo>
                    <a:pt x="162" y="1569"/>
                    <a:pt x="192" y="1599"/>
                    <a:pt x="223" y="1638"/>
                  </a:cubicBezTo>
                  <a:cubicBezTo>
                    <a:pt x="354" y="1699"/>
                    <a:pt x="577" y="1761"/>
                    <a:pt x="577" y="1761"/>
                  </a:cubicBezTo>
                  <a:lnTo>
                    <a:pt x="607" y="1669"/>
                  </a:lnTo>
                  <a:lnTo>
                    <a:pt x="546" y="1669"/>
                  </a:lnTo>
                  <a:cubicBezTo>
                    <a:pt x="485" y="1638"/>
                    <a:pt x="415" y="1599"/>
                    <a:pt x="354" y="1569"/>
                  </a:cubicBezTo>
                  <a:cubicBezTo>
                    <a:pt x="323" y="1569"/>
                    <a:pt x="292" y="1538"/>
                    <a:pt x="262" y="1538"/>
                  </a:cubicBezTo>
                  <a:cubicBezTo>
                    <a:pt x="223" y="1507"/>
                    <a:pt x="223" y="1507"/>
                    <a:pt x="223" y="1477"/>
                  </a:cubicBezTo>
                  <a:cubicBezTo>
                    <a:pt x="223" y="1477"/>
                    <a:pt x="223" y="1446"/>
                    <a:pt x="192" y="1407"/>
                  </a:cubicBezTo>
                  <a:cubicBezTo>
                    <a:pt x="192" y="1215"/>
                    <a:pt x="162" y="869"/>
                    <a:pt x="131" y="577"/>
                  </a:cubicBezTo>
                  <a:cubicBezTo>
                    <a:pt x="100" y="255"/>
                    <a:pt x="100"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3"/>
            <p:cNvSpPr/>
            <p:nvPr/>
          </p:nvSpPr>
          <p:spPr>
            <a:xfrm>
              <a:off x="6727298" y="4093919"/>
              <a:ext cx="65903" cy="62947"/>
            </a:xfrm>
            <a:custGeom>
              <a:avLst/>
              <a:gdLst/>
              <a:ahLst/>
              <a:cxnLst/>
              <a:rect l="l" t="t" r="r" b="b"/>
              <a:pathLst>
                <a:path w="1538" h="1469" extrusionOk="0">
                  <a:moveTo>
                    <a:pt x="1438" y="1"/>
                  </a:moveTo>
                  <a:cubicBezTo>
                    <a:pt x="1407" y="62"/>
                    <a:pt x="1376" y="385"/>
                    <a:pt x="1184" y="670"/>
                  </a:cubicBezTo>
                  <a:cubicBezTo>
                    <a:pt x="992" y="992"/>
                    <a:pt x="638" y="1307"/>
                    <a:pt x="0" y="1377"/>
                  </a:cubicBezTo>
                  <a:lnTo>
                    <a:pt x="31" y="1469"/>
                  </a:lnTo>
                  <a:cubicBezTo>
                    <a:pt x="731" y="1377"/>
                    <a:pt x="1115" y="1023"/>
                    <a:pt x="1307" y="670"/>
                  </a:cubicBezTo>
                  <a:cubicBezTo>
                    <a:pt x="1499" y="316"/>
                    <a:pt x="1538" y="1"/>
                    <a:pt x="1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3"/>
            <p:cNvSpPr/>
            <p:nvPr/>
          </p:nvSpPr>
          <p:spPr>
            <a:xfrm>
              <a:off x="6447360" y="3640952"/>
              <a:ext cx="124865" cy="153703"/>
            </a:xfrm>
            <a:custGeom>
              <a:avLst/>
              <a:gdLst/>
              <a:ahLst/>
              <a:cxnLst/>
              <a:rect l="l" t="t" r="r" b="b"/>
              <a:pathLst>
                <a:path w="2914" h="3587" extrusionOk="0">
                  <a:moveTo>
                    <a:pt x="331" y="0"/>
                  </a:moveTo>
                  <a:cubicBezTo>
                    <a:pt x="325" y="0"/>
                    <a:pt x="320" y="2"/>
                    <a:pt x="316" y="5"/>
                  </a:cubicBezTo>
                  <a:cubicBezTo>
                    <a:pt x="193" y="66"/>
                    <a:pt x="700" y="735"/>
                    <a:pt x="700" y="735"/>
                  </a:cubicBezTo>
                  <a:cubicBezTo>
                    <a:pt x="700" y="735"/>
                    <a:pt x="635" y="670"/>
                    <a:pt x="550" y="670"/>
                  </a:cubicBezTo>
                  <a:cubicBezTo>
                    <a:pt x="517" y="670"/>
                    <a:pt x="482" y="679"/>
                    <a:pt x="447" y="704"/>
                  </a:cubicBezTo>
                  <a:cubicBezTo>
                    <a:pt x="385" y="773"/>
                    <a:pt x="477" y="996"/>
                    <a:pt x="477" y="996"/>
                  </a:cubicBezTo>
                  <a:cubicBezTo>
                    <a:pt x="477" y="996"/>
                    <a:pt x="419" y="965"/>
                    <a:pt x="353" y="965"/>
                  </a:cubicBezTo>
                  <a:cubicBezTo>
                    <a:pt x="320" y="965"/>
                    <a:pt x="285" y="973"/>
                    <a:pt x="255" y="996"/>
                  </a:cubicBezTo>
                  <a:cubicBezTo>
                    <a:pt x="193" y="1058"/>
                    <a:pt x="285" y="1250"/>
                    <a:pt x="285" y="1250"/>
                  </a:cubicBezTo>
                  <a:cubicBezTo>
                    <a:pt x="285" y="1250"/>
                    <a:pt x="219" y="1168"/>
                    <a:pt x="148" y="1168"/>
                  </a:cubicBezTo>
                  <a:cubicBezTo>
                    <a:pt x="119" y="1168"/>
                    <a:pt x="89" y="1181"/>
                    <a:pt x="62" y="1219"/>
                  </a:cubicBezTo>
                  <a:cubicBezTo>
                    <a:pt x="1" y="1350"/>
                    <a:pt x="508" y="2433"/>
                    <a:pt x="1377" y="3586"/>
                  </a:cubicBezTo>
                  <a:lnTo>
                    <a:pt x="2914" y="2241"/>
                  </a:lnTo>
                  <a:cubicBezTo>
                    <a:pt x="2914" y="2241"/>
                    <a:pt x="1154" y="351"/>
                    <a:pt x="1023" y="351"/>
                  </a:cubicBezTo>
                  <a:lnTo>
                    <a:pt x="1023" y="351"/>
                  </a:lnTo>
                  <a:cubicBezTo>
                    <a:pt x="923" y="389"/>
                    <a:pt x="1184" y="735"/>
                    <a:pt x="1085" y="735"/>
                  </a:cubicBezTo>
                  <a:cubicBezTo>
                    <a:pt x="996" y="735"/>
                    <a:pt x="463" y="0"/>
                    <a:pt x="3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3"/>
            <p:cNvSpPr/>
            <p:nvPr/>
          </p:nvSpPr>
          <p:spPr>
            <a:xfrm>
              <a:off x="6478683" y="3625997"/>
              <a:ext cx="385650" cy="321118"/>
            </a:xfrm>
            <a:custGeom>
              <a:avLst/>
              <a:gdLst/>
              <a:ahLst/>
              <a:cxnLst/>
              <a:rect l="l" t="t" r="r" b="b"/>
              <a:pathLst>
                <a:path w="9000" h="7494" extrusionOk="0">
                  <a:moveTo>
                    <a:pt x="8715" y="0"/>
                  </a:moveTo>
                  <a:cubicBezTo>
                    <a:pt x="7816" y="62"/>
                    <a:pt x="6855" y="507"/>
                    <a:pt x="6248" y="1276"/>
                  </a:cubicBezTo>
                  <a:cubicBezTo>
                    <a:pt x="5257" y="2559"/>
                    <a:pt x="4004" y="4158"/>
                    <a:pt x="4004" y="4158"/>
                  </a:cubicBezTo>
                  <a:lnTo>
                    <a:pt x="1921" y="2044"/>
                  </a:lnTo>
                  <a:lnTo>
                    <a:pt x="0" y="3681"/>
                  </a:lnTo>
                  <a:cubicBezTo>
                    <a:pt x="0" y="3681"/>
                    <a:pt x="2690" y="7493"/>
                    <a:pt x="4004" y="7493"/>
                  </a:cubicBezTo>
                  <a:cubicBezTo>
                    <a:pt x="5226" y="7493"/>
                    <a:pt x="7240" y="5764"/>
                    <a:pt x="7816" y="4834"/>
                  </a:cubicBezTo>
                  <a:cubicBezTo>
                    <a:pt x="9000" y="2974"/>
                    <a:pt x="8715" y="0"/>
                    <a:pt x="8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3"/>
            <p:cNvSpPr/>
            <p:nvPr/>
          </p:nvSpPr>
          <p:spPr>
            <a:xfrm>
              <a:off x="6724341" y="3617770"/>
              <a:ext cx="369196" cy="487076"/>
            </a:xfrm>
            <a:custGeom>
              <a:avLst/>
              <a:gdLst/>
              <a:ahLst/>
              <a:cxnLst/>
              <a:rect l="l" t="t" r="r" b="b"/>
              <a:pathLst>
                <a:path w="8616" h="11367" extrusionOk="0">
                  <a:moveTo>
                    <a:pt x="5157" y="0"/>
                  </a:moveTo>
                  <a:cubicBezTo>
                    <a:pt x="5157" y="0"/>
                    <a:pt x="4904" y="354"/>
                    <a:pt x="3912" y="477"/>
                  </a:cubicBezTo>
                  <a:cubicBezTo>
                    <a:pt x="3844" y="483"/>
                    <a:pt x="3780" y="486"/>
                    <a:pt x="3721" y="486"/>
                  </a:cubicBezTo>
                  <a:cubicBezTo>
                    <a:pt x="3116" y="486"/>
                    <a:pt x="2982" y="192"/>
                    <a:pt x="2982" y="192"/>
                  </a:cubicBezTo>
                  <a:cubicBezTo>
                    <a:pt x="2982" y="192"/>
                    <a:pt x="1122" y="1153"/>
                    <a:pt x="577" y="5218"/>
                  </a:cubicBezTo>
                  <a:cubicBezTo>
                    <a:pt x="31" y="9253"/>
                    <a:pt x="0" y="11367"/>
                    <a:pt x="0" y="11367"/>
                  </a:cubicBezTo>
                  <a:lnTo>
                    <a:pt x="8616" y="11367"/>
                  </a:lnTo>
                  <a:cubicBezTo>
                    <a:pt x="8616" y="11367"/>
                    <a:pt x="8616" y="8292"/>
                    <a:pt x="8393" y="5633"/>
                  </a:cubicBezTo>
                  <a:cubicBezTo>
                    <a:pt x="8139" y="2913"/>
                    <a:pt x="7563" y="638"/>
                    <a:pt x="5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3"/>
            <p:cNvSpPr/>
            <p:nvPr/>
          </p:nvSpPr>
          <p:spPr>
            <a:xfrm>
              <a:off x="6498094" y="3679345"/>
              <a:ext cx="12212" cy="31666"/>
            </a:xfrm>
            <a:custGeom>
              <a:avLst/>
              <a:gdLst/>
              <a:ahLst/>
              <a:cxnLst/>
              <a:rect l="l" t="t" r="r" b="b"/>
              <a:pathLst>
                <a:path w="285" h="739" extrusionOk="0">
                  <a:moveTo>
                    <a:pt x="0" y="0"/>
                  </a:moveTo>
                  <a:cubicBezTo>
                    <a:pt x="0" y="0"/>
                    <a:pt x="93" y="415"/>
                    <a:pt x="223" y="738"/>
                  </a:cubicBezTo>
                  <a:lnTo>
                    <a:pt x="285" y="707"/>
                  </a:lnTo>
                  <a:cubicBezTo>
                    <a:pt x="223" y="546"/>
                    <a:pt x="162" y="384"/>
                    <a:pt x="123" y="223"/>
                  </a:cubicBezTo>
                  <a:cubicBezTo>
                    <a:pt x="93" y="162"/>
                    <a:pt x="62" y="100"/>
                    <a:pt x="62" y="69"/>
                  </a:cubicBezTo>
                  <a:cubicBezTo>
                    <a:pt x="62" y="31"/>
                    <a:pt x="31" y="0"/>
                    <a:pt x="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3"/>
            <p:cNvSpPr/>
            <p:nvPr/>
          </p:nvSpPr>
          <p:spPr>
            <a:xfrm>
              <a:off x="6452631" y="3676689"/>
              <a:ext cx="41222" cy="47392"/>
            </a:xfrm>
            <a:custGeom>
              <a:avLst/>
              <a:gdLst/>
              <a:ahLst/>
              <a:cxnLst/>
              <a:rect l="l" t="t" r="r" b="b"/>
              <a:pathLst>
                <a:path w="962" h="1106" extrusionOk="0">
                  <a:moveTo>
                    <a:pt x="608" y="1"/>
                  </a:moveTo>
                  <a:lnTo>
                    <a:pt x="608" y="1"/>
                  </a:lnTo>
                  <a:cubicBezTo>
                    <a:pt x="677" y="93"/>
                    <a:pt x="739" y="224"/>
                    <a:pt x="800" y="354"/>
                  </a:cubicBezTo>
                  <a:cubicBezTo>
                    <a:pt x="769" y="224"/>
                    <a:pt x="708" y="93"/>
                    <a:pt x="608" y="1"/>
                  </a:cubicBezTo>
                  <a:close/>
                  <a:moveTo>
                    <a:pt x="1" y="639"/>
                  </a:moveTo>
                  <a:cubicBezTo>
                    <a:pt x="70" y="739"/>
                    <a:pt x="132" y="831"/>
                    <a:pt x="224" y="931"/>
                  </a:cubicBezTo>
                  <a:cubicBezTo>
                    <a:pt x="262" y="961"/>
                    <a:pt x="293" y="992"/>
                    <a:pt x="354" y="1023"/>
                  </a:cubicBezTo>
                  <a:cubicBezTo>
                    <a:pt x="324" y="992"/>
                    <a:pt x="293" y="931"/>
                    <a:pt x="224" y="900"/>
                  </a:cubicBezTo>
                  <a:cubicBezTo>
                    <a:pt x="162" y="831"/>
                    <a:pt x="70" y="739"/>
                    <a:pt x="1" y="639"/>
                  </a:cubicBezTo>
                  <a:close/>
                  <a:moveTo>
                    <a:pt x="454" y="193"/>
                  </a:moveTo>
                  <a:lnTo>
                    <a:pt x="385" y="224"/>
                  </a:lnTo>
                  <a:cubicBezTo>
                    <a:pt x="454" y="354"/>
                    <a:pt x="516" y="446"/>
                    <a:pt x="577" y="577"/>
                  </a:cubicBezTo>
                  <a:cubicBezTo>
                    <a:pt x="646" y="669"/>
                    <a:pt x="708" y="800"/>
                    <a:pt x="708" y="931"/>
                  </a:cubicBezTo>
                  <a:lnTo>
                    <a:pt x="677" y="931"/>
                  </a:lnTo>
                  <a:lnTo>
                    <a:pt x="608" y="861"/>
                  </a:lnTo>
                  <a:cubicBezTo>
                    <a:pt x="577" y="831"/>
                    <a:pt x="516" y="800"/>
                    <a:pt x="485" y="739"/>
                  </a:cubicBezTo>
                  <a:cubicBezTo>
                    <a:pt x="385" y="639"/>
                    <a:pt x="324" y="546"/>
                    <a:pt x="262" y="446"/>
                  </a:cubicBezTo>
                  <a:lnTo>
                    <a:pt x="193" y="477"/>
                  </a:lnTo>
                  <a:cubicBezTo>
                    <a:pt x="193" y="477"/>
                    <a:pt x="193" y="477"/>
                    <a:pt x="193" y="477"/>
                  </a:cubicBezTo>
                  <a:lnTo>
                    <a:pt x="193" y="477"/>
                  </a:lnTo>
                  <a:cubicBezTo>
                    <a:pt x="262" y="577"/>
                    <a:pt x="324" y="669"/>
                    <a:pt x="385" y="769"/>
                  </a:cubicBezTo>
                  <a:cubicBezTo>
                    <a:pt x="416" y="800"/>
                    <a:pt x="416" y="861"/>
                    <a:pt x="454" y="931"/>
                  </a:cubicBezTo>
                  <a:cubicBezTo>
                    <a:pt x="485" y="931"/>
                    <a:pt x="485" y="961"/>
                    <a:pt x="485" y="992"/>
                  </a:cubicBezTo>
                  <a:lnTo>
                    <a:pt x="485" y="1054"/>
                  </a:lnTo>
                  <a:lnTo>
                    <a:pt x="416" y="1054"/>
                  </a:lnTo>
                  <a:cubicBezTo>
                    <a:pt x="416" y="1054"/>
                    <a:pt x="385" y="1023"/>
                    <a:pt x="354" y="1023"/>
                  </a:cubicBezTo>
                  <a:cubicBezTo>
                    <a:pt x="354" y="1054"/>
                    <a:pt x="385" y="1054"/>
                    <a:pt x="416" y="1092"/>
                  </a:cubicBezTo>
                  <a:cubicBezTo>
                    <a:pt x="442" y="1092"/>
                    <a:pt x="464" y="1106"/>
                    <a:pt x="485" y="1106"/>
                  </a:cubicBezTo>
                  <a:cubicBezTo>
                    <a:pt x="495" y="1106"/>
                    <a:pt x="506" y="1102"/>
                    <a:pt x="516" y="1092"/>
                  </a:cubicBezTo>
                  <a:cubicBezTo>
                    <a:pt x="547" y="1054"/>
                    <a:pt x="516" y="1023"/>
                    <a:pt x="516" y="992"/>
                  </a:cubicBezTo>
                  <a:cubicBezTo>
                    <a:pt x="516" y="961"/>
                    <a:pt x="516" y="931"/>
                    <a:pt x="485" y="900"/>
                  </a:cubicBezTo>
                  <a:cubicBezTo>
                    <a:pt x="485" y="859"/>
                    <a:pt x="474" y="832"/>
                    <a:pt x="458" y="804"/>
                  </a:cubicBezTo>
                  <a:lnTo>
                    <a:pt x="458" y="804"/>
                  </a:lnTo>
                  <a:cubicBezTo>
                    <a:pt x="487" y="836"/>
                    <a:pt x="518" y="901"/>
                    <a:pt x="577" y="931"/>
                  </a:cubicBezTo>
                  <a:cubicBezTo>
                    <a:pt x="608" y="961"/>
                    <a:pt x="646" y="961"/>
                    <a:pt x="677" y="992"/>
                  </a:cubicBezTo>
                  <a:lnTo>
                    <a:pt x="739" y="992"/>
                  </a:lnTo>
                  <a:cubicBezTo>
                    <a:pt x="769" y="961"/>
                    <a:pt x="769" y="931"/>
                    <a:pt x="769" y="931"/>
                  </a:cubicBezTo>
                  <a:cubicBezTo>
                    <a:pt x="769" y="831"/>
                    <a:pt x="739" y="769"/>
                    <a:pt x="708" y="708"/>
                  </a:cubicBezTo>
                  <a:cubicBezTo>
                    <a:pt x="677" y="669"/>
                    <a:pt x="677" y="608"/>
                    <a:pt x="646" y="546"/>
                  </a:cubicBezTo>
                  <a:lnTo>
                    <a:pt x="646" y="546"/>
                  </a:lnTo>
                  <a:cubicBezTo>
                    <a:pt x="677" y="608"/>
                    <a:pt x="708" y="639"/>
                    <a:pt x="769" y="708"/>
                  </a:cubicBezTo>
                  <a:cubicBezTo>
                    <a:pt x="800" y="739"/>
                    <a:pt x="839" y="739"/>
                    <a:pt x="869" y="769"/>
                  </a:cubicBezTo>
                  <a:lnTo>
                    <a:pt x="900" y="769"/>
                  </a:lnTo>
                  <a:cubicBezTo>
                    <a:pt x="931" y="769"/>
                    <a:pt x="962" y="739"/>
                    <a:pt x="962" y="708"/>
                  </a:cubicBezTo>
                  <a:cubicBezTo>
                    <a:pt x="931" y="577"/>
                    <a:pt x="869" y="446"/>
                    <a:pt x="800" y="354"/>
                  </a:cubicBezTo>
                  <a:lnTo>
                    <a:pt x="800" y="354"/>
                  </a:lnTo>
                  <a:cubicBezTo>
                    <a:pt x="839" y="416"/>
                    <a:pt x="839" y="477"/>
                    <a:pt x="869" y="546"/>
                  </a:cubicBezTo>
                  <a:cubicBezTo>
                    <a:pt x="900" y="577"/>
                    <a:pt x="900" y="669"/>
                    <a:pt x="900" y="708"/>
                  </a:cubicBezTo>
                  <a:lnTo>
                    <a:pt x="900" y="739"/>
                  </a:lnTo>
                  <a:lnTo>
                    <a:pt x="869" y="739"/>
                  </a:lnTo>
                  <a:lnTo>
                    <a:pt x="800" y="669"/>
                  </a:lnTo>
                  <a:cubicBezTo>
                    <a:pt x="769" y="608"/>
                    <a:pt x="708" y="577"/>
                    <a:pt x="677" y="516"/>
                  </a:cubicBezTo>
                  <a:cubicBezTo>
                    <a:pt x="608" y="416"/>
                    <a:pt x="516" y="324"/>
                    <a:pt x="454" y="193"/>
                  </a:cubicBezTo>
                  <a:lnTo>
                    <a:pt x="454" y="193"/>
                  </a:lnTo>
                  <a:cubicBezTo>
                    <a:pt x="454" y="193"/>
                    <a:pt x="454" y="193"/>
                    <a:pt x="454" y="1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3"/>
            <p:cNvSpPr/>
            <p:nvPr/>
          </p:nvSpPr>
          <p:spPr>
            <a:xfrm>
              <a:off x="6713457" y="3625997"/>
              <a:ext cx="138705" cy="503530"/>
            </a:xfrm>
            <a:custGeom>
              <a:avLst/>
              <a:gdLst/>
              <a:ahLst/>
              <a:cxnLst/>
              <a:rect l="l" t="t" r="r" b="b"/>
              <a:pathLst>
                <a:path w="3237" h="11751" extrusionOk="0">
                  <a:moveTo>
                    <a:pt x="3236" y="0"/>
                  </a:moveTo>
                  <a:lnTo>
                    <a:pt x="3236" y="0"/>
                  </a:lnTo>
                  <a:cubicBezTo>
                    <a:pt x="2629" y="92"/>
                    <a:pt x="1507" y="1276"/>
                    <a:pt x="1054" y="2782"/>
                  </a:cubicBezTo>
                  <a:cubicBezTo>
                    <a:pt x="31" y="6310"/>
                    <a:pt x="1" y="11751"/>
                    <a:pt x="1" y="11751"/>
                  </a:cubicBezTo>
                  <a:lnTo>
                    <a:pt x="1346" y="11751"/>
                  </a:lnTo>
                  <a:cubicBezTo>
                    <a:pt x="1346" y="11751"/>
                    <a:pt x="1438" y="3389"/>
                    <a:pt x="3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3"/>
            <p:cNvSpPr/>
            <p:nvPr/>
          </p:nvSpPr>
          <p:spPr>
            <a:xfrm>
              <a:off x="6725670" y="3726095"/>
              <a:ext cx="41179" cy="189397"/>
            </a:xfrm>
            <a:custGeom>
              <a:avLst/>
              <a:gdLst/>
              <a:ahLst/>
              <a:cxnLst/>
              <a:rect l="l" t="t" r="r" b="b"/>
              <a:pathLst>
                <a:path w="961" h="4420" extrusionOk="0">
                  <a:moveTo>
                    <a:pt x="899" y="1"/>
                  </a:moveTo>
                  <a:cubicBezTo>
                    <a:pt x="576" y="577"/>
                    <a:pt x="354" y="1668"/>
                    <a:pt x="231" y="2629"/>
                  </a:cubicBezTo>
                  <a:cubicBezTo>
                    <a:pt x="69" y="3590"/>
                    <a:pt x="0" y="4420"/>
                    <a:pt x="0" y="4420"/>
                  </a:cubicBezTo>
                  <a:lnTo>
                    <a:pt x="100" y="4420"/>
                  </a:lnTo>
                  <a:lnTo>
                    <a:pt x="100" y="4289"/>
                  </a:lnTo>
                  <a:cubicBezTo>
                    <a:pt x="131" y="3974"/>
                    <a:pt x="231" y="3136"/>
                    <a:pt x="354" y="2275"/>
                  </a:cubicBezTo>
                  <a:cubicBezTo>
                    <a:pt x="515" y="1438"/>
                    <a:pt x="707" y="515"/>
                    <a:pt x="961" y="62"/>
                  </a:cubicBezTo>
                  <a:lnTo>
                    <a:pt x="8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3"/>
            <p:cNvSpPr/>
            <p:nvPr/>
          </p:nvSpPr>
          <p:spPr>
            <a:xfrm>
              <a:off x="6783260" y="3631268"/>
              <a:ext cx="35951" cy="191025"/>
            </a:xfrm>
            <a:custGeom>
              <a:avLst/>
              <a:gdLst/>
              <a:ahLst/>
              <a:cxnLst/>
              <a:rect l="l" t="t" r="r" b="b"/>
              <a:pathLst>
                <a:path w="839" h="4458" extrusionOk="0">
                  <a:moveTo>
                    <a:pt x="739" y="0"/>
                  </a:moveTo>
                  <a:cubicBezTo>
                    <a:pt x="385" y="546"/>
                    <a:pt x="1" y="1284"/>
                    <a:pt x="1" y="1284"/>
                  </a:cubicBezTo>
                  <a:lnTo>
                    <a:pt x="1" y="1345"/>
                  </a:lnTo>
                  <a:lnTo>
                    <a:pt x="385" y="1606"/>
                  </a:lnTo>
                  <a:lnTo>
                    <a:pt x="39" y="1799"/>
                  </a:lnTo>
                  <a:cubicBezTo>
                    <a:pt x="1" y="1799"/>
                    <a:pt x="1" y="1829"/>
                    <a:pt x="1" y="1860"/>
                  </a:cubicBezTo>
                  <a:lnTo>
                    <a:pt x="262" y="4458"/>
                  </a:lnTo>
                  <a:lnTo>
                    <a:pt x="355" y="4419"/>
                  </a:lnTo>
                  <a:lnTo>
                    <a:pt x="101" y="1860"/>
                  </a:lnTo>
                  <a:lnTo>
                    <a:pt x="516" y="1637"/>
                  </a:lnTo>
                  <a:cubicBezTo>
                    <a:pt x="547" y="1637"/>
                    <a:pt x="547" y="1606"/>
                    <a:pt x="547" y="1606"/>
                  </a:cubicBezTo>
                  <a:cubicBezTo>
                    <a:pt x="547" y="1576"/>
                    <a:pt x="547" y="1576"/>
                    <a:pt x="516" y="1576"/>
                  </a:cubicBezTo>
                  <a:lnTo>
                    <a:pt x="108" y="1308"/>
                  </a:lnTo>
                  <a:lnTo>
                    <a:pt x="108" y="1308"/>
                  </a:lnTo>
                  <a:cubicBezTo>
                    <a:pt x="116" y="1285"/>
                    <a:pt x="131" y="1254"/>
                    <a:pt x="162" y="1222"/>
                  </a:cubicBezTo>
                  <a:cubicBezTo>
                    <a:pt x="293" y="961"/>
                    <a:pt x="577" y="454"/>
                    <a:pt x="839" y="69"/>
                  </a:cubicBezTo>
                  <a:lnTo>
                    <a:pt x="7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3"/>
            <p:cNvSpPr/>
            <p:nvPr/>
          </p:nvSpPr>
          <p:spPr>
            <a:xfrm>
              <a:off x="6898526" y="3617770"/>
              <a:ext cx="215750" cy="511758"/>
            </a:xfrm>
            <a:custGeom>
              <a:avLst/>
              <a:gdLst/>
              <a:ahLst/>
              <a:cxnLst/>
              <a:rect l="l" t="t" r="r" b="b"/>
              <a:pathLst>
                <a:path w="5035" h="11943" extrusionOk="0">
                  <a:moveTo>
                    <a:pt x="1061" y="0"/>
                  </a:moveTo>
                  <a:cubicBezTo>
                    <a:pt x="1" y="2275"/>
                    <a:pt x="931" y="11943"/>
                    <a:pt x="931" y="11943"/>
                  </a:cubicBezTo>
                  <a:lnTo>
                    <a:pt x="5035" y="11943"/>
                  </a:lnTo>
                  <a:cubicBezTo>
                    <a:pt x="5035" y="11943"/>
                    <a:pt x="4843" y="8385"/>
                    <a:pt x="4681" y="7009"/>
                  </a:cubicBezTo>
                  <a:cubicBezTo>
                    <a:pt x="4520" y="5633"/>
                    <a:pt x="3398" y="1245"/>
                    <a:pt x="3398" y="1245"/>
                  </a:cubicBezTo>
                  <a:lnTo>
                    <a:pt x="10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p:cNvSpPr/>
            <p:nvPr/>
          </p:nvSpPr>
          <p:spPr>
            <a:xfrm>
              <a:off x="6885028" y="4008648"/>
              <a:ext cx="178213" cy="13883"/>
            </a:xfrm>
            <a:custGeom>
              <a:avLst/>
              <a:gdLst/>
              <a:ahLst/>
              <a:cxnLst/>
              <a:rect l="l" t="t" r="r" b="b"/>
              <a:pathLst>
                <a:path w="4159" h="324" extrusionOk="0">
                  <a:moveTo>
                    <a:pt x="3936" y="1"/>
                  </a:moveTo>
                  <a:lnTo>
                    <a:pt x="1" y="70"/>
                  </a:lnTo>
                  <a:lnTo>
                    <a:pt x="1" y="323"/>
                  </a:lnTo>
                  <a:lnTo>
                    <a:pt x="4159" y="262"/>
                  </a:lnTo>
                  <a:cubicBezTo>
                    <a:pt x="4159" y="131"/>
                    <a:pt x="4066" y="1"/>
                    <a:pt x="3936"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p:cNvSpPr/>
            <p:nvPr/>
          </p:nvSpPr>
          <p:spPr>
            <a:xfrm>
              <a:off x="6628486" y="3848260"/>
              <a:ext cx="288209" cy="176885"/>
            </a:xfrm>
            <a:custGeom>
              <a:avLst/>
              <a:gdLst/>
              <a:ahLst/>
              <a:cxnLst/>
              <a:rect l="l" t="t" r="r" b="b"/>
              <a:pathLst>
                <a:path w="6726" h="4128" extrusionOk="0">
                  <a:moveTo>
                    <a:pt x="5188" y="1"/>
                  </a:moveTo>
                  <a:lnTo>
                    <a:pt x="155" y="93"/>
                  </a:lnTo>
                  <a:cubicBezTo>
                    <a:pt x="62" y="93"/>
                    <a:pt x="1" y="193"/>
                    <a:pt x="32" y="316"/>
                  </a:cubicBezTo>
                  <a:lnTo>
                    <a:pt x="1154" y="4128"/>
                  </a:lnTo>
                  <a:lnTo>
                    <a:pt x="6726" y="4036"/>
                  </a:lnTo>
                  <a:lnTo>
                    <a:pt x="5604" y="316"/>
                  </a:lnTo>
                  <a:cubicBezTo>
                    <a:pt x="5534" y="124"/>
                    <a:pt x="5381" y="1"/>
                    <a:pt x="5188"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p:cNvSpPr/>
            <p:nvPr/>
          </p:nvSpPr>
          <p:spPr>
            <a:xfrm>
              <a:off x="6617302" y="3849374"/>
              <a:ext cx="288209" cy="175771"/>
            </a:xfrm>
            <a:custGeom>
              <a:avLst/>
              <a:gdLst/>
              <a:ahLst/>
              <a:cxnLst/>
              <a:rect l="l" t="t" r="r" b="b"/>
              <a:pathLst>
                <a:path w="6726" h="4102" extrusionOk="0">
                  <a:moveTo>
                    <a:pt x="5269" y="1"/>
                  </a:moveTo>
                  <a:cubicBezTo>
                    <a:pt x="5252" y="1"/>
                    <a:pt x="5236" y="2"/>
                    <a:pt x="5219" y="6"/>
                  </a:cubicBezTo>
                  <a:lnTo>
                    <a:pt x="193" y="67"/>
                  </a:lnTo>
                  <a:cubicBezTo>
                    <a:pt x="70" y="67"/>
                    <a:pt x="1" y="198"/>
                    <a:pt x="31" y="290"/>
                  </a:cubicBezTo>
                  <a:lnTo>
                    <a:pt x="1153" y="4102"/>
                  </a:lnTo>
                  <a:lnTo>
                    <a:pt x="6725" y="4010"/>
                  </a:lnTo>
                  <a:lnTo>
                    <a:pt x="5603" y="290"/>
                  </a:lnTo>
                  <a:cubicBezTo>
                    <a:pt x="5548" y="118"/>
                    <a:pt x="5412" y="1"/>
                    <a:pt x="5269" y="1"/>
                  </a:cubicBezTo>
                  <a:close/>
                </a:path>
              </a:pathLst>
            </a:custGeom>
            <a:solidFill>
              <a:srgbClr val="F2F5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p:cNvSpPr/>
            <p:nvPr/>
          </p:nvSpPr>
          <p:spPr>
            <a:xfrm>
              <a:off x="6735525" y="3926333"/>
              <a:ext cx="34280" cy="26310"/>
            </a:xfrm>
            <a:custGeom>
              <a:avLst/>
              <a:gdLst/>
              <a:ahLst/>
              <a:cxnLst/>
              <a:rect l="l" t="t" r="r" b="b"/>
              <a:pathLst>
                <a:path w="800" h="614" extrusionOk="0">
                  <a:moveTo>
                    <a:pt x="316" y="0"/>
                  </a:moveTo>
                  <a:cubicBezTo>
                    <a:pt x="124" y="0"/>
                    <a:pt x="1" y="131"/>
                    <a:pt x="31" y="323"/>
                  </a:cubicBezTo>
                  <a:cubicBezTo>
                    <a:pt x="59" y="468"/>
                    <a:pt x="217" y="613"/>
                    <a:pt x="388" y="613"/>
                  </a:cubicBezTo>
                  <a:cubicBezTo>
                    <a:pt x="407" y="613"/>
                    <a:pt x="427" y="611"/>
                    <a:pt x="446" y="607"/>
                  </a:cubicBezTo>
                  <a:cubicBezTo>
                    <a:pt x="669" y="607"/>
                    <a:pt x="800" y="484"/>
                    <a:pt x="769" y="323"/>
                  </a:cubicBezTo>
                  <a:cubicBezTo>
                    <a:pt x="731" y="131"/>
                    <a:pt x="539" y="0"/>
                    <a:pt x="316" y="0"/>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p:cNvSpPr/>
            <p:nvPr/>
          </p:nvSpPr>
          <p:spPr>
            <a:xfrm>
              <a:off x="6923250" y="3783728"/>
              <a:ext cx="275997" cy="270426"/>
            </a:xfrm>
            <a:custGeom>
              <a:avLst/>
              <a:gdLst/>
              <a:ahLst/>
              <a:cxnLst/>
              <a:rect l="l" t="t" r="r" b="b"/>
              <a:pathLst>
                <a:path w="6441" h="6311" extrusionOk="0">
                  <a:moveTo>
                    <a:pt x="4266" y="0"/>
                  </a:moveTo>
                  <a:lnTo>
                    <a:pt x="1991" y="992"/>
                  </a:lnTo>
                  <a:cubicBezTo>
                    <a:pt x="1991" y="992"/>
                    <a:pt x="3074" y="2913"/>
                    <a:pt x="3013" y="3328"/>
                  </a:cubicBezTo>
                  <a:cubicBezTo>
                    <a:pt x="2951" y="3682"/>
                    <a:pt x="0" y="4419"/>
                    <a:pt x="0" y="4419"/>
                  </a:cubicBezTo>
                  <a:lnTo>
                    <a:pt x="131" y="6310"/>
                  </a:lnTo>
                  <a:cubicBezTo>
                    <a:pt x="131" y="6310"/>
                    <a:pt x="5096" y="5895"/>
                    <a:pt x="5672" y="4896"/>
                  </a:cubicBezTo>
                  <a:cubicBezTo>
                    <a:pt x="6441" y="3520"/>
                    <a:pt x="4266" y="0"/>
                    <a:pt x="426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3"/>
            <p:cNvSpPr/>
            <p:nvPr/>
          </p:nvSpPr>
          <p:spPr>
            <a:xfrm>
              <a:off x="6800957" y="3968797"/>
              <a:ext cx="147018" cy="88442"/>
            </a:xfrm>
            <a:custGeom>
              <a:avLst/>
              <a:gdLst/>
              <a:ahLst/>
              <a:cxnLst/>
              <a:rect l="l" t="t" r="r" b="b"/>
              <a:pathLst>
                <a:path w="3431" h="2064" extrusionOk="0">
                  <a:moveTo>
                    <a:pt x="1515" y="1621"/>
                  </a:moveTo>
                  <a:cubicBezTo>
                    <a:pt x="1549" y="1626"/>
                    <a:pt x="1571" y="1631"/>
                    <a:pt x="1579" y="1638"/>
                  </a:cubicBezTo>
                  <a:cubicBezTo>
                    <a:pt x="1579" y="1638"/>
                    <a:pt x="1555" y="1631"/>
                    <a:pt x="1515" y="1621"/>
                  </a:cubicBezTo>
                  <a:close/>
                  <a:moveTo>
                    <a:pt x="3431" y="1"/>
                  </a:moveTo>
                  <a:cubicBezTo>
                    <a:pt x="3016" y="70"/>
                    <a:pt x="871" y="515"/>
                    <a:pt x="902" y="615"/>
                  </a:cubicBezTo>
                  <a:cubicBezTo>
                    <a:pt x="933" y="708"/>
                    <a:pt x="1548" y="708"/>
                    <a:pt x="1548" y="769"/>
                  </a:cubicBezTo>
                  <a:cubicBezTo>
                    <a:pt x="1509" y="838"/>
                    <a:pt x="1033" y="961"/>
                    <a:pt x="779" y="1000"/>
                  </a:cubicBezTo>
                  <a:cubicBezTo>
                    <a:pt x="549" y="1030"/>
                    <a:pt x="164" y="1123"/>
                    <a:pt x="164" y="1223"/>
                  </a:cubicBezTo>
                  <a:cubicBezTo>
                    <a:pt x="164" y="1242"/>
                    <a:pt x="174" y="1258"/>
                    <a:pt x="192" y="1271"/>
                  </a:cubicBezTo>
                  <a:lnTo>
                    <a:pt x="192" y="1271"/>
                  </a:lnTo>
                  <a:cubicBezTo>
                    <a:pt x="87" y="1289"/>
                    <a:pt x="17" y="1313"/>
                    <a:pt x="11" y="1346"/>
                  </a:cubicBezTo>
                  <a:cubicBezTo>
                    <a:pt x="1" y="1414"/>
                    <a:pt x="99" y="1463"/>
                    <a:pt x="251" y="1498"/>
                  </a:cubicBezTo>
                  <a:lnTo>
                    <a:pt x="251" y="1498"/>
                  </a:lnTo>
                  <a:cubicBezTo>
                    <a:pt x="291" y="1551"/>
                    <a:pt x="392" y="1610"/>
                    <a:pt x="527" y="1669"/>
                  </a:cubicBezTo>
                  <a:lnTo>
                    <a:pt x="527" y="1669"/>
                  </a:lnTo>
                  <a:cubicBezTo>
                    <a:pt x="615" y="1826"/>
                    <a:pt x="1325" y="2024"/>
                    <a:pt x="1448" y="2053"/>
                  </a:cubicBezTo>
                  <a:cubicBezTo>
                    <a:pt x="1576" y="2060"/>
                    <a:pt x="1703" y="2063"/>
                    <a:pt x="1826" y="2063"/>
                  </a:cubicBezTo>
                  <a:cubicBezTo>
                    <a:pt x="2718" y="2063"/>
                    <a:pt x="3431" y="1891"/>
                    <a:pt x="3431" y="1891"/>
                  </a:cubicBezTo>
                  <a:lnTo>
                    <a:pt x="3431"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3"/>
            <p:cNvSpPr/>
            <p:nvPr/>
          </p:nvSpPr>
          <p:spPr>
            <a:xfrm>
              <a:off x="6813598" y="4022488"/>
              <a:ext cx="43836" cy="2657"/>
            </a:xfrm>
            <a:custGeom>
              <a:avLst/>
              <a:gdLst/>
              <a:ahLst/>
              <a:cxnLst/>
              <a:rect l="l" t="t" r="r" b="b"/>
              <a:pathLst>
                <a:path w="1023" h="62" extrusionOk="0">
                  <a:moveTo>
                    <a:pt x="515" y="0"/>
                  </a:moveTo>
                  <a:cubicBezTo>
                    <a:pt x="354" y="0"/>
                    <a:pt x="192" y="31"/>
                    <a:pt x="0" y="62"/>
                  </a:cubicBezTo>
                  <a:lnTo>
                    <a:pt x="515" y="62"/>
                  </a:lnTo>
                  <a:cubicBezTo>
                    <a:pt x="607" y="62"/>
                    <a:pt x="707" y="62"/>
                    <a:pt x="769" y="31"/>
                  </a:cubicBezTo>
                  <a:cubicBezTo>
                    <a:pt x="868" y="31"/>
                    <a:pt x="961" y="0"/>
                    <a:pt x="10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3"/>
            <p:cNvSpPr/>
            <p:nvPr/>
          </p:nvSpPr>
          <p:spPr>
            <a:xfrm>
              <a:off x="6820496" y="4034658"/>
              <a:ext cx="48121" cy="3985"/>
            </a:xfrm>
            <a:custGeom>
              <a:avLst/>
              <a:gdLst/>
              <a:ahLst/>
              <a:cxnLst/>
              <a:rect l="l" t="t" r="r" b="b"/>
              <a:pathLst>
                <a:path w="1123" h="93" extrusionOk="0">
                  <a:moveTo>
                    <a:pt x="0" y="1"/>
                  </a:moveTo>
                  <a:cubicBezTo>
                    <a:pt x="193" y="39"/>
                    <a:pt x="385" y="70"/>
                    <a:pt x="546" y="70"/>
                  </a:cubicBezTo>
                  <a:cubicBezTo>
                    <a:pt x="592" y="85"/>
                    <a:pt x="640" y="93"/>
                    <a:pt x="688" y="93"/>
                  </a:cubicBezTo>
                  <a:cubicBezTo>
                    <a:pt x="736" y="93"/>
                    <a:pt x="784" y="85"/>
                    <a:pt x="830" y="70"/>
                  </a:cubicBezTo>
                  <a:cubicBezTo>
                    <a:pt x="930" y="70"/>
                    <a:pt x="1023" y="70"/>
                    <a:pt x="1123" y="39"/>
                  </a:cubicBezTo>
                  <a:cubicBezTo>
                    <a:pt x="738" y="39"/>
                    <a:pt x="385"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3"/>
            <p:cNvSpPr/>
            <p:nvPr/>
          </p:nvSpPr>
          <p:spPr>
            <a:xfrm>
              <a:off x="6831380" y="4042885"/>
              <a:ext cx="41179" cy="5656"/>
            </a:xfrm>
            <a:custGeom>
              <a:avLst/>
              <a:gdLst/>
              <a:ahLst/>
              <a:cxnLst/>
              <a:rect l="l" t="t" r="r" b="b"/>
              <a:pathLst>
                <a:path w="961" h="132" extrusionOk="0">
                  <a:moveTo>
                    <a:pt x="0" y="1"/>
                  </a:moveTo>
                  <a:cubicBezTo>
                    <a:pt x="161" y="70"/>
                    <a:pt x="323" y="101"/>
                    <a:pt x="484" y="131"/>
                  </a:cubicBezTo>
                  <a:lnTo>
                    <a:pt x="961" y="131"/>
                  </a:lnTo>
                  <a:cubicBezTo>
                    <a:pt x="799" y="101"/>
                    <a:pt x="646" y="70"/>
                    <a:pt x="484" y="70"/>
                  </a:cubicBezTo>
                  <a:cubicBezTo>
                    <a:pt x="323" y="39"/>
                    <a:pt x="16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3"/>
            <p:cNvSpPr/>
            <p:nvPr/>
          </p:nvSpPr>
          <p:spPr>
            <a:xfrm>
              <a:off x="6923250" y="3617770"/>
              <a:ext cx="299393" cy="444612"/>
            </a:xfrm>
            <a:custGeom>
              <a:avLst/>
              <a:gdLst/>
              <a:ahLst/>
              <a:cxnLst/>
              <a:rect l="l" t="t" r="r" b="b"/>
              <a:pathLst>
                <a:path w="6987" h="10376" extrusionOk="0">
                  <a:moveTo>
                    <a:pt x="484" y="0"/>
                  </a:moveTo>
                  <a:lnTo>
                    <a:pt x="1092" y="3105"/>
                  </a:lnTo>
                  <a:lnTo>
                    <a:pt x="2882" y="7009"/>
                  </a:lnTo>
                  <a:lnTo>
                    <a:pt x="0" y="8070"/>
                  </a:lnTo>
                  <a:lnTo>
                    <a:pt x="1122" y="10375"/>
                  </a:lnTo>
                  <a:cubicBezTo>
                    <a:pt x="1122" y="10375"/>
                    <a:pt x="5319" y="9607"/>
                    <a:pt x="6087" y="8577"/>
                  </a:cubicBezTo>
                  <a:cubicBezTo>
                    <a:pt x="6986" y="7393"/>
                    <a:pt x="4581" y="2467"/>
                    <a:pt x="3689" y="1314"/>
                  </a:cubicBezTo>
                  <a:cubicBezTo>
                    <a:pt x="3074" y="546"/>
                    <a:pt x="1637" y="192"/>
                    <a:pt x="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3"/>
            <p:cNvSpPr/>
            <p:nvPr/>
          </p:nvSpPr>
          <p:spPr>
            <a:xfrm>
              <a:off x="6923250" y="3782400"/>
              <a:ext cx="126493" cy="183826"/>
            </a:xfrm>
            <a:custGeom>
              <a:avLst/>
              <a:gdLst/>
              <a:ahLst/>
              <a:cxnLst/>
              <a:rect l="l" t="t" r="r" b="b"/>
              <a:pathLst>
                <a:path w="2952" h="4290" extrusionOk="0">
                  <a:moveTo>
                    <a:pt x="1476" y="1"/>
                  </a:moveTo>
                  <a:lnTo>
                    <a:pt x="1384" y="62"/>
                  </a:lnTo>
                  <a:lnTo>
                    <a:pt x="2821" y="3136"/>
                  </a:lnTo>
                  <a:lnTo>
                    <a:pt x="0" y="4197"/>
                  </a:lnTo>
                  <a:lnTo>
                    <a:pt x="39" y="4289"/>
                  </a:lnTo>
                  <a:lnTo>
                    <a:pt x="2951" y="3198"/>
                  </a:lnTo>
                  <a:lnTo>
                    <a:pt x="1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3"/>
            <p:cNvSpPr/>
            <p:nvPr/>
          </p:nvSpPr>
          <p:spPr>
            <a:xfrm>
              <a:off x="6971328" y="4028059"/>
              <a:ext cx="137377" cy="36937"/>
            </a:xfrm>
            <a:custGeom>
              <a:avLst/>
              <a:gdLst/>
              <a:ahLst/>
              <a:cxnLst/>
              <a:rect l="l" t="t" r="r" b="b"/>
              <a:pathLst>
                <a:path w="3206" h="862" extrusionOk="0">
                  <a:moveTo>
                    <a:pt x="3174" y="1"/>
                  </a:moveTo>
                  <a:lnTo>
                    <a:pt x="0" y="769"/>
                  </a:lnTo>
                  <a:lnTo>
                    <a:pt x="31" y="862"/>
                  </a:lnTo>
                  <a:lnTo>
                    <a:pt x="3205" y="93"/>
                  </a:lnTo>
                  <a:lnTo>
                    <a:pt x="3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3"/>
            <p:cNvSpPr/>
            <p:nvPr/>
          </p:nvSpPr>
          <p:spPr>
            <a:xfrm>
              <a:off x="6937091" y="3956628"/>
              <a:ext cx="55019" cy="102797"/>
            </a:xfrm>
            <a:custGeom>
              <a:avLst/>
              <a:gdLst/>
              <a:ahLst/>
              <a:cxnLst/>
              <a:rect l="l" t="t" r="r" b="b"/>
              <a:pathLst>
                <a:path w="1284" h="2399" extrusionOk="0">
                  <a:moveTo>
                    <a:pt x="100" y="0"/>
                  </a:moveTo>
                  <a:lnTo>
                    <a:pt x="0" y="62"/>
                  </a:lnTo>
                  <a:lnTo>
                    <a:pt x="1214" y="2398"/>
                  </a:lnTo>
                  <a:lnTo>
                    <a:pt x="1284" y="2337"/>
                  </a:lnTo>
                  <a:lnTo>
                    <a:pt x="1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3"/>
            <p:cNvSpPr/>
            <p:nvPr/>
          </p:nvSpPr>
          <p:spPr>
            <a:xfrm>
              <a:off x="6920594" y="3627282"/>
              <a:ext cx="75459" cy="198953"/>
            </a:xfrm>
            <a:custGeom>
              <a:avLst/>
              <a:gdLst/>
              <a:ahLst/>
              <a:cxnLst/>
              <a:rect l="l" t="t" r="r" b="b"/>
              <a:pathLst>
                <a:path w="1761" h="4643" extrusionOk="0">
                  <a:moveTo>
                    <a:pt x="1699" y="1"/>
                  </a:moveTo>
                  <a:cubicBezTo>
                    <a:pt x="1569" y="193"/>
                    <a:pt x="1446" y="608"/>
                    <a:pt x="1346" y="992"/>
                  </a:cubicBezTo>
                  <a:cubicBezTo>
                    <a:pt x="1245" y="1288"/>
                    <a:pt x="1186" y="1529"/>
                    <a:pt x="1164" y="1638"/>
                  </a:cubicBezTo>
                  <a:lnTo>
                    <a:pt x="1164" y="1638"/>
                  </a:lnTo>
                  <a:lnTo>
                    <a:pt x="516" y="1892"/>
                  </a:lnTo>
                  <a:lnTo>
                    <a:pt x="485" y="1922"/>
                  </a:lnTo>
                  <a:lnTo>
                    <a:pt x="485" y="1953"/>
                  </a:lnTo>
                  <a:lnTo>
                    <a:pt x="937" y="2470"/>
                  </a:lnTo>
                  <a:lnTo>
                    <a:pt x="937" y="2470"/>
                  </a:lnTo>
                  <a:cubicBezTo>
                    <a:pt x="804" y="2652"/>
                    <a:pt x="172" y="3559"/>
                    <a:pt x="1" y="4643"/>
                  </a:cubicBezTo>
                  <a:lnTo>
                    <a:pt x="101" y="4643"/>
                  </a:lnTo>
                  <a:cubicBezTo>
                    <a:pt x="193" y="4066"/>
                    <a:pt x="416" y="3521"/>
                    <a:pt x="639" y="3137"/>
                  </a:cubicBezTo>
                  <a:cubicBezTo>
                    <a:pt x="739" y="2914"/>
                    <a:pt x="869" y="2752"/>
                    <a:pt x="931" y="2660"/>
                  </a:cubicBezTo>
                  <a:cubicBezTo>
                    <a:pt x="961" y="2591"/>
                    <a:pt x="992" y="2560"/>
                    <a:pt x="1023" y="2529"/>
                  </a:cubicBezTo>
                  <a:cubicBezTo>
                    <a:pt x="1023" y="2499"/>
                    <a:pt x="1061" y="2499"/>
                    <a:pt x="1061" y="2499"/>
                  </a:cubicBezTo>
                  <a:lnTo>
                    <a:pt x="1061" y="2437"/>
                  </a:lnTo>
                  <a:lnTo>
                    <a:pt x="608" y="1953"/>
                  </a:lnTo>
                  <a:lnTo>
                    <a:pt x="1215" y="1730"/>
                  </a:lnTo>
                  <a:cubicBezTo>
                    <a:pt x="1215" y="1730"/>
                    <a:pt x="1254" y="1730"/>
                    <a:pt x="1254" y="1699"/>
                  </a:cubicBezTo>
                  <a:cubicBezTo>
                    <a:pt x="1254" y="1699"/>
                    <a:pt x="1284" y="1630"/>
                    <a:pt x="1315" y="1507"/>
                  </a:cubicBezTo>
                  <a:cubicBezTo>
                    <a:pt x="1346" y="1315"/>
                    <a:pt x="1407" y="1023"/>
                    <a:pt x="1507" y="739"/>
                  </a:cubicBezTo>
                  <a:cubicBezTo>
                    <a:pt x="1599" y="447"/>
                    <a:pt x="1699" y="193"/>
                    <a:pt x="1761" y="32"/>
                  </a:cubicBezTo>
                  <a:lnTo>
                    <a:pt x="16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3"/>
            <p:cNvSpPr/>
            <p:nvPr/>
          </p:nvSpPr>
          <p:spPr>
            <a:xfrm>
              <a:off x="6308741" y="3756390"/>
              <a:ext cx="139991" cy="299050"/>
            </a:xfrm>
            <a:custGeom>
              <a:avLst/>
              <a:gdLst/>
              <a:ahLst/>
              <a:cxnLst/>
              <a:rect l="l" t="t" r="r" b="b"/>
              <a:pathLst>
                <a:path w="3267" h="6979" extrusionOk="0">
                  <a:moveTo>
                    <a:pt x="2275" y="1"/>
                  </a:moveTo>
                  <a:lnTo>
                    <a:pt x="0" y="923"/>
                  </a:lnTo>
                  <a:cubicBezTo>
                    <a:pt x="0" y="923"/>
                    <a:pt x="769" y="2114"/>
                    <a:pt x="769" y="2944"/>
                  </a:cubicBezTo>
                  <a:cubicBezTo>
                    <a:pt x="769" y="3805"/>
                    <a:pt x="354" y="6180"/>
                    <a:pt x="354" y="6180"/>
                  </a:cubicBezTo>
                  <a:lnTo>
                    <a:pt x="1699" y="6979"/>
                  </a:lnTo>
                  <a:cubicBezTo>
                    <a:pt x="1699" y="6979"/>
                    <a:pt x="3267" y="3774"/>
                    <a:pt x="3105" y="2621"/>
                  </a:cubicBezTo>
                  <a:cubicBezTo>
                    <a:pt x="2944" y="1499"/>
                    <a:pt x="2275" y="1"/>
                    <a:pt x="2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3"/>
            <p:cNvSpPr/>
            <p:nvPr/>
          </p:nvSpPr>
          <p:spPr>
            <a:xfrm>
              <a:off x="6286673" y="4012933"/>
              <a:ext cx="103097" cy="123579"/>
            </a:xfrm>
            <a:custGeom>
              <a:avLst/>
              <a:gdLst/>
              <a:ahLst/>
              <a:cxnLst/>
              <a:rect l="l" t="t" r="r" b="b"/>
              <a:pathLst>
                <a:path w="2406" h="2884" extrusionOk="0">
                  <a:moveTo>
                    <a:pt x="930" y="0"/>
                  </a:moveTo>
                  <a:cubicBezTo>
                    <a:pt x="769" y="546"/>
                    <a:pt x="0" y="1983"/>
                    <a:pt x="100" y="2045"/>
                  </a:cubicBezTo>
                  <a:cubicBezTo>
                    <a:pt x="106" y="2054"/>
                    <a:pt x="113" y="2058"/>
                    <a:pt x="122" y="2058"/>
                  </a:cubicBezTo>
                  <a:cubicBezTo>
                    <a:pt x="202" y="2058"/>
                    <a:pt x="404" y="1717"/>
                    <a:pt x="469" y="1717"/>
                  </a:cubicBezTo>
                  <a:cubicBezTo>
                    <a:pt x="476" y="1717"/>
                    <a:pt x="481" y="1721"/>
                    <a:pt x="485" y="1730"/>
                  </a:cubicBezTo>
                  <a:cubicBezTo>
                    <a:pt x="546" y="1791"/>
                    <a:pt x="162" y="2590"/>
                    <a:pt x="292" y="2660"/>
                  </a:cubicBezTo>
                  <a:cubicBezTo>
                    <a:pt x="299" y="2664"/>
                    <a:pt x="306" y="2667"/>
                    <a:pt x="313" y="2667"/>
                  </a:cubicBezTo>
                  <a:cubicBezTo>
                    <a:pt x="448" y="2667"/>
                    <a:pt x="738" y="1923"/>
                    <a:pt x="738" y="1922"/>
                  </a:cubicBezTo>
                  <a:lnTo>
                    <a:pt x="738" y="1922"/>
                  </a:lnTo>
                  <a:cubicBezTo>
                    <a:pt x="738" y="1923"/>
                    <a:pt x="416" y="2852"/>
                    <a:pt x="577" y="2882"/>
                  </a:cubicBezTo>
                  <a:cubicBezTo>
                    <a:pt x="579" y="2883"/>
                    <a:pt x="581" y="2883"/>
                    <a:pt x="583" y="2883"/>
                  </a:cubicBezTo>
                  <a:cubicBezTo>
                    <a:pt x="687" y="2883"/>
                    <a:pt x="933" y="2201"/>
                    <a:pt x="1061" y="1952"/>
                  </a:cubicBezTo>
                  <a:lnTo>
                    <a:pt x="1061" y="1952"/>
                  </a:lnTo>
                  <a:cubicBezTo>
                    <a:pt x="961" y="2237"/>
                    <a:pt x="830" y="2752"/>
                    <a:pt x="930" y="2782"/>
                  </a:cubicBezTo>
                  <a:cubicBezTo>
                    <a:pt x="933" y="2783"/>
                    <a:pt x="936" y="2784"/>
                    <a:pt x="939" y="2784"/>
                  </a:cubicBezTo>
                  <a:cubicBezTo>
                    <a:pt x="1034" y="2784"/>
                    <a:pt x="1221" y="2326"/>
                    <a:pt x="1407" y="1983"/>
                  </a:cubicBezTo>
                  <a:lnTo>
                    <a:pt x="1407" y="1983"/>
                  </a:lnTo>
                  <a:cubicBezTo>
                    <a:pt x="1315" y="2206"/>
                    <a:pt x="1184" y="2621"/>
                    <a:pt x="1284" y="2660"/>
                  </a:cubicBezTo>
                  <a:cubicBezTo>
                    <a:pt x="1285" y="2660"/>
                    <a:pt x="1286" y="2660"/>
                    <a:pt x="1288" y="2660"/>
                  </a:cubicBezTo>
                  <a:cubicBezTo>
                    <a:pt x="1391" y="2660"/>
                    <a:pt x="1928" y="1554"/>
                    <a:pt x="2406" y="477"/>
                  </a:cubicBezTo>
                  <a:lnTo>
                    <a:pt x="93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3"/>
            <p:cNvSpPr/>
            <p:nvPr/>
          </p:nvSpPr>
          <p:spPr>
            <a:xfrm>
              <a:off x="6275789" y="4217499"/>
              <a:ext cx="165187" cy="689971"/>
            </a:xfrm>
            <a:custGeom>
              <a:avLst/>
              <a:gdLst/>
              <a:ahLst/>
              <a:cxnLst/>
              <a:rect l="l" t="t" r="r" b="b"/>
              <a:pathLst>
                <a:path w="3855" h="16102" extrusionOk="0">
                  <a:moveTo>
                    <a:pt x="1545" y="1"/>
                  </a:moveTo>
                  <a:cubicBezTo>
                    <a:pt x="898" y="1"/>
                    <a:pt x="347" y="526"/>
                    <a:pt x="285" y="1982"/>
                  </a:cubicBezTo>
                  <a:cubicBezTo>
                    <a:pt x="124" y="5794"/>
                    <a:pt x="1184" y="15270"/>
                    <a:pt x="1184" y="15270"/>
                  </a:cubicBezTo>
                  <a:lnTo>
                    <a:pt x="1" y="16007"/>
                  </a:lnTo>
                  <a:cubicBezTo>
                    <a:pt x="1" y="16007"/>
                    <a:pt x="2112" y="16102"/>
                    <a:pt x="3151" y="16102"/>
                  </a:cubicBezTo>
                  <a:cubicBezTo>
                    <a:pt x="3472" y="16102"/>
                    <a:pt x="3691" y="16093"/>
                    <a:pt x="3713" y="16069"/>
                  </a:cubicBezTo>
                  <a:cubicBezTo>
                    <a:pt x="3813" y="15977"/>
                    <a:pt x="3582" y="15239"/>
                    <a:pt x="3582" y="15239"/>
                  </a:cubicBezTo>
                  <a:cubicBezTo>
                    <a:pt x="3582" y="15239"/>
                    <a:pt x="3682" y="4034"/>
                    <a:pt x="3774" y="2366"/>
                  </a:cubicBezTo>
                  <a:cubicBezTo>
                    <a:pt x="3855" y="1340"/>
                    <a:pt x="2578" y="1"/>
                    <a:pt x="1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3"/>
            <p:cNvSpPr/>
            <p:nvPr/>
          </p:nvSpPr>
          <p:spPr>
            <a:xfrm>
              <a:off x="6248151" y="4874433"/>
              <a:ext cx="189397" cy="56348"/>
            </a:xfrm>
            <a:custGeom>
              <a:avLst/>
              <a:gdLst/>
              <a:ahLst/>
              <a:cxnLst/>
              <a:rect l="l" t="t" r="r" b="b"/>
              <a:pathLst>
                <a:path w="4420" h="1315" extrusionOk="0">
                  <a:moveTo>
                    <a:pt x="4266" y="0"/>
                  </a:moveTo>
                  <a:lnTo>
                    <a:pt x="3144" y="738"/>
                  </a:lnTo>
                  <a:lnTo>
                    <a:pt x="2790" y="738"/>
                  </a:lnTo>
                  <a:lnTo>
                    <a:pt x="1537" y="131"/>
                  </a:lnTo>
                  <a:lnTo>
                    <a:pt x="162" y="961"/>
                  </a:lnTo>
                  <a:cubicBezTo>
                    <a:pt x="0" y="1061"/>
                    <a:pt x="69" y="1314"/>
                    <a:pt x="262" y="1314"/>
                  </a:cubicBezTo>
                  <a:lnTo>
                    <a:pt x="2083" y="1314"/>
                  </a:lnTo>
                  <a:lnTo>
                    <a:pt x="2659" y="899"/>
                  </a:lnTo>
                  <a:lnTo>
                    <a:pt x="2852" y="899"/>
                  </a:lnTo>
                  <a:lnTo>
                    <a:pt x="2852" y="1314"/>
                  </a:lnTo>
                  <a:lnTo>
                    <a:pt x="4419" y="1284"/>
                  </a:lnTo>
                  <a:lnTo>
                    <a:pt x="4419" y="738"/>
                  </a:lnTo>
                  <a:lnTo>
                    <a:pt x="3459" y="738"/>
                  </a:lnTo>
                  <a:lnTo>
                    <a:pt x="4327" y="261"/>
                  </a:lnTo>
                  <a:lnTo>
                    <a:pt x="42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3"/>
            <p:cNvSpPr/>
            <p:nvPr/>
          </p:nvSpPr>
          <p:spPr>
            <a:xfrm>
              <a:off x="6024518" y="4185619"/>
              <a:ext cx="220463" cy="721851"/>
            </a:xfrm>
            <a:custGeom>
              <a:avLst/>
              <a:gdLst/>
              <a:ahLst/>
              <a:cxnLst/>
              <a:rect l="l" t="t" r="r" b="b"/>
              <a:pathLst>
                <a:path w="5145" h="16846" extrusionOk="0">
                  <a:moveTo>
                    <a:pt x="3128" y="0"/>
                  </a:moveTo>
                  <a:cubicBezTo>
                    <a:pt x="2293" y="0"/>
                    <a:pt x="1464" y="954"/>
                    <a:pt x="1346" y="3364"/>
                  </a:cubicBezTo>
                  <a:cubicBezTo>
                    <a:pt x="1092" y="8713"/>
                    <a:pt x="1184" y="16014"/>
                    <a:pt x="1184" y="16014"/>
                  </a:cubicBezTo>
                  <a:lnTo>
                    <a:pt x="1" y="16751"/>
                  </a:lnTo>
                  <a:cubicBezTo>
                    <a:pt x="1" y="16751"/>
                    <a:pt x="2112" y="16846"/>
                    <a:pt x="3154" y="16846"/>
                  </a:cubicBezTo>
                  <a:cubicBezTo>
                    <a:pt x="3477" y="16846"/>
                    <a:pt x="3697" y="16837"/>
                    <a:pt x="3721" y="16813"/>
                  </a:cubicBezTo>
                  <a:cubicBezTo>
                    <a:pt x="3813" y="16690"/>
                    <a:pt x="3590" y="15983"/>
                    <a:pt x="3590" y="15983"/>
                  </a:cubicBezTo>
                  <a:cubicBezTo>
                    <a:pt x="3590" y="15983"/>
                    <a:pt x="4581" y="6730"/>
                    <a:pt x="4935" y="3271"/>
                  </a:cubicBezTo>
                  <a:cubicBezTo>
                    <a:pt x="5145" y="1382"/>
                    <a:pt x="4132" y="0"/>
                    <a:pt x="31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3"/>
            <p:cNvSpPr/>
            <p:nvPr/>
          </p:nvSpPr>
          <p:spPr>
            <a:xfrm>
              <a:off x="5997180" y="4874433"/>
              <a:ext cx="189440" cy="56348"/>
            </a:xfrm>
            <a:custGeom>
              <a:avLst/>
              <a:gdLst/>
              <a:ahLst/>
              <a:cxnLst/>
              <a:rect l="l" t="t" r="r" b="b"/>
              <a:pathLst>
                <a:path w="4421" h="1315" extrusionOk="0">
                  <a:moveTo>
                    <a:pt x="4259" y="0"/>
                  </a:moveTo>
                  <a:lnTo>
                    <a:pt x="3137" y="738"/>
                  </a:lnTo>
                  <a:lnTo>
                    <a:pt x="2783" y="738"/>
                  </a:lnTo>
                  <a:lnTo>
                    <a:pt x="1538" y="131"/>
                  </a:lnTo>
                  <a:lnTo>
                    <a:pt x="162" y="961"/>
                  </a:lnTo>
                  <a:cubicBezTo>
                    <a:pt x="1" y="1061"/>
                    <a:pt x="93" y="1314"/>
                    <a:pt x="255" y="1314"/>
                  </a:cubicBezTo>
                  <a:lnTo>
                    <a:pt x="2084" y="1284"/>
                  </a:lnTo>
                  <a:lnTo>
                    <a:pt x="2691" y="899"/>
                  </a:lnTo>
                  <a:lnTo>
                    <a:pt x="2852" y="899"/>
                  </a:lnTo>
                  <a:lnTo>
                    <a:pt x="2852" y="1284"/>
                  </a:lnTo>
                  <a:lnTo>
                    <a:pt x="4420" y="1284"/>
                  </a:lnTo>
                  <a:lnTo>
                    <a:pt x="4420" y="707"/>
                  </a:lnTo>
                  <a:lnTo>
                    <a:pt x="3459" y="738"/>
                  </a:lnTo>
                  <a:lnTo>
                    <a:pt x="4320" y="261"/>
                  </a:lnTo>
                  <a:lnTo>
                    <a:pt x="4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3"/>
            <p:cNvSpPr/>
            <p:nvPr/>
          </p:nvSpPr>
          <p:spPr>
            <a:xfrm>
              <a:off x="6073924" y="3957913"/>
              <a:ext cx="373481" cy="406089"/>
            </a:xfrm>
            <a:custGeom>
              <a:avLst/>
              <a:gdLst/>
              <a:ahLst/>
              <a:cxnLst/>
              <a:rect l="l" t="t" r="r" b="b"/>
              <a:pathLst>
                <a:path w="8716" h="9477" extrusionOk="0">
                  <a:moveTo>
                    <a:pt x="1376" y="1"/>
                  </a:moveTo>
                  <a:cubicBezTo>
                    <a:pt x="1061" y="416"/>
                    <a:pt x="577" y="1407"/>
                    <a:pt x="385" y="2529"/>
                  </a:cubicBezTo>
                  <a:cubicBezTo>
                    <a:pt x="70" y="4643"/>
                    <a:pt x="1" y="9477"/>
                    <a:pt x="1" y="9477"/>
                  </a:cubicBezTo>
                  <a:lnTo>
                    <a:pt x="8716" y="9477"/>
                  </a:lnTo>
                  <a:cubicBezTo>
                    <a:pt x="8716" y="9477"/>
                    <a:pt x="8677" y="4420"/>
                    <a:pt x="8009" y="2145"/>
                  </a:cubicBezTo>
                  <a:cubicBezTo>
                    <a:pt x="7717" y="1185"/>
                    <a:pt x="7017" y="193"/>
                    <a:pt x="6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3"/>
            <p:cNvSpPr/>
            <p:nvPr/>
          </p:nvSpPr>
          <p:spPr>
            <a:xfrm>
              <a:off x="6101605" y="3952343"/>
              <a:ext cx="53391" cy="411660"/>
            </a:xfrm>
            <a:custGeom>
              <a:avLst/>
              <a:gdLst/>
              <a:ahLst/>
              <a:cxnLst/>
              <a:rect l="l" t="t" r="r" b="b"/>
              <a:pathLst>
                <a:path w="1246" h="9607" extrusionOk="0">
                  <a:moveTo>
                    <a:pt x="1184" y="0"/>
                  </a:moveTo>
                  <a:cubicBezTo>
                    <a:pt x="1053" y="131"/>
                    <a:pt x="861" y="385"/>
                    <a:pt x="700" y="738"/>
                  </a:cubicBezTo>
                  <a:cubicBezTo>
                    <a:pt x="538" y="1092"/>
                    <a:pt x="415" y="1537"/>
                    <a:pt x="346" y="2022"/>
                  </a:cubicBezTo>
                  <a:cubicBezTo>
                    <a:pt x="31" y="4196"/>
                    <a:pt x="0" y="7078"/>
                    <a:pt x="0" y="8585"/>
                  </a:cubicBezTo>
                  <a:lnTo>
                    <a:pt x="0" y="9607"/>
                  </a:lnTo>
                  <a:lnTo>
                    <a:pt x="92" y="9607"/>
                  </a:lnTo>
                  <a:lnTo>
                    <a:pt x="92" y="9323"/>
                  </a:lnTo>
                  <a:lnTo>
                    <a:pt x="92" y="8585"/>
                  </a:lnTo>
                  <a:cubicBezTo>
                    <a:pt x="92" y="7078"/>
                    <a:pt x="123" y="4196"/>
                    <a:pt x="446" y="2022"/>
                  </a:cubicBezTo>
                  <a:cubicBezTo>
                    <a:pt x="507" y="1576"/>
                    <a:pt x="638" y="1122"/>
                    <a:pt x="800" y="807"/>
                  </a:cubicBezTo>
                  <a:cubicBezTo>
                    <a:pt x="961" y="454"/>
                    <a:pt x="1115" y="192"/>
                    <a:pt x="1245" y="100"/>
                  </a:cubicBezTo>
                  <a:lnTo>
                    <a:pt x="11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3"/>
            <p:cNvSpPr/>
            <p:nvPr/>
          </p:nvSpPr>
          <p:spPr>
            <a:xfrm>
              <a:off x="6270219" y="3619055"/>
              <a:ext cx="149546" cy="201609"/>
            </a:xfrm>
            <a:custGeom>
              <a:avLst/>
              <a:gdLst/>
              <a:ahLst/>
              <a:cxnLst/>
              <a:rect l="l" t="t" r="r" b="b"/>
              <a:pathLst>
                <a:path w="3490" h="4705" extrusionOk="0">
                  <a:moveTo>
                    <a:pt x="0" y="1"/>
                  </a:moveTo>
                  <a:lnTo>
                    <a:pt x="1637" y="4704"/>
                  </a:lnTo>
                  <a:lnTo>
                    <a:pt x="3489" y="3428"/>
                  </a:lnTo>
                  <a:cubicBezTo>
                    <a:pt x="3489" y="3428"/>
                    <a:pt x="2629" y="19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3"/>
            <p:cNvSpPr/>
            <p:nvPr/>
          </p:nvSpPr>
          <p:spPr>
            <a:xfrm>
              <a:off x="6373273" y="3746534"/>
              <a:ext cx="41222" cy="29009"/>
            </a:xfrm>
            <a:custGeom>
              <a:avLst/>
              <a:gdLst/>
              <a:ahLst/>
              <a:cxnLst/>
              <a:rect l="l" t="t" r="r" b="b"/>
              <a:pathLst>
                <a:path w="962" h="677" extrusionOk="0">
                  <a:moveTo>
                    <a:pt x="892" y="0"/>
                  </a:moveTo>
                  <a:lnTo>
                    <a:pt x="1" y="615"/>
                  </a:lnTo>
                  <a:lnTo>
                    <a:pt x="62" y="676"/>
                  </a:lnTo>
                  <a:lnTo>
                    <a:pt x="961" y="69"/>
                  </a:lnTo>
                  <a:lnTo>
                    <a:pt x="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3"/>
            <p:cNvSpPr/>
            <p:nvPr/>
          </p:nvSpPr>
          <p:spPr>
            <a:xfrm>
              <a:off x="5794029" y="3650679"/>
              <a:ext cx="340529" cy="221020"/>
            </a:xfrm>
            <a:custGeom>
              <a:avLst/>
              <a:gdLst/>
              <a:ahLst/>
              <a:cxnLst/>
              <a:rect l="l" t="t" r="r" b="b"/>
              <a:pathLst>
                <a:path w="7947" h="5158" extrusionOk="0">
                  <a:moveTo>
                    <a:pt x="1314" y="1"/>
                  </a:moveTo>
                  <a:lnTo>
                    <a:pt x="0" y="1538"/>
                  </a:lnTo>
                  <a:cubicBezTo>
                    <a:pt x="0" y="1538"/>
                    <a:pt x="2629" y="5157"/>
                    <a:pt x="4066" y="5157"/>
                  </a:cubicBezTo>
                  <a:cubicBezTo>
                    <a:pt x="5926" y="5157"/>
                    <a:pt x="7947" y="3075"/>
                    <a:pt x="7947" y="3075"/>
                  </a:cubicBezTo>
                  <a:lnTo>
                    <a:pt x="6410" y="831"/>
                  </a:lnTo>
                  <a:cubicBezTo>
                    <a:pt x="6410" y="831"/>
                    <a:pt x="4450" y="2337"/>
                    <a:pt x="4135" y="2337"/>
                  </a:cubicBezTo>
                  <a:cubicBezTo>
                    <a:pt x="3812" y="2337"/>
                    <a:pt x="1314" y="1"/>
                    <a:pt x="1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3"/>
            <p:cNvSpPr/>
            <p:nvPr/>
          </p:nvSpPr>
          <p:spPr>
            <a:xfrm>
              <a:off x="6097320" y="3619055"/>
              <a:ext cx="281267" cy="338901"/>
            </a:xfrm>
            <a:custGeom>
              <a:avLst/>
              <a:gdLst/>
              <a:ahLst/>
              <a:cxnLst/>
              <a:rect l="l" t="t" r="r" b="b"/>
              <a:pathLst>
                <a:path w="6564" h="7909" extrusionOk="0">
                  <a:moveTo>
                    <a:pt x="4066" y="1"/>
                  </a:moveTo>
                  <a:cubicBezTo>
                    <a:pt x="4066" y="1"/>
                    <a:pt x="3589" y="93"/>
                    <a:pt x="3013" y="193"/>
                  </a:cubicBezTo>
                  <a:cubicBezTo>
                    <a:pt x="2943" y="200"/>
                    <a:pt x="2877" y="204"/>
                    <a:pt x="2816" y="204"/>
                  </a:cubicBezTo>
                  <a:cubicBezTo>
                    <a:pt x="2370" y="204"/>
                    <a:pt x="2145" y="32"/>
                    <a:pt x="2145" y="32"/>
                  </a:cubicBezTo>
                  <a:cubicBezTo>
                    <a:pt x="2145" y="32"/>
                    <a:pt x="0" y="1284"/>
                    <a:pt x="0" y="2721"/>
                  </a:cubicBezTo>
                  <a:cubicBezTo>
                    <a:pt x="0" y="4166"/>
                    <a:pt x="830" y="7909"/>
                    <a:pt x="830" y="7909"/>
                  </a:cubicBezTo>
                  <a:lnTo>
                    <a:pt x="6179" y="7909"/>
                  </a:lnTo>
                  <a:cubicBezTo>
                    <a:pt x="6564" y="4835"/>
                    <a:pt x="6564" y="3936"/>
                    <a:pt x="6502" y="2437"/>
                  </a:cubicBezTo>
                  <a:cubicBezTo>
                    <a:pt x="6402" y="1092"/>
                    <a:pt x="4066" y="1"/>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3"/>
            <p:cNvSpPr/>
            <p:nvPr/>
          </p:nvSpPr>
          <p:spPr>
            <a:xfrm>
              <a:off x="6032788" y="3620341"/>
              <a:ext cx="156445" cy="205894"/>
            </a:xfrm>
            <a:custGeom>
              <a:avLst/>
              <a:gdLst/>
              <a:ahLst/>
              <a:cxnLst/>
              <a:rect l="l" t="t" r="r" b="b"/>
              <a:pathLst>
                <a:path w="3651" h="4805" extrusionOk="0">
                  <a:moveTo>
                    <a:pt x="3607" y="1"/>
                  </a:moveTo>
                  <a:cubicBezTo>
                    <a:pt x="3432" y="1"/>
                    <a:pt x="2754" y="24"/>
                    <a:pt x="2144" y="355"/>
                  </a:cubicBezTo>
                  <a:cubicBezTo>
                    <a:pt x="991" y="993"/>
                    <a:pt x="0" y="2054"/>
                    <a:pt x="0" y="2054"/>
                  </a:cubicBezTo>
                  <a:lnTo>
                    <a:pt x="1568" y="4805"/>
                  </a:lnTo>
                  <a:lnTo>
                    <a:pt x="3205" y="3652"/>
                  </a:lnTo>
                  <a:lnTo>
                    <a:pt x="3651" y="2"/>
                  </a:lnTo>
                  <a:cubicBezTo>
                    <a:pt x="3651" y="2"/>
                    <a:pt x="3635" y="1"/>
                    <a:pt x="3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3"/>
            <p:cNvSpPr/>
            <p:nvPr/>
          </p:nvSpPr>
          <p:spPr>
            <a:xfrm>
              <a:off x="6368988" y="3702699"/>
              <a:ext cx="10927" cy="91956"/>
            </a:xfrm>
            <a:custGeom>
              <a:avLst/>
              <a:gdLst/>
              <a:ahLst/>
              <a:cxnLst/>
              <a:rect l="l" t="t" r="r" b="b"/>
              <a:pathLst>
                <a:path w="255" h="2146" extrusionOk="0">
                  <a:moveTo>
                    <a:pt x="101" y="1"/>
                  </a:moveTo>
                  <a:lnTo>
                    <a:pt x="1" y="32"/>
                  </a:lnTo>
                  <a:lnTo>
                    <a:pt x="1" y="62"/>
                  </a:lnTo>
                  <a:cubicBezTo>
                    <a:pt x="32" y="193"/>
                    <a:pt x="162" y="869"/>
                    <a:pt x="162" y="1830"/>
                  </a:cubicBezTo>
                  <a:lnTo>
                    <a:pt x="162" y="2145"/>
                  </a:lnTo>
                  <a:lnTo>
                    <a:pt x="254" y="2145"/>
                  </a:lnTo>
                  <a:lnTo>
                    <a:pt x="254" y="1830"/>
                  </a:lnTo>
                  <a:cubicBezTo>
                    <a:pt x="254" y="739"/>
                    <a:pt x="101" y="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3"/>
            <p:cNvSpPr/>
            <p:nvPr/>
          </p:nvSpPr>
          <p:spPr>
            <a:xfrm>
              <a:off x="6047914" y="3690529"/>
              <a:ext cx="71517" cy="126150"/>
            </a:xfrm>
            <a:custGeom>
              <a:avLst/>
              <a:gdLst/>
              <a:ahLst/>
              <a:cxnLst/>
              <a:rect l="l" t="t" r="r" b="b"/>
              <a:pathLst>
                <a:path w="1669" h="2944" extrusionOk="0">
                  <a:moveTo>
                    <a:pt x="100" y="1"/>
                  </a:moveTo>
                  <a:lnTo>
                    <a:pt x="1" y="62"/>
                  </a:lnTo>
                  <a:lnTo>
                    <a:pt x="1599" y="2944"/>
                  </a:lnTo>
                  <a:lnTo>
                    <a:pt x="1668" y="2913"/>
                  </a:lnTo>
                  <a:lnTo>
                    <a:pt x="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3"/>
            <p:cNvSpPr/>
            <p:nvPr/>
          </p:nvSpPr>
          <p:spPr>
            <a:xfrm>
              <a:off x="6105547" y="3781071"/>
              <a:ext cx="60290" cy="45164"/>
            </a:xfrm>
            <a:custGeom>
              <a:avLst/>
              <a:gdLst/>
              <a:ahLst/>
              <a:cxnLst/>
              <a:rect l="l" t="t" r="r" b="b"/>
              <a:pathLst>
                <a:path w="1407" h="1054" extrusionOk="0">
                  <a:moveTo>
                    <a:pt x="1376" y="1"/>
                  </a:moveTo>
                  <a:lnTo>
                    <a:pt x="0" y="962"/>
                  </a:lnTo>
                  <a:lnTo>
                    <a:pt x="62" y="1054"/>
                  </a:lnTo>
                  <a:lnTo>
                    <a:pt x="1407" y="62"/>
                  </a:lnTo>
                  <a:lnTo>
                    <a:pt x="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3"/>
            <p:cNvSpPr/>
            <p:nvPr/>
          </p:nvSpPr>
          <p:spPr>
            <a:xfrm>
              <a:off x="5740681" y="3586018"/>
              <a:ext cx="150832" cy="182584"/>
            </a:xfrm>
            <a:custGeom>
              <a:avLst/>
              <a:gdLst/>
              <a:ahLst/>
              <a:cxnLst/>
              <a:rect l="l" t="t" r="r" b="b"/>
              <a:pathLst>
                <a:path w="3520" h="4261" extrusionOk="0">
                  <a:moveTo>
                    <a:pt x="204" y="0"/>
                  </a:moveTo>
                  <a:cubicBezTo>
                    <a:pt x="199" y="0"/>
                    <a:pt x="195" y="1"/>
                    <a:pt x="192" y="3"/>
                  </a:cubicBezTo>
                  <a:cubicBezTo>
                    <a:pt x="0" y="134"/>
                    <a:pt x="769" y="902"/>
                    <a:pt x="769" y="902"/>
                  </a:cubicBezTo>
                  <a:cubicBezTo>
                    <a:pt x="769" y="902"/>
                    <a:pt x="683" y="844"/>
                    <a:pt x="588" y="844"/>
                  </a:cubicBezTo>
                  <a:cubicBezTo>
                    <a:pt x="540" y="844"/>
                    <a:pt x="489" y="859"/>
                    <a:pt x="446" y="902"/>
                  </a:cubicBezTo>
                  <a:cubicBezTo>
                    <a:pt x="354" y="995"/>
                    <a:pt x="607" y="1317"/>
                    <a:pt x="607" y="1317"/>
                  </a:cubicBezTo>
                  <a:cubicBezTo>
                    <a:pt x="607" y="1317"/>
                    <a:pt x="494" y="1236"/>
                    <a:pt x="393" y="1236"/>
                  </a:cubicBezTo>
                  <a:cubicBezTo>
                    <a:pt x="352" y="1236"/>
                    <a:pt x="313" y="1249"/>
                    <a:pt x="284" y="1287"/>
                  </a:cubicBezTo>
                  <a:cubicBezTo>
                    <a:pt x="192" y="1379"/>
                    <a:pt x="415" y="1702"/>
                    <a:pt x="415" y="1702"/>
                  </a:cubicBezTo>
                  <a:cubicBezTo>
                    <a:pt x="415" y="1702"/>
                    <a:pt x="331" y="1633"/>
                    <a:pt x="261" y="1633"/>
                  </a:cubicBezTo>
                  <a:cubicBezTo>
                    <a:pt x="234" y="1633"/>
                    <a:pt x="209" y="1643"/>
                    <a:pt x="192" y="1671"/>
                  </a:cubicBezTo>
                  <a:cubicBezTo>
                    <a:pt x="92" y="1863"/>
                    <a:pt x="1214" y="3139"/>
                    <a:pt x="2206" y="4261"/>
                  </a:cubicBezTo>
                  <a:lnTo>
                    <a:pt x="3520" y="2370"/>
                  </a:lnTo>
                  <a:cubicBezTo>
                    <a:pt x="3520" y="2370"/>
                    <a:pt x="1379" y="386"/>
                    <a:pt x="1161" y="386"/>
                  </a:cubicBezTo>
                  <a:cubicBezTo>
                    <a:pt x="1158" y="386"/>
                    <a:pt x="1155" y="387"/>
                    <a:pt x="1153" y="388"/>
                  </a:cubicBezTo>
                  <a:cubicBezTo>
                    <a:pt x="1022" y="418"/>
                    <a:pt x="1407" y="833"/>
                    <a:pt x="1314" y="833"/>
                  </a:cubicBezTo>
                  <a:cubicBezTo>
                    <a:pt x="1312" y="834"/>
                    <a:pt x="1310" y="834"/>
                    <a:pt x="1307" y="834"/>
                  </a:cubicBezTo>
                  <a:cubicBezTo>
                    <a:pt x="1159" y="834"/>
                    <a:pt x="339"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3"/>
            <p:cNvSpPr/>
            <p:nvPr/>
          </p:nvSpPr>
          <p:spPr>
            <a:xfrm>
              <a:off x="6186576" y="3560136"/>
              <a:ext cx="87971" cy="82229"/>
            </a:xfrm>
            <a:custGeom>
              <a:avLst/>
              <a:gdLst/>
              <a:ahLst/>
              <a:cxnLst/>
              <a:rect l="l" t="t" r="r" b="b"/>
              <a:pathLst>
                <a:path w="2053" h="1919" extrusionOk="0">
                  <a:moveTo>
                    <a:pt x="1860" y="0"/>
                  </a:moveTo>
                  <a:lnTo>
                    <a:pt x="0" y="546"/>
                  </a:lnTo>
                  <a:lnTo>
                    <a:pt x="62" y="1407"/>
                  </a:lnTo>
                  <a:cubicBezTo>
                    <a:pt x="427" y="1794"/>
                    <a:pt x="784" y="1919"/>
                    <a:pt x="1092" y="1919"/>
                  </a:cubicBezTo>
                  <a:cubicBezTo>
                    <a:pt x="1652" y="1919"/>
                    <a:pt x="2052" y="1506"/>
                    <a:pt x="2052" y="1506"/>
                  </a:cubicBezTo>
                  <a:lnTo>
                    <a:pt x="186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3"/>
            <p:cNvSpPr/>
            <p:nvPr/>
          </p:nvSpPr>
          <p:spPr>
            <a:xfrm>
              <a:off x="6135842" y="3477736"/>
              <a:ext cx="138705" cy="120023"/>
            </a:xfrm>
            <a:custGeom>
              <a:avLst/>
              <a:gdLst/>
              <a:ahLst/>
              <a:cxnLst/>
              <a:rect l="l" t="t" r="r" b="b"/>
              <a:pathLst>
                <a:path w="3237" h="2801" extrusionOk="0">
                  <a:moveTo>
                    <a:pt x="1456" y="1"/>
                  </a:moveTo>
                  <a:cubicBezTo>
                    <a:pt x="1424" y="1"/>
                    <a:pt x="1407" y="2"/>
                    <a:pt x="1407" y="2"/>
                  </a:cubicBezTo>
                  <a:cubicBezTo>
                    <a:pt x="1407" y="2"/>
                    <a:pt x="1" y="1570"/>
                    <a:pt x="508" y="2208"/>
                  </a:cubicBezTo>
                  <a:cubicBezTo>
                    <a:pt x="737" y="2485"/>
                    <a:pt x="1497" y="2801"/>
                    <a:pt x="2014" y="2801"/>
                  </a:cubicBezTo>
                  <a:cubicBezTo>
                    <a:pt x="2155" y="2801"/>
                    <a:pt x="2278" y="2777"/>
                    <a:pt x="2368" y="2722"/>
                  </a:cubicBezTo>
                  <a:cubicBezTo>
                    <a:pt x="2660" y="2530"/>
                    <a:pt x="3236" y="1185"/>
                    <a:pt x="3105" y="932"/>
                  </a:cubicBezTo>
                  <a:cubicBezTo>
                    <a:pt x="2653" y="54"/>
                    <a:pt x="1685" y="1"/>
                    <a:pt x="1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3"/>
            <p:cNvSpPr/>
            <p:nvPr/>
          </p:nvSpPr>
          <p:spPr>
            <a:xfrm>
              <a:off x="6179634" y="3462524"/>
              <a:ext cx="145604" cy="189011"/>
            </a:xfrm>
            <a:custGeom>
              <a:avLst/>
              <a:gdLst/>
              <a:ahLst/>
              <a:cxnLst/>
              <a:rect l="l" t="t" r="r" b="b"/>
              <a:pathLst>
                <a:path w="3398" h="4411" extrusionOk="0">
                  <a:moveTo>
                    <a:pt x="1006" y="0"/>
                  </a:moveTo>
                  <a:cubicBezTo>
                    <a:pt x="614" y="0"/>
                    <a:pt x="257" y="100"/>
                    <a:pt x="1" y="257"/>
                  </a:cubicBezTo>
                  <a:cubicBezTo>
                    <a:pt x="1" y="257"/>
                    <a:pt x="31" y="449"/>
                    <a:pt x="254" y="549"/>
                  </a:cubicBezTo>
                  <a:cubicBezTo>
                    <a:pt x="354" y="580"/>
                    <a:pt x="485" y="641"/>
                    <a:pt x="485" y="641"/>
                  </a:cubicBezTo>
                  <a:lnTo>
                    <a:pt x="446" y="641"/>
                  </a:lnTo>
                  <a:cubicBezTo>
                    <a:pt x="354" y="1540"/>
                    <a:pt x="639" y="2017"/>
                    <a:pt x="639" y="2017"/>
                  </a:cubicBezTo>
                  <a:cubicBezTo>
                    <a:pt x="639" y="2017"/>
                    <a:pt x="31" y="3938"/>
                    <a:pt x="162" y="4130"/>
                  </a:cubicBezTo>
                  <a:cubicBezTo>
                    <a:pt x="244" y="4251"/>
                    <a:pt x="1055" y="4411"/>
                    <a:pt x="1885" y="4411"/>
                  </a:cubicBezTo>
                  <a:cubicBezTo>
                    <a:pt x="2378" y="4411"/>
                    <a:pt x="2878" y="4354"/>
                    <a:pt x="3236" y="4199"/>
                  </a:cubicBezTo>
                  <a:cubicBezTo>
                    <a:pt x="3236" y="4199"/>
                    <a:pt x="3398" y="1287"/>
                    <a:pt x="2498" y="549"/>
                  </a:cubicBezTo>
                  <a:cubicBezTo>
                    <a:pt x="2037" y="156"/>
                    <a:pt x="1495" y="0"/>
                    <a:pt x="1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3"/>
            <p:cNvSpPr/>
            <p:nvPr/>
          </p:nvSpPr>
          <p:spPr>
            <a:xfrm>
              <a:off x="6192147" y="3532370"/>
              <a:ext cx="27381" cy="30466"/>
            </a:xfrm>
            <a:custGeom>
              <a:avLst/>
              <a:gdLst/>
              <a:ahLst/>
              <a:cxnLst/>
              <a:rect l="l" t="t" r="r" b="b"/>
              <a:pathLst>
                <a:path w="639" h="711" extrusionOk="0">
                  <a:moveTo>
                    <a:pt x="393" y="0"/>
                  </a:moveTo>
                  <a:cubicBezTo>
                    <a:pt x="323" y="0"/>
                    <a:pt x="239" y="48"/>
                    <a:pt x="154" y="164"/>
                  </a:cubicBezTo>
                  <a:lnTo>
                    <a:pt x="1" y="579"/>
                  </a:lnTo>
                  <a:cubicBezTo>
                    <a:pt x="1" y="671"/>
                    <a:pt x="51" y="710"/>
                    <a:pt x="129" y="710"/>
                  </a:cubicBezTo>
                  <a:cubicBezTo>
                    <a:pt x="188" y="710"/>
                    <a:pt x="264" y="688"/>
                    <a:pt x="347" y="648"/>
                  </a:cubicBezTo>
                  <a:cubicBezTo>
                    <a:pt x="446" y="579"/>
                    <a:pt x="639" y="264"/>
                    <a:pt x="539" y="102"/>
                  </a:cubicBezTo>
                  <a:cubicBezTo>
                    <a:pt x="509" y="40"/>
                    <a:pt x="457" y="0"/>
                    <a:pt x="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3"/>
            <p:cNvSpPr/>
            <p:nvPr/>
          </p:nvSpPr>
          <p:spPr>
            <a:xfrm>
              <a:off x="6186576" y="3581861"/>
              <a:ext cx="12212" cy="9898"/>
            </a:xfrm>
            <a:custGeom>
              <a:avLst/>
              <a:gdLst/>
              <a:ahLst/>
              <a:cxnLst/>
              <a:rect l="l" t="t" r="r" b="b"/>
              <a:pathLst>
                <a:path w="285" h="231" extrusionOk="0">
                  <a:moveTo>
                    <a:pt x="223" y="0"/>
                  </a:moveTo>
                  <a:cubicBezTo>
                    <a:pt x="223" y="39"/>
                    <a:pt x="223" y="70"/>
                    <a:pt x="192" y="100"/>
                  </a:cubicBezTo>
                  <a:cubicBezTo>
                    <a:pt x="131" y="131"/>
                    <a:pt x="92" y="162"/>
                    <a:pt x="0" y="162"/>
                  </a:cubicBezTo>
                  <a:lnTo>
                    <a:pt x="0" y="231"/>
                  </a:lnTo>
                  <a:cubicBezTo>
                    <a:pt x="92" y="231"/>
                    <a:pt x="192" y="162"/>
                    <a:pt x="223" y="131"/>
                  </a:cubicBezTo>
                  <a:cubicBezTo>
                    <a:pt x="284" y="100"/>
                    <a:pt x="284" y="39"/>
                    <a:pt x="284" y="39"/>
                  </a:cubicBezTo>
                  <a:lnTo>
                    <a:pt x="223" y="0"/>
                  </a:ln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3"/>
            <p:cNvSpPr/>
            <p:nvPr/>
          </p:nvSpPr>
          <p:spPr>
            <a:xfrm>
              <a:off x="6175692" y="3514801"/>
              <a:ext cx="9427" cy="11098"/>
            </a:xfrm>
            <a:custGeom>
              <a:avLst/>
              <a:gdLst/>
              <a:ahLst/>
              <a:cxnLst/>
              <a:rect l="l" t="t" r="r" b="b"/>
              <a:pathLst>
                <a:path w="220" h="259" extrusionOk="0">
                  <a:moveTo>
                    <a:pt x="164" y="0"/>
                  </a:moveTo>
                  <a:cubicBezTo>
                    <a:pt x="153" y="0"/>
                    <a:pt x="140" y="8"/>
                    <a:pt x="123" y="28"/>
                  </a:cubicBezTo>
                  <a:cubicBezTo>
                    <a:pt x="62" y="67"/>
                    <a:pt x="0" y="159"/>
                    <a:pt x="31" y="220"/>
                  </a:cubicBezTo>
                  <a:cubicBezTo>
                    <a:pt x="31" y="220"/>
                    <a:pt x="62" y="259"/>
                    <a:pt x="93" y="259"/>
                  </a:cubicBezTo>
                  <a:cubicBezTo>
                    <a:pt x="202" y="227"/>
                    <a:pt x="220" y="0"/>
                    <a:pt x="164" y="0"/>
                  </a:cubicBezTo>
                  <a:close/>
                </a:path>
              </a:pathLst>
            </a:custGeom>
            <a:solidFill>
              <a:srgbClr val="28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3"/>
            <p:cNvSpPr/>
            <p:nvPr/>
          </p:nvSpPr>
          <p:spPr>
            <a:xfrm>
              <a:off x="6180963" y="3503789"/>
              <a:ext cx="13883" cy="10927"/>
            </a:xfrm>
            <a:custGeom>
              <a:avLst/>
              <a:gdLst/>
              <a:ahLst/>
              <a:cxnLst/>
              <a:rect l="l" t="t" r="r" b="b"/>
              <a:pathLst>
                <a:path w="324" h="255" extrusionOk="0">
                  <a:moveTo>
                    <a:pt x="31" y="1"/>
                  </a:moveTo>
                  <a:lnTo>
                    <a:pt x="0" y="62"/>
                  </a:lnTo>
                  <a:cubicBezTo>
                    <a:pt x="31" y="93"/>
                    <a:pt x="70" y="132"/>
                    <a:pt x="131" y="162"/>
                  </a:cubicBezTo>
                  <a:cubicBezTo>
                    <a:pt x="162" y="193"/>
                    <a:pt x="193" y="224"/>
                    <a:pt x="223" y="255"/>
                  </a:cubicBezTo>
                  <a:lnTo>
                    <a:pt x="323" y="224"/>
                  </a:lnTo>
                  <a:cubicBezTo>
                    <a:pt x="292" y="162"/>
                    <a:pt x="223" y="93"/>
                    <a:pt x="193" y="62"/>
                  </a:cubicBezTo>
                  <a:cubicBezTo>
                    <a:pt x="131" y="32"/>
                    <a:pt x="70" y="1"/>
                    <a:pt x="31" y="1"/>
                  </a:cubicBezTo>
                  <a:close/>
                </a:path>
              </a:pathLst>
            </a:custGeom>
            <a:solidFill>
              <a:srgbClr val="28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3"/>
            <p:cNvSpPr/>
            <p:nvPr/>
          </p:nvSpPr>
          <p:spPr>
            <a:xfrm>
              <a:off x="6153625" y="3539354"/>
              <a:ext cx="20482" cy="19797"/>
            </a:xfrm>
            <a:custGeom>
              <a:avLst/>
              <a:gdLst/>
              <a:ahLst/>
              <a:cxnLst/>
              <a:rect l="l" t="t" r="r" b="b"/>
              <a:pathLst>
                <a:path w="478" h="462" extrusionOk="0">
                  <a:moveTo>
                    <a:pt x="193" y="1"/>
                  </a:moveTo>
                  <a:cubicBezTo>
                    <a:pt x="193" y="1"/>
                    <a:pt x="1" y="355"/>
                    <a:pt x="131" y="454"/>
                  </a:cubicBezTo>
                  <a:cubicBezTo>
                    <a:pt x="144" y="459"/>
                    <a:pt x="156" y="462"/>
                    <a:pt x="169" y="462"/>
                  </a:cubicBezTo>
                  <a:cubicBezTo>
                    <a:pt x="314" y="462"/>
                    <a:pt x="477" y="162"/>
                    <a:pt x="477" y="162"/>
                  </a:cubicBezTo>
                  <a:lnTo>
                    <a:pt x="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3"/>
            <p:cNvSpPr/>
            <p:nvPr/>
          </p:nvSpPr>
          <p:spPr>
            <a:xfrm>
              <a:off x="6256378" y="3446627"/>
              <a:ext cx="37237" cy="32523"/>
            </a:xfrm>
            <a:custGeom>
              <a:avLst/>
              <a:gdLst/>
              <a:ahLst/>
              <a:cxnLst/>
              <a:rect l="l" t="t" r="r" b="b"/>
              <a:pathLst>
                <a:path w="869" h="759" extrusionOk="0">
                  <a:moveTo>
                    <a:pt x="423" y="1"/>
                  </a:moveTo>
                  <a:cubicBezTo>
                    <a:pt x="352" y="1"/>
                    <a:pt x="285" y="16"/>
                    <a:pt x="231" y="52"/>
                  </a:cubicBezTo>
                  <a:cubicBezTo>
                    <a:pt x="100" y="82"/>
                    <a:pt x="0" y="213"/>
                    <a:pt x="0" y="344"/>
                  </a:cubicBezTo>
                  <a:cubicBezTo>
                    <a:pt x="0" y="467"/>
                    <a:pt x="100" y="597"/>
                    <a:pt x="231" y="628"/>
                  </a:cubicBezTo>
                  <a:lnTo>
                    <a:pt x="354" y="659"/>
                  </a:lnTo>
                  <a:cubicBezTo>
                    <a:pt x="385" y="728"/>
                    <a:pt x="485" y="759"/>
                    <a:pt x="577" y="759"/>
                  </a:cubicBezTo>
                  <a:cubicBezTo>
                    <a:pt x="646" y="728"/>
                    <a:pt x="707" y="659"/>
                    <a:pt x="769" y="597"/>
                  </a:cubicBezTo>
                  <a:cubicBezTo>
                    <a:pt x="869" y="436"/>
                    <a:pt x="869" y="182"/>
                    <a:pt x="707" y="82"/>
                  </a:cubicBezTo>
                  <a:cubicBezTo>
                    <a:pt x="677" y="52"/>
                    <a:pt x="646" y="21"/>
                    <a:pt x="577" y="21"/>
                  </a:cubicBezTo>
                  <a:cubicBezTo>
                    <a:pt x="526" y="8"/>
                    <a:pt x="474" y="1"/>
                    <a:pt x="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3"/>
            <p:cNvSpPr/>
            <p:nvPr/>
          </p:nvSpPr>
          <p:spPr>
            <a:xfrm>
              <a:off x="4553784" y="4090106"/>
              <a:ext cx="1038727" cy="843631"/>
            </a:xfrm>
            <a:custGeom>
              <a:avLst/>
              <a:gdLst/>
              <a:ahLst/>
              <a:cxnLst/>
              <a:rect l="l" t="t" r="r" b="b"/>
              <a:pathLst>
                <a:path w="24241" h="19688" extrusionOk="0">
                  <a:moveTo>
                    <a:pt x="7286" y="1"/>
                  </a:moveTo>
                  <a:cubicBezTo>
                    <a:pt x="5183" y="1"/>
                    <a:pt x="3368" y="1748"/>
                    <a:pt x="2268" y="3548"/>
                  </a:cubicBezTo>
                  <a:cubicBezTo>
                    <a:pt x="539" y="6300"/>
                    <a:pt x="32" y="9051"/>
                    <a:pt x="1" y="12287"/>
                  </a:cubicBezTo>
                  <a:cubicBezTo>
                    <a:pt x="1" y="14884"/>
                    <a:pt x="670" y="19687"/>
                    <a:pt x="8962" y="19687"/>
                  </a:cubicBezTo>
                  <a:lnTo>
                    <a:pt x="18792" y="19687"/>
                  </a:lnTo>
                  <a:cubicBezTo>
                    <a:pt x="24241" y="19687"/>
                    <a:pt x="23372" y="16421"/>
                    <a:pt x="19983" y="15391"/>
                  </a:cubicBezTo>
                  <a:cubicBezTo>
                    <a:pt x="17577" y="14692"/>
                    <a:pt x="16010" y="13854"/>
                    <a:pt x="14695" y="12579"/>
                  </a:cubicBezTo>
                  <a:cubicBezTo>
                    <a:pt x="13320" y="11195"/>
                    <a:pt x="12836" y="9850"/>
                    <a:pt x="12451" y="7998"/>
                  </a:cubicBezTo>
                  <a:cubicBezTo>
                    <a:pt x="11944" y="5370"/>
                    <a:pt x="11368" y="1243"/>
                    <a:pt x="8547" y="213"/>
                  </a:cubicBezTo>
                  <a:cubicBezTo>
                    <a:pt x="8118" y="67"/>
                    <a:pt x="7697" y="1"/>
                    <a:pt x="7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3"/>
            <p:cNvSpPr/>
            <p:nvPr/>
          </p:nvSpPr>
          <p:spPr>
            <a:xfrm>
              <a:off x="4550827" y="4087021"/>
              <a:ext cx="978480" cy="849330"/>
            </a:xfrm>
            <a:custGeom>
              <a:avLst/>
              <a:gdLst/>
              <a:ahLst/>
              <a:cxnLst/>
              <a:rect l="l" t="t" r="r" b="b"/>
              <a:pathLst>
                <a:path w="22835" h="19821" extrusionOk="0">
                  <a:moveTo>
                    <a:pt x="7333" y="124"/>
                  </a:moveTo>
                  <a:cubicBezTo>
                    <a:pt x="7755" y="124"/>
                    <a:pt x="8170" y="223"/>
                    <a:pt x="8616" y="354"/>
                  </a:cubicBezTo>
                  <a:cubicBezTo>
                    <a:pt x="9292" y="608"/>
                    <a:pt x="9869" y="1053"/>
                    <a:pt x="10315" y="1599"/>
                  </a:cubicBezTo>
                  <a:cubicBezTo>
                    <a:pt x="11660" y="3298"/>
                    <a:pt x="12075" y="6118"/>
                    <a:pt x="12459" y="8070"/>
                  </a:cubicBezTo>
                  <a:cubicBezTo>
                    <a:pt x="12843" y="9961"/>
                    <a:pt x="13358" y="11306"/>
                    <a:pt x="14734" y="12681"/>
                  </a:cubicBezTo>
                  <a:cubicBezTo>
                    <a:pt x="16048" y="13995"/>
                    <a:pt x="17646" y="14826"/>
                    <a:pt x="20014" y="15533"/>
                  </a:cubicBezTo>
                  <a:cubicBezTo>
                    <a:pt x="20851" y="15786"/>
                    <a:pt x="21520" y="16170"/>
                    <a:pt x="21973" y="16585"/>
                  </a:cubicBezTo>
                  <a:cubicBezTo>
                    <a:pt x="22450" y="17031"/>
                    <a:pt x="22703" y="17515"/>
                    <a:pt x="22703" y="17961"/>
                  </a:cubicBezTo>
                  <a:cubicBezTo>
                    <a:pt x="22703" y="18184"/>
                    <a:pt x="22642" y="18415"/>
                    <a:pt x="22481" y="18607"/>
                  </a:cubicBezTo>
                  <a:cubicBezTo>
                    <a:pt x="22288" y="18922"/>
                    <a:pt x="21873" y="19183"/>
                    <a:pt x="21297" y="19406"/>
                  </a:cubicBezTo>
                  <a:cubicBezTo>
                    <a:pt x="20690" y="19598"/>
                    <a:pt x="19891" y="19690"/>
                    <a:pt x="18861" y="19690"/>
                  </a:cubicBezTo>
                  <a:lnTo>
                    <a:pt x="9031" y="19690"/>
                  </a:lnTo>
                  <a:cubicBezTo>
                    <a:pt x="4904" y="19690"/>
                    <a:pt x="2691" y="18507"/>
                    <a:pt x="1507" y="17000"/>
                  </a:cubicBezTo>
                  <a:cubicBezTo>
                    <a:pt x="324" y="15494"/>
                    <a:pt x="131" y="13673"/>
                    <a:pt x="131" y="12359"/>
                  </a:cubicBezTo>
                  <a:cubicBezTo>
                    <a:pt x="162" y="9123"/>
                    <a:pt x="677" y="6372"/>
                    <a:pt x="2376" y="3651"/>
                  </a:cubicBezTo>
                  <a:cubicBezTo>
                    <a:pt x="2952" y="2752"/>
                    <a:pt x="3651" y="1891"/>
                    <a:pt x="4520" y="1215"/>
                  </a:cubicBezTo>
                  <a:cubicBezTo>
                    <a:pt x="5350" y="577"/>
                    <a:pt x="6311" y="124"/>
                    <a:pt x="7333" y="124"/>
                  </a:cubicBezTo>
                  <a:close/>
                  <a:moveTo>
                    <a:pt x="7333" y="1"/>
                  </a:moveTo>
                  <a:cubicBezTo>
                    <a:pt x="6280" y="1"/>
                    <a:pt x="5288" y="446"/>
                    <a:pt x="4420" y="1123"/>
                  </a:cubicBezTo>
                  <a:cubicBezTo>
                    <a:pt x="3559" y="1791"/>
                    <a:pt x="2821" y="2690"/>
                    <a:pt x="2276" y="3582"/>
                  </a:cubicBezTo>
                  <a:cubicBezTo>
                    <a:pt x="546" y="6341"/>
                    <a:pt x="32" y="9092"/>
                    <a:pt x="1" y="12359"/>
                  </a:cubicBezTo>
                  <a:cubicBezTo>
                    <a:pt x="1" y="13673"/>
                    <a:pt x="193" y="15533"/>
                    <a:pt x="1415" y="17100"/>
                  </a:cubicBezTo>
                  <a:cubicBezTo>
                    <a:pt x="2629" y="18637"/>
                    <a:pt x="4904" y="19821"/>
                    <a:pt x="9031" y="19821"/>
                  </a:cubicBezTo>
                  <a:lnTo>
                    <a:pt x="18861" y="19821"/>
                  </a:lnTo>
                  <a:cubicBezTo>
                    <a:pt x="20244" y="19821"/>
                    <a:pt x="21236" y="19629"/>
                    <a:pt x="21873" y="19275"/>
                  </a:cubicBezTo>
                  <a:cubicBezTo>
                    <a:pt x="22196" y="19114"/>
                    <a:pt x="22450" y="18922"/>
                    <a:pt x="22611" y="18699"/>
                  </a:cubicBezTo>
                  <a:cubicBezTo>
                    <a:pt x="22773" y="18445"/>
                    <a:pt x="22834" y="18222"/>
                    <a:pt x="22834" y="17961"/>
                  </a:cubicBezTo>
                  <a:cubicBezTo>
                    <a:pt x="22834" y="17454"/>
                    <a:pt x="22550" y="16970"/>
                    <a:pt x="22066" y="16524"/>
                  </a:cubicBezTo>
                  <a:cubicBezTo>
                    <a:pt x="21589" y="16071"/>
                    <a:pt x="20913" y="15656"/>
                    <a:pt x="20052" y="15402"/>
                  </a:cubicBezTo>
                  <a:cubicBezTo>
                    <a:pt x="17677" y="14695"/>
                    <a:pt x="16109" y="13896"/>
                    <a:pt x="14826" y="12612"/>
                  </a:cubicBezTo>
                  <a:cubicBezTo>
                    <a:pt x="13450" y="11236"/>
                    <a:pt x="12974" y="9922"/>
                    <a:pt x="12589" y="8039"/>
                  </a:cubicBezTo>
                  <a:cubicBezTo>
                    <a:pt x="12328" y="6756"/>
                    <a:pt x="12075" y="5058"/>
                    <a:pt x="11498" y="3551"/>
                  </a:cubicBezTo>
                  <a:cubicBezTo>
                    <a:pt x="11214" y="2813"/>
                    <a:pt x="10860" y="2114"/>
                    <a:pt x="10407" y="1538"/>
                  </a:cubicBezTo>
                  <a:cubicBezTo>
                    <a:pt x="9930" y="961"/>
                    <a:pt x="9354" y="477"/>
                    <a:pt x="8647" y="254"/>
                  </a:cubicBezTo>
                  <a:cubicBezTo>
                    <a:pt x="8201" y="93"/>
                    <a:pt x="7755" y="1"/>
                    <a:pt x="7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3"/>
            <p:cNvSpPr/>
            <p:nvPr/>
          </p:nvSpPr>
          <p:spPr>
            <a:xfrm>
              <a:off x="4630528" y="4182876"/>
              <a:ext cx="577661" cy="679215"/>
            </a:xfrm>
            <a:custGeom>
              <a:avLst/>
              <a:gdLst/>
              <a:ahLst/>
              <a:cxnLst/>
              <a:rect l="l" t="t" r="r" b="b"/>
              <a:pathLst>
                <a:path w="13481" h="15851" extrusionOk="0">
                  <a:moveTo>
                    <a:pt x="3682" y="0"/>
                  </a:moveTo>
                  <a:cubicBezTo>
                    <a:pt x="2591" y="961"/>
                    <a:pt x="1791" y="2275"/>
                    <a:pt x="1246" y="3589"/>
                  </a:cubicBezTo>
                  <a:cubicBezTo>
                    <a:pt x="669" y="5095"/>
                    <a:pt x="323" y="6725"/>
                    <a:pt x="323" y="8362"/>
                  </a:cubicBezTo>
                  <a:cubicBezTo>
                    <a:pt x="323" y="9837"/>
                    <a:pt x="639" y="11405"/>
                    <a:pt x="1438" y="12681"/>
                  </a:cubicBezTo>
                  <a:cubicBezTo>
                    <a:pt x="2337" y="14156"/>
                    <a:pt x="3782" y="14956"/>
                    <a:pt x="5411" y="15371"/>
                  </a:cubicBezTo>
                  <a:cubicBezTo>
                    <a:pt x="6781" y="15727"/>
                    <a:pt x="8203" y="15851"/>
                    <a:pt x="9626" y="15851"/>
                  </a:cubicBezTo>
                  <a:cubicBezTo>
                    <a:pt x="10901" y="15851"/>
                    <a:pt x="12177" y="15752"/>
                    <a:pt x="13419" y="15632"/>
                  </a:cubicBezTo>
                  <a:cubicBezTo>
                    <a:pt x="13481" y="15632"/>
                    <a:pt x="13481" y="15563"/>
                    <a:pt x="13419" y="15563"/>
                  </a:cubicBezTo>
                  <a:cubicBezTo>
                    <a:pt x="12183" y="15600"/>
                    <a:pt x="10938" y="15672"/>
                    <a:pt x="9699" y="15672"/>
                  </a:cubicBezTo>
                  <a:cubicBezTo>
                    <a:pt x="8626" y="15672"/>
                    <a:pt x="7558" y="15618"/>
                    <a:pt x="6503" y="15440"/>
                  </a:cubicBezTo>
                  <a:cubicBezTo>
                    <a:pt x="4704" y="15148"/>
                    <a:pt x="2944" y="14479"/>
                    <a:pt x="1822" y="12973"/>
                  </a:cubicBezTo>
                  <a:cubicBezTo>
                    <a:pt x="1" y="10506"/>
                    <a:pt x="224" y="6955"/>
                    <a:pt x="1153" y="4196"/>
                  </a:cubicBezTo>
                  <a:cubicBezTo>
                    <a:pt x="1699" y="2659"/>
                    <a:pt x="2498" y="1153"/>
                    <a:pt x="3743" y="69"/>
                  </a:cubicBezTo>
                  <a:cubicBezTo>
                    <a:pt x="3782" y="38"/>
                    <a:pt x="3713" y="0"/>
                    <a:pt x="3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3"/>
            <p:cNvSpPr/>
            <p:nvPr/>
          </p:nvSpPr>
          <p:spPr>
            <a:xfrm>
              <a:off x="5420893" y="4690649"/>
              <a:ext cx="329345" cy="222349"/>
            </a:xfrm>
            <a:custGeom>
              <a:avLst/>
              <a:gdLst/>
              <a:ahLst/>
              <a:cxnLst/>
              <a:rect l="l" t="t" r="r" b="b"/>
              <a:pathLst>
                <a:path w="7686" h="5189" extrusionOk="0">
                  <a:moveTo>
                    <a:pt x="2083" y="1"/>
                  </a:moveTo>
                  <a:lnTo>
                    <a:pt x="1" y="1730"/>
                  </a:lnTo>
                  <a:lnTo>
                    <a:pt x="3359" y="4228"/>
                  </a:lnTo>
                  <a:lnTo>
                    <a:pt x="4005" y="5188"/>
                  </a:lnTo>
                  <a:lnTo>
                    <a:pt x="7586" y="2752"/>
                  </a:lnTo>
                  <a:cubicBezTo>
                    <a:pt x="7686" y="2691"/>
                    <a:pt x="7686" y="2560"/>
                    <a:pt x="7655" y="2468"/>
                  </a:cubicBezTo>
                  <a:cubicBezTo>
                    <a:pt x="7605" y="2423"/>
                    <a:pt x="7559" y="2391"/>
                    <a:pt x="7503" y="2391"/>
                  </a:cubicBezTo>
                  <a:cubicBezTo>
                    <a:pt x="7481" y="2391"/>
                    <a:pt x="7458" y="2396"/>
                    <a:pt x="7432" y="2406"/>
                  </a:cubicBezTo>
                  <a:lnTo>
                    <a:pt x="5380" y="2721"/>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3"/>
            <p:cNvSpPr/>
            <p:nvPr/>
          </p:nvSpPr>
          <p:spPr>
            <a:xfrm>
              <a:off x="5564825" y="4790533"/>
              <a:ext cx="207480" cy="142648"/>
            </a:xfrm>
            <a:custGeom>
              <a:avLst/>
              <a:gdLst/>
              <a:ahLst/>
              <a:cxnLst/>
              <a:rect l="l" t="t" r="r" b="b"/>
              <a:pathLst>
                <a:path w="4842" h="3329" extrusionOk="0">
                  <a:moveTo>
                    <a:pt x="4204" y="0"/>
                  </a:moveTo>
                  <a:cubicBezTo>
                    <a:pt x="4191" y="0"/>
                    <a:pt x="4178" y="2"/>
                    <a:pt x="4166" y="6"/>
                  </a:cubicBezTo>
                  <a:lnTo>
                    <a:pt x="2021" y="390"/>
                  </a:lnTo>
                  <a:cubicBezTo>
                    <a:pt x="1383" y="1382"/>
                    <a:pt x="0" y="1897"/>
                    <a:pt x="0" y="1897"/>
                  </a:cubicBezTo>
                  <a:lnTo>
                    <a:pt x="615" y="3272"/>
                  </a:lnTo>
                  <a:cubicBezTo>
                    <a:pt x="633" y="3312"/>
                    <a:pt x="660" y="3329"/>
                    <a:pt x="686" y="3329"/>
                  </a:cubicBezTo>
                  <a:cubicBezTo>
                    <a:pt x="706" y="3329"/>
                    <a:pt x="725" y="3319"/>
                    <a:pt x="738" y="3303"/>
                  </a:cubicBezTo>
                  <a:lnTo>
                    <a:pt x="4773" y="582"/>
                  </a:lnTo>
                  <a:cubicBezTo>
                    <a:pt x="4842" y="552"/>
                    <a:pt x="4519" y="167"/>
                    <a:pt x="4519" y="167"/>
                  </a:cubicBezTo>
                  <a:cubicBezTo>
                    <a:pt x="4405" y="87"/>
                    <a:pt x="4297" y="0"/>
                    <a:pt x="4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3"/>
            <p:cNvSpPr/>
            <p:nvPr/>
          </p:nvSpPr>
          <p:spPr>
            <a:xfrm>
              <a:off x="5666551" y="4800302"/>
              <a:ext cx="5313" cy="23439"/>
            </a:xfrm>
            <a:custGeom>
              <a:avLst/>
              <a:gdLst/>
              <a:ahLst/>
              <a:cxnLst/>
              <a:rect l="l" t="t" r="r" b="b"/>
              <a:pathLst>
                <a:path w="124" h="547" extrusionOk="0">
                  <a:moveTo>
                    <a:pt x="1" y="1"/>
                  </a:moveTo>
                  <a:lnTo>
                    <a:pt x="1" y="132"/>
                  </a:lnTo>
                  <a:cubicBezTo>
                    <a:pt x="1" y="293"/>
                    <a:pt x="32" y="424"/>
                    <a:pt x="32" y="547"/>
                  </a:cubicBezTo>
                  <a:lnTo>
                    <a:pt x="124" y="547"/>
                  </a:lnTo>
                  <a:cubicBezTo>
                    <a:pt x="124" y="424"/>
                    <a:pt x="93" y="293"/>
                    <a:pt x="93" y="132"/>
                  </a:cubicBez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3"/>
            <p:cNvSpPr/>
            <p:nvPr/>
          </p:nvSpPr>
          <p:spPr>
            <a:xfrm>
              <a:off x="5678763" y="4799017"/>
              <a:ext cx="6942" cy="20782"/>
            </a:xfrm>
            <a:custGeom>
              <a:avLst/>
              <a:gdLst/>
              <a:ahLst/>
              <a:cxnLst/>
              <a:rect l="l" t="t" r="r" b="b"/>
              <a:pathLst>
                <a:path w="162" h="485" extrusionOk="0">
                  <a:moveTo>
                    <a:pt x="31" y="0"/>
                  </a:moveTo>
                  <a:cubicBezTo>
                    <a:pt x="31" y="69"/>
                    <a:pt x="0" y="69"/>
                    <a:pt x="0" y="100"/>
                  </a:cubicBezTo>
                  <a:cubicBezTo>
                    <a:pt x="0" y="261"/>
                    <a:pt x="31" y="354"/>
                    <a:pt x="69" y="484"/>
                  </a:cubicBezTo>
                  <a:lnTo>
                    <a:pt x="162" y="484"/>
                  </a:lnTo>
                  <a:cubicBezTo>
                    <a:pt x="131" y="323"/>
                    <a:pt x="100" y="261"/>
                    <a:pt x="100" y="100"/>
                  </a:cubicBezTo>
                  <a:cubicBezTo>
                    <a:pt x="100" y="100"/>
                    <a:pt x="131" y="69"/>
                    <a:pt x="131" y="31"/>
                  </a:cubicBezTo>
                  <a:lnTo>
                    <a:pt x="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3"/>
            <p:cNvSpPr/>
            <p:nvPr/>
          </p:nvSpPr>
          <p:spPr>
            <a:xfrm>
              <a:off x="5689947" y="4799017"/>
              <a:ext cx="5313" cy="17826"/>
            </a:xfrm>
            <a:custGeom>
              <a:avLst/>
              <a:gdLst/>
              <a:ahLst/>
              <a:cxnLst/>
              <a:rect l="l" t="t" r="r" b="b"/>
              <a:pathLst>
                <a:path w="124" h="416" extrusionOk="0">
                  <a:moveTo>
                    <a:pt x="1" y="0"/>
                  </a:moveTo>
                  <a:lnTo>
                    <a:pt x="1" y="31"/>
                  </a:lnTo>
                  <a:cubicBezTo>
                    <a:pt x="1" y="162"/>
                    <a:pt x="1" y="323"/>
                    <a:pt x="31" y="415"/>
                  </a:cubicBezTo>
                  <a:lnTo>
                    <a:pt x="123" y="415"/>
                  </a:lnTo>
                  <a:cubicBezTo>
                    <a:pt x="93" y="292"/>
                    <a:pt x="93" y="162"/>
                    <a:pt x="93" y="31"/>
                  </a:cubicBezTo>
                  <a:lnTo>
                    <a:pt x="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3"/>
            <p:cNvSpPr/>
            <p:nvPr/>
          </p:nvSpPr>
          <p:spPr>
            <a:xfrm>
              <a:off x="5585564" y="4800302"/>
              <a:ext cx="178513" cy="123537"/>
            </a:xfrm>
            <a:custGeom>
              <a:avLst/>
              <a:gdLst/>
              <a:ahLst/>
              <a:cxnLst/>
              <a:rect l="l" t="t" r="r" b="b"/>
              <a:pathLst>
                <a:path w="4166" h="2883" extrusionOk="0">
                  <a:moveTo>
                    <a:pt x="4097" y="1"/>
                  </a:moveTo>
                  <a:lnTo>
                    <a:pt x="0" y="2821"/>
                  </a:lnTo>
                  <a:lnTo>
                    <a:pt x="62" y="2883"/>
                  </a:lnTo>
                  <a:lnTo>
                    <a:pt x="4166" y="101"/>
                  </a:lnTo>
                  <a:lnTo>
                    <a:pt x="40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3"/>
            <p:cNvSpPr/>
            <p:nvPr/>
          </p:nvSpPr>
          <p:spPr>
            <a:xfrm>
              <a:off x="5573052" y="4877390"/>
              <a:ext cx="64575" cy="17826"/>
            </a:xfrm>
            <a:custGeom>
              <a:avLst/>
              <a:gdLst/>
              <a:ahLst/>
              <a:cxnLst/>
              <a:rect l="l" t="t" r="r" b="b"/>
              <a:pathLst>
                <a:path w="1507" h="416" extrusionOk="0">
                  <a:moveTo>
                    <a:pt x="961" y="0"/>
                  </a:moveTo>
                  <a:cubicBezTo>
                    <a:pt x="738" y="0"/>
                    <a:pt x="484" y="92"/>
                    <a:pt x="323" y="162"/>
                  </a:cubicBezTo>
                  <a:cubicBezTo>
                    <a:pt x="131" y="254"/>
                    <a:pt x="0" y="315"/>
                    <a:pt x="0" y="315"/>
                  </a:cubicBezTo>
                  <a:lnTo>
                    <a:pt x="69" y="415"/>
                  </a:lnTo>
                  <a:lnTo>
                    <a:pt x="69" y="385"/>
                  </a:lnTo>
                  <a:cubicBezTo>
                    <a:pt x="162" y="315"/>
                    <a:pt x="577" y="92"/>
                    <a:pt x="961" y="92"/>
                  </a:cubicBezTo>
                  <a:cubicBezTo>
                    <a:pt x="1153" y="92"/>
                    <a:pt x="1314" y="162"/>
                    <a:pt x="1445" y="285"/>
                  </a:cubicBezTo>
                  <a:lnTo>
                    <a:pt x="1507" y="223"/>
                  </a:lnTo>
                  <a:cubicBezTo>
                    <a:pt x="1384" y="62"/>
                    <a:pt x="1153"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3"/>
            <p:cNvSpPr/>
            <p:nvPr/>
          </p:nvSpPr>
          <p:spPr>
            <a:xfrm>
              <a:off x="5722898" y="4793746"/>
              <a:ext cx="5313" cy="34280"/>
            </a:xfrm>
            <a:custGeom>
              <a:avLst/>
              <a:gdLst/>
              <a:ahLst/>
              <a:cxnLst/>
              <a:rect l="l" t="t" r="r" b="b"/>
              <a:pathLst>
                <a:path w="124" h="800" extrusionOk="0">
                  <a:moveTo>
                    <a:pt x="0" y="0"/>
                  </a:moveTo>
                  <a:lnTo>
                    <a:pt x="0" y="92"/>
                  </a:lnTo>
                  <a:lnTo>
                    <a:pt x="0" y="446"/>
                  </a:lnTo>
                  <a:cubicBezTo>
                    <a:pt x="0" y="577"/>
                    <a:pt x="31" y="700"/>
                    <a:pt x="31" y="799"/>
                  </a:cubicBezTo>
                  <a:lnTo>
                    <a:pt x="123" y="769"/>
                  </a:lnTo>
                  <a:cubicBezTo>
                    <a:pt x="123" y="700"/>
                    <a:pt x="92" y="577"/>
                    <a:pt x="92" y="446"/>
                  </a:cubicBezTo>
                  <a:lnTo>
                    <a:pt x="92" y="92"/>
                  </a:lnTo>
                  <a:lnTo>
                    <a:pt x="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3"/>
            <p:cNvSpPr/>
            <p:nvPr/>
          </p:nvSpPr>
          <p:spPr>
            <a:xfrm>
              <a:off x="5213757" y="4703161"/>
              <a:ext cx="255257" cy="211165"/>
            </a:xfrm>
            <a:custGeom>
              <a:avLst/>
              <a:gdLst/>
              <a:ahLst/>
              <a:cxnLst/>
              <a:rect l="l" t="t" r="r" b="b"/>
              <a:pathLst>
                <a:path w="5957" h="4928" extrusionOk="0">
                  <a:moveTo>
                    <a:pt x="2690" y="1"/>
                  </a:moveTo>
                  <a:lnTo>
                    <a:pt x="0" y="285"/>
                  </a:lnTo>
                  <a:lnTo>
                    <a:pt x="1438" y="3774"/>
                  </a:lnTo>
                  <a:lnTo>
                    <a:pt x="1407" y="4927"/>
                  </a:lnTo>
                  <a:lnTo>
                    <a:pt x="1407" y="4927"/>
                  </a:lnTo>
                  <a:lnTo>
                    <a:pt x="5765" y="4896"/>
                  </a:lnTo>
                  <a:cubicBezTo>
                    <a:pt x="5857" y="4896"/>
                    <a:pt x="5957" y="4835"/>
                    <a:pt x="5957" y="4704"/>
                  </a:cubicBezTo>
                  <a:cubicBezTo>
                    <a:pt x="5957" y="4643"/>
                    <a:pt x="5887" y="4543"/>
                    <a:pt x="5826" y="4543"/>
                  </a:cubicBezTo>
                  <a:lnTo>
                    <a:pt x="3935" y="3682"/>
                  </a:lnTo>
                  <a:lnTo>
                    <a:pt x="2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3"/>
            <p:cNvSpPr/>
            <p:nvPr/>
          </p:nvSpPr>
          <p:spPr>
            <a:xfrm>
              <a:off x="5264491" y="4860935"/>
              <a:ext cx="215407" cy="72802"/>
            </a:xfrm>
            <a:custGeom>
              <a:avLst/>
              <a:gdLst/>
              <a:ahLst/>
              <a:cxnLst/>
              <a:rect l="l" t="t" r="r" b="b"/>
              <a:pathLst>
                <a:path w="5027" h="1699" extrusionOk="0">
                  <a:moveTo>
                    <a:pt x="2751" y="0"/>
                  </a:moveTo>
                  <a:cubicBezTo>
                    <a:pt x="2332" y="172"/>
                    <a:pt x="1864" y="225"/>
                    <a:pt x="1447" y="225"/>
                  </a:cubicBezTo>
                  <a:cubicBezTo>
                    <a:pt x="786" y="225"/>
                    <a:pt x="254" y="92"/>
                    <a:pt x="254" y="92"/>
                  </a:cubicBezTo>
                  <a:lnTo>
                    <a:pt x="0" y="1599"/>
                  </a:lnTo>
                  <a:cubicBezTo>
                    <a:pt x="0" y="1629"/>
                    <a:pt x="31" y="1698"/>
                    <a:pt x="62" y="1698"/>
                  </a:cubicBezTo>
                  <a:lnTo>
                    <a:pt x="4934" y="1698"/>
                  </a:lnTo>
                  <a:cubicBezTo>
                    <a:pt x="5026" y="1698"/>
                    <a:pt x="4965" y="1184"/>
                    <a:pt x="4965" y="1184"/>
                  </a:cubicBezTo>
                  <a:cubicBezTo>
                    <a:pt x="4934" y="1022"/>
                    <a:pt x="4834" y="892"/>
                    <a:pt x="4742" y="830"/>
                  </a:cubicBezTo>
                  <a:lnTo>
                    <a:pt x="27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3"/>
            <p:cNvSpPr/>
            <p:nvPr/>
          </p:nvSpPr>
          <p:spPr>
            <a:xfrm>
              <a:off x="5387984" y="4862221"/>
              <a:ext cx="15169" cy="23439"/>
            </a:xfrm>
            <a:custGeom>
              <a:avLst/>
              <a:gdLst/>
              <a:ahLst/>
              <a:cxnLst/>
              <a:rect l="l" t="t" r="r" b="b"/>
              <a:pathLst>
                <a:path w="354" h="547" extrusionOk="0">
                  <a:moveTo>
                    <a:pt x="254" y="1"/>
                  </a:moveTo>
                  <a:cubicBezTo>
                    <a:pt x="161" y="162"/>
                    <a:pt x="62" y="324"/>
                    <a:pt x="0" y="477"/>
                  </a:cubicBezTo>
                  <a:lnTo>
                    <a:pt x="62" y="546"/>
                  </a:lnTo>
                  <a:cubicBezTo>
                    <a:pt x="161" y="354"/>
                    <a:pt x="223" y="224"/>
                    <a:pt x="354" y="62"/>
                  </a:cubicBezTo>
                  <a:lnTo>
                    <a:pt x="2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3"/>
            <p:cNvSpPr/>
            <p:nvPr/>
          </p:nvSpPr>
          <p:spPr>
            <a:xfrm>
              <a:off x="5400153" y="4869162"/>
              <a:ext cx="13883" cy="19111"/>
            </a:xfrm>
            <a:custGeom>
              <a:avLst/>
              <a:gdLst/>
              <a:ahLst/>
              <a:cxnLst/>
              <a:rect l="l" t="t" r="r" b="b"/>
              <a:pathLst>
                <a:path w="324" h="446" extrusionOk="0">
                  <a:moveTo>
                    <a:pt x="231" y="0"/>
                  </a:moveTo>
                  <a:cubicBezTo>
                    <a:pt x="131" y="162"/>
                    <a:pt x="70" y="254"/>
                    <a:pt x="0" y="415"/>
                  </a:cubicBezTo>
                  <a:lnTo>
                    <a:pt x="100" y="446"/>
                  </a:lnTo>
                  <a:cubicBezTo>
                    <a:pt x="162" y="284"/>
                    <a:pt x="193" y="223"/>
                    <a:pt x="323" y="62"/>
                  </a:cubicBezTo>
                  <a:lnTo>
                    <a:pt x="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3"/>
            <p:cNvSpPr/>
            <p:nvPr/>
          </p:nvSpPr>
          <p:spPr>
            <a:xfrm>
              <a:off x="5410009" y="4873105"/>
              <a:ext cx="12255" cy="19454"/>
            </a:xfrm>
            <a:custGeom>
              <a:avLst/>
              <a:gdLst/>
              <a:ahLst/>
              <a:cxnLst/>
              <a:rect l="l" t="t" r="r" b="b"/>
              <a:pathLst>
                <a:path w="286" h="454" extrusionOk="0">
                  <a:moveTo>
                    <a:pt x="224" y="0"/>
                  </a:moveTo>
                  <a:cubicBezTo>
                    <a:pt x="124" y="131"/>
                    <a:pt x="62" y="292"/>
                    <a:pt x="1" y="385"/>
                  </a:cubicBezTo>
                  <a:lnTo>
                    <a:pt x="93" y="454"/>
                  </a:lnTo>
                  <a:cubicBezTo>
                    <a:pt x="155" y="323"/>
                    <a:pt x="224" y="162"/>
                    <a:pt x="285" y="70"/>
                  </a:cubicBezTo>
                  <a:lnTo>
                    <a:pt x="2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3"/>
            <p:cNvSpPr/>
            <p:nvPr/>
          </p:nvSpPr>
          <p:spPr>
            <a:xfrm>
              <a:off x="5264491" y="4915569"/>
              <a:ext cx="214079" cy="5656"/>
            </a:xfrm>
            <a:custGeom>
              <a:avLst/>
              <a:gdLst/>
              <a:ahLst/>
              <a:cxnLst/>
              <a:rect l="l" t="t" r="r" b="b"/>
              <a:pathLst>
                <a:path w="4996" h="132" extrusionOk="0">
                  <a:moveTo>
                    <a:pt x="4996" y="1"/>
                  </a:moveTo>
                  <a:lnTo>
                    <a:pt x="0" y="39"/>
                  </a:lnTo>
                  <a:lnTo>
                    <a:pt x="0" y="131"/>
                  </a:lnTo>
                  <a:lnTo>
                    <a:pt x="4996" y="101"/>
                  </a:lnTo>
                  <a:lnTo>
                    <a:pt x="4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3"/>
            <p:cNvSpPr/>
            <p:nvPr/>
          </p:nvSpPr>
          <p:spPr>
            <a:xfrm>
              <a:off x="5271390" y="4885617"/>
              <a:ext cx="56348" cy="32952"/>
            </a:xfrm>
            <a:custGeom>
              <a:avLst/>
              <a:gdLst/>
              <a:ahLst/>
              <a:cxnLst/>
              <a:rect l="l" t="t" r="r" b="b"/>
              <a:pathLst>
                <a:path w="1315" h="769" extrusionOk="0">
                  <a:moveTo>
                    <a:pt x="0" y="0"/>
                  </a:moveTo>
                  <a:lnTo>
                    <a:pt x="0" y="93"/>
                  </a:lnTo>
                  <a:lnTo>
                    <a:pt x="31" y="93"/>
                  </a:lnTo>
                  <a:cubicBezTo>
                    <a:pt x="162" y="93"/>
                    <a:pt x="415" y="123"/>
                    <a:pt x="669" y="223"/>
                  </a:cubicBezTo>
                  <a:cubicBezTo>
                    <a:pt x="800" y="285"/>
                    <a:pt x="930" y="354"/>
                    <a:pt x="1023" y="446"/>
                  </a:cubicBezTo>
                  <a:cubicBezTo>
                    <a:pt x="1122" y="546"/>
                    <a:pt x="1184" y="638"/>
                    <a:pt x="1215" y="769"/>
                  </a:cubicBezTo>
                  <a:lnTo>
                    <a:pt x="1315" y="769"/>
                  </a:lnTo>
                  <a:cubicBezTo>
                    <a:pt x="1276" y="577"/>
                    <a:pt x="1184" y="446"/>
                    <a:pt x="1053" y="316"/>
                  </a:cubicBezTo>
                  <a:cubicBezTo>
                    <a:pt x="861" y="162"/>
                    <a:pt x="577" y="93"/>
                    <a:pt x="385" y="31"/>
                  </a:cubicBezTo>
                  <a:cubicBezTo>
                    <a:pt x="162" y="0"/>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3"/>
            <p:cNvSpPr/>
            <p:nvPr/>
          </p:nvSpPr>
          <p:spPr>
            <a:xfrm>
              <a:off x="5431776" y="4888231"/>
              <a:ext cx="20782" cy="30338"/>
            </a:xfrm>
            <a:custGeom>
              <a:avLst/>
              <a:gdLst/>
              <a:ahLst/>
              <a:cxnLst/>
              <a:rect l="l" t="t" r="r" b="b"/>
              <a:pathLst>
                <a:path w="485" h="708" extrusionOk="0">
                  <a:moveTo>
                    <a:pt x="384" y="1"/>
                  </a:moveTo>
                  <a:cubicBezTo>
                    <a:pt x="384" y="1"/>
                    <a:pt x="323" y="132"/>
                    <a:pt x="223" y="255"/>
                  </a:cubicBezTo>
                  <a:cubicBezTo>
                    <a:pt x="131" y="416"/>
                    <a:pt x="31" y="577"/>
                    <a:pt x="0" y="677"/>
                  </a:cubicBezTo>
                  <a:lnTo>
                    <a:pt x="100" y="708"/>
                  </a:lnTo>
                  <a:cubicBezTo>
                    <a:pt x="131" y="608"/>
                    <a:pt x="223" y="447"/>
                    <a:pt x="323" y="324"/>
                  </a:cubicBezTo>
                  <a:cubicBezTo>
                    <a:pt x="354" y="224"/>
                    <a:pt x="384" y="193"/>
                    <a:pt x="415" y="132"/>
                  </a:cubicBezTo>
                  <a:lnTo>
                    <a:pt x="484" y="62"/>
                  </a:lnTo>
                  <a:lnTo>
                    <a:pt x="3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3"/>
            <p:cNvSpPr/>
            <p:nvPr/>
          </p:nvSpPr>
          <p:spPr>
            <a:xfrm>
              <a:off x="4869287" y="4088349"/>
              <a:ext cx="117923" cy="110125"/>
            </a:xfrm>
            <a:custGeom>
              <a:avLst/>
              <a:gdLst/>
              <a:ahLst/>
              <a:cxnLst/>
              <a:rect l="l" t="t" r="r" b="b"/>
              <a:pathLst>
                <a:path w="2752" h="2570" extrusionOk="0">
                  <a:moveTo>
                    <a:pt x="1808" y="0"/>
                  </a:moveTo>
                  <a:cubicBezTo>
                    <a:pt x="1660" y="0"/>
                    <a:pt x="425" y="27"/>
                    <a:pt x="93" y="930"/>
                  </a:cubicBezTo>
                  <a:cubicBezTo>
                    <a:pt x="1" y="1184"/>
                    <a:pt x="638" y="2337"/>
                    <a:pt x="961" y="2498"/>
                  </a:cubicBezTo>
                  <a:cubicBezTo>
                    <a:pt x="1060" y="2547"/>
                    <a:pt x="1186" y="2569"/>
                    <a:pt x="1322" y="2569"/>
                  </a:cubicBezTo>
                  <a:cubicBezTo>
                    <a:pt x="1718" y="2569"/>
                    <a:pt x="2202" y="2385"/>
                    <a:pt x="2368" y="2145"/>
                  </a:cubicBezTo>
                  <a:cubicBezTo>
                    <a:pt x="2752" y="1476"/>
                    <a:pt x="1822" y="0"/>
                    <a:pt x="1822" y="0"/>
                  </a:cubicBezTo>
                  <a:cubicBezTo>
                    <a:pt x="1822" y="0"/>
                    <a:pt x="1817" y="0"/>
                    <a:pt x="1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3"/>
            <p:cNvSpPr/>
            <p:nvPr/>
          </p:nvSpPr>
          <p:spPr>
            <a:xfrm>
              <a:off x="4866673" y="4177606"/>
              <a:ext cx="88957" cy="87585"/>
            </a:xfrm>
            <a:custGeom>
              <a:avLst/>
              <a:gdLst/>
              <a:ahLst/>
              <a:cxnLst/>
              <a:rect l="l" t="t" r="r" b="b"/>
              <a:pathLst>
                <a:path w="2076" h="2044" extrusionOk="0">
                  <a:moveTo>
                    <a:pt x="92" y="0"/>
                  </a:moveTo>
                  <a:lnTo>
                    <a:pt x="0" y="1184"/>
                  </a:lnTo>
                  <a:cubicBezTo>
                    <a:pt x="0" y="1184"/>
                    <a:pt x="345" y="2043"/>
                    <a:pt x="996" y="2043"/>
                  </a:cubicBezTo>
                  <a:cubicBezTo>
                    <a:pt x="1293" y="2043"/>
                    <a:pt x="1654" y="1865"/>
                    <a:pt x="2075" y="1345"/>
                  </a:cubicBezTo>
                  <a:lnTo>
                    <a:pt x="2014" y="62"/>
                  </a:lnTo>
                  <a:lnTo>
                    <a:pt x="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3"/>
            <p:cNvSpPr/>
            <p:nvPr/>
          </p:nvSpPr>
          <p:spPr>
            <a:xfrm>
              <a:off x="4836464" y="4054583"/>
              <a:ext cx="135620" cy="140119"/>
            </a:xfrm>
            <a:custGeom>
              <a:avLst/>
              <a:gdLst/>
              <a:ahLst/>
              <a:cxnLst/>
              <a:rect l="l" t="t" r="r" b="b"/>
              <a:pathLst>
                <a:path w="3165" h="3270" extrusionOk="0">
                  <a:moveTo>
                    <a:pt x="2855" y="0"/>
                  </a:moveTo>
                  <a:cubicBezTo>
                    <a:pt x="2529" y="0"/>
                    <a:pt x="1991" y="286"/>
                    <a:pt x="1597" y="343"/>
                  </a:cubicBezTo>
                  <a:cubicBezTo>
                    <a:pt x="1243" y="404"/>
                    <a:pt x="667" y="404"/>
                    <a:pt x="475" y="758"/>
                  </a:cubicBezTo>
                  <a:cubicBezTo>
                    <a:pt x="317" y="1048"/>
                    <a:pt x="335" y="1074"/>
                    <a:pt x="347" y="1074"/>
                  </a:cubicBezTo>
                  <a:cubicBezTo>
                    <a:pt x="348" y="1074"/>
                    <a:pt x="349" y="1074"/>
                    <a:pt x="349" y="1074"/>
                  </a:cubicBezTo>
                  <a:lnTo>
                    <a:pt x="349" y="1074"/>
                  </a:lnTo>
                  <a:cubicBezTo>
                    <a:pt x="320" y="1085"/>
                    <a:pt x="1" y="1223"/>
                    <a:pt x="60" y="1618"/>
                  </a:cubicBezTo>
                  <a:cubicBezTo>
                    <a:pt x="129" y="2033"/>
                    <a:pt x="252" y="2195"/>
                    <a:pt x="382" y="2518"/>
                  </a:cubicBezTo>
                  <a:cubicBezTo>
                    <a:pt x="544" y="2902"/>
                    <a:pt x="636" y="3125"/>
                    <a:pt x="828" y="3225"/>
                  </a:cubicBezTo>
                  <a:cubicBezTo>
                    <a:pt x="894" y="3256"/>
                    <a:pt x="964" y="3270"/>
                    <a:pt x="1027" y="3270"/>
                  </a:cubicBezTo>
                  <a:cubicBezTo>
                    <a:pt x="1147" y="3270"/>
                    <a:pt x="1243" y="3221"/>
                    <a:pt x="1243" y="3155"/>
                  </a:cubicBezTo>
                  <a:cubicBezTo>
                    <a:pt x="1281" y="2963"/>
                    <a:pt x="767" y="2548"/>
                    <a:pt x="1020" y="2387"/>
                  </a:cubicBezTo>
                  <a:lnTo>
                    <a:pt x="1212" y="2264"/>
                  </a:lnTo>
                  <a:cubicBezTo>
                    <a:pt x="1182" y="2195"/>
                    <a:pt x="1182" y="2164"/>
                    <a:pt x="1151" y="2103"/>
                  </a:cubicBezTo>
                  <a:cubicBezTo>
                    <a:pt x="989" y="1780"/>
                    <a:pt x="1281" y="1780"/>
                    <a:pt x="1312" y="1618"/>
                  </a:cubicBezTo>
                  <a:cubicBezTo>
                    <a:pt x="1374" y="1334"/>
                    <a:pt x="1504" y="1234"/>
                    <a:pt x="1950" y="1173"/>
                  </a:cubicBezTo>
                  <a:cubicBezTo>
                    <a:pt x="2204" y="1111"/>
                    <a:pt x="2557" y="1173"/>
                    <a:pt x="2780" y="1073"/>
                  </a:cubicBezTo>
                  <a:cubicBezTo>
                    <a:pt x="3164" y="850"/>
                    <a:pt x="3164" y="112"/>
                    <a:pt x="3041" y="51"/>
                  </a:cubicBezTo>
                  <a:cubicBezTo>
                    <a:pt x="2993" y="15"/>
                    <a:pt x="2930" y="0"/>
                    <a:pt x="2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3"/>
            <p:cNvSpPr/>
            <p:nvPr/>
          </p:nvSpPr>
          <p:spPr>
            <a:xfrm>
              <a:off x="4862388" y="4151167"/>
              <a:ext cx="32952" cy="32480"/>
            </a:xfrm>
            <a:custGeom>
              <a:avLst/>
              <a:gdLst/>
              <a:ahLst/>
              <a:cxnLst/>
              <a:rect l="l" t="t" r="r" b="b"/>
              <a:pathLst>
                <a:path w="769" h="758" extrusionOk="0">
                  <a:moveTo>
                    <a:pt x="268" y="0"/>
                  </a:moveTo>
                  <a:cubicBezTo>
                    <a:pt x="191" y="0"/>
                    <a:pt x="132" y="49"/>
                    <a:pt x="100" y="133"/>
                  </a:cubicBezTo>
                  <a:cubicBezTo>
                    <a:pt x="0" y="294"/>
                    <a:pt x="254" y="648"/>
                    <a:pt x="384" y="679"/>
                  </a:cubicBezTo>
                  <a:cubicBezTo>
                    <a:pt x="475" y="731"/>
                    <a:pt x="555" y="758"/>
                    <a:pt x="618" y="758"/>
                  </a:cubicBezTo>
                  <a:cubicBezTo>
                    <a:pt x="712" y="758"/>
                    <a:pt x="769" y="701"/>
                    <a:pt x="769" y="586"/>
                  </a:cubicBezTo>
                  <a:lnTo>
                    <a:pt x="515" y="133"/>
                  </a:lnTo>
                  <a:cubicBezTo>
                    <a:pt x="423" y="41"/>
                    <a:pt x="338" y="0"/>
                    <a:pt x="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3"/>
            <p:cNvSpPr/>
            <p:nvPr/>
          </p:nvSpPr>
          <p:spPr>
            <a:xfrm>
              <a:off x="4906181" y="4191103"/>
              <a:ext cx="48121" cy="8270"/>
            </a:xfrm>
            <a:custGeom>
              <a:avLst/>
              <a:gdLst/>
              <a:ahLst/>
              <a:cxnLst/>
              <a:rect l="l" t="t" r="r" b="b"/>
              <a:pathLst>
                <a:path w="1123" h="193" extrusionOk="0">
                  <a:moveTo>
                    <a:pt x="39" y="0"/>
                  </a:moveTo>
                  <a:lnTo>
                    <a:pt x="0" y="100"/>
                  </a:lnTo>
                  <a:cubicBezTo>
                    <a:pt x="0" y="100"/>
                    <a:pt x="192" y="192"/>
                    <a:pt x="577" y="192"/>
                  </a:cubicBezTo>
                  <a:cubicBezTo>
                    <a:pt x="738" y="192"/>
                    <a:pt x="900" y="192"/>
                    <a:pt x="1122" y="131"/>
                  </a:cubicBezTo>
                  <a:lnTo>
                    <a:pt x="1092" y="39"/>
                  </a:lnTo>
                  <a:cubicBezTo>
                    <a:pt x="900" y="100"/>
                    <a:pt x="738" y="100"/>
                    <a:pt x="577" y="100"/>
                  </a:cubicBezTo>
                  <a:cubicBezTo>
                    <a:pt x="423" y="100"/>
                    <a:pt x="262" y="69"/>
                    <a:pt x="162" y="69"/>
                  </a:cubicBezTo>
                  <a:cubicBezTo>
                    <a:pt x="131" y="39"/>
                    <a:pt x="100" y="39"/>
                    <a:pt x="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3"/>
            <p:cNvSpPr/>
            <p:nvPr/>
          </p:nvSpPr>
          <p:spPr>
            <a:xfrm>
              <a:off x="4942089" y="4125243"/>
              <a:ext cx="17826" cy="31623"/>
            </a:xfrm>
            <a:custGeom>
              <a:avLst/>
              <a:gdLst/>
              <a:ahLst/>
              <a:cxnLst/>
              <a:rect l="l" t="t" r="r" b="b"/>
              <a:pathLst>
                <a:path w="416" h="738" extrusionOk="0">
                  <a:moveTo>
                    <a:pt x="62" y="0"/>
                  </a:moveTo>
                  <a:lnTo>
                    <a:pt x="0" y="69"/>
                  </a:lnTo>
                  <a:lnTo>
                    <a:pt x="31" y="131"/>
                  </a:lnTo>
                  <a:cubicBezTo>
                    <a:pt x="92" y="161"/>
                    <a:pt x="161" y="261"/>
                    <a:pt x="223" y="323"/>
                  </a:cubicBezTo>
                  <a:cubicBezTo>
                    <a:pt x="254" y="384"/>
                    <a:pt x="254" y="423"/>
                    <a:pt x="284" y="454"/>
                  </a:cubicBezTo>
                  <a:cubicBezTo>
                    <a:pt x="315" y="484"/>
                    <a:pt x="315" y="515"/>
                    <a:pt x="315" y="515"/>
                  </a:cubicBezTo>
                  <a:cubicBezTo>
                    <a:pt x="315" y="515"/>
                    <a:pt x="315" y="546"/>
                    <a:pt x="284" y="546"/>
                  </a:cubicBezTo>
                  <a:cubicBezTo>
                    <a:pt x="254" y="576"/>
                    <a:pt x="192" y="615"/>
                    <a:pt x="161" y="615"/>
                  </a:cubicBezTo>
                  <a:cubicBezTo>
                    <a:pt x="123" y="646"/>
                    <a:pt x="92" y="646"/>
                    <a:pt x="92" y="646"/>
                  </a:cubicBezTo>
                  <a:lnTo>
                    <a:pt x="62" y="646"/>
                  </a:lnTo>
                  <a:lnTo>
                    <a:pt x="92" y="738"/>
                  </a:lnTo>
                  <a:cubicBezTo>
                    <a:pt x="92" y="738"/>
                    <a:pt x="161" y="738"/>
                    <a:pt x="223" y="707"/>
                  </a:cubicBezTo>
                  <a:cubicBezTo>
                    <a:pt x="284" y="676"/>
                    <a:pt x="315" y="646"/>
                    <a:pt x="354" y="646"/>
                  </a:cubicBezTo>
                  <a:cubicBezTo>
                    <a:pt x="384" y="615"/>
                    <a:pt x="415" y="576"/>
                    <a:pt x="415" y="515"/>
                  </a:cubicBezTo>
                  <a:cubicBezTo>
                    <a:pt x="415" y="484"/>
                    <a:pt x="415" y="454"/>
                    <a:pt x="384" y="454"/>
                  </a:cubicBezTo>
                  <a:cubicBezTo>
                    <a:pt x="354" y="354"/>
                    <a:pt x="284" y="261"/>
                    <a:pt x="192" y="161"/>
                  </a:cubicBezTo>
                  <a:cubicBezTo>
                    <a:pt x="123" y="69"/>
                    <a:pt x="62"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3"/>
            <p:cNvSpPr/>
            <p:nvPr/>
          </p:nvSpPr>
          <p:spPr>
            <a:xfrm>
              <a:off x="4932533" y="4156823"/>
              <a:ext cx="36894" cy="21039"/>
            </a:xfrm>
            <a:custGeom>
              <a:avLst/>
              <a:gdLst/>
              <a:ahLst/>
              <a:cxnLst/>
              <a:rect l="l" t="t" r="r" b="b"/>
              <a:pathLst>
                <a:path w="861" h="491" extrusionOk="0">
                  <a:moveTo>
                    <a:pt x="700" y="1"/>
                  </a:moveTo>
                  <a:lnTo>
                    <a:pt x="0" y="224"/>
                  </a:lnTo>
                  <a:cubicBezTo>
                    <a:pt x="0" y="224"/>
                    <a:pt x="134" y="491"/>
                    <a:pt x="400" y="491"/>
                  </a:cubicBezTo>
                  <a:cubicBezTo>
                    <a:pt x="454" y="491"/>
                    <a:pt x="513" y="480"/>
                    <a:pt x="577" y="454"/>
                  </a:cubicBezTo>
                  <a:cubicBezTo>
                    <a:pt x="861" y="324"/>
                    <a:pt x="700"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3"/>
            <p:cNvSpPr/>
            <p:nvPr/>
          </p:nvSpPr>
          <p:spPr>
            <a:xfrm>
              <a:off x="4951601" y="4117530"/>
              <a:ext cx="6470" cy="8013"/>
            </a:xfrm>
            <a:custGeom>
              <a:avLst/>
              <a:gdLst/>
              <a:ahLst/>
              <a:cxnLst/>
              <a:rect l="l" t="t" r="r" b="b"/>
              <a:pathLst>
                <a:path w="151" h="187" extrusionOk="0">
                  <a:moveTo>
                    <a:pt x="44" y="1"/>
                  </a:moveTo>
                  <a:cubicBezTo>
                    <a:pt x="21" y="1"/>
                    <a:pt x="1" y="17"/>
                    <a:pt x="1" y="57"/>
                  </a:cubicBezTo>
                  <a:cubicBezTo>
                    <a:pt x="1" y="88"/>
                    <a:pt x="32" y="119"/>
                    <a:pt x="32" y="149"/>
                  </a:cubicBezTo>
                  <a:cubicBezTo>
                    <a:pt x="43" y="175"/>
                    <a:pt x="65" y="186"/>
                    <a:pt x="85" y="186"/>
                  </a:cubicBezTo>
                  <a:cubicBezTo>
                    <a:pt x="119" y="186"/>
                    <a:pt x="151" y="157"/>
                    <a:pt x="132" y="119"/>
                  </a:cubicBezTo>
                  <a:cubicBezTo>
                    <a:pt x="132" y="88"/>
                    <a:pt x="93" y="57"/>
                    <a:pt x="93" y="26"/>
                  </a:cubicBezTo>
                  <a:cubicBezTo>
                    <a:pt x="80" y="10"/>
                    <a:pt x="61"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3"/>
            <p:cNvSpPr/>
            <p:nvPr/>
          </p:nvSpPr>
          <p:spPr>
            <a:xfrm>
              <a:off x="4942089" y="4106132"/>
              <a:ext cx="15169" cy="8270"/>
            </a:xfrm>
            <a:custGeom>
              <a:avLst/>
              <a:gdLst/>
              <a:ahLst/>
              <a:cxnLst/>
              <a:rect l="l" t="t" r="r" b="b"/>
              <a:pathLst>
                <a:path w="354" h="193" extrusionOk="0">
                  <a:moveTo>
                    <a:pt x="223" y="0"/>
                  </a:moveTo>
                  <a:cubicBezTo>
                    <a:pt x="123" y="0"/>
                    <a:pt x="92" y="31"/>
                    <a:pt x="62" y="62"/>
                  </a:cubicBezTo>
                  <a:cubicBezTo>
                    <a:pt x="31" y="100"/>
                    <a:pt x="0" y="131"/>
                    <a:pt x="0" y="131"/>
                  </a:cubicBezTo>
                  <a:cubicBezTo>
                    <a:pt x="0" y="162"/>
                    <a:pt x="0" y="162"/>
                    <a:pt x="31" y="192"/>
                  </a:cubicBezTo>
                  <a:cubicBezTo>
                    <a:pt x="31" y="192"/>
                    <a:pt x="62" y="192"/>
                    <a:pt x="62" y="162"/>
                  </a:cubicBezTo>
                  <a:cubicBezTo>
                    <a:pt x="62" y="162"/>
                    <a:pt x="92" y="131"/>
                    <a:pt x="92" y="100"/>
                  </a:cubicBezTo>
                  <a:cubicBezTo>
                    <a:pt x="123" y="100"/>
                    <a:pt x="161" y="62"/>
                    <a:pt x="223" y="62"/>
                  </a:cubicBezTo>
                  <a:cubicBezTo>
                    <a:pt x="223" y="62"/>
                    <a:pt x="254" y="62"/>
                    <a:pt x="284" y="100"/>
                  </a:cubicBezTo>
                  <a:lnTo>
                    <a:pt x="354" y="100"/>
                  </a:lnTo>
                  <a:cubicBezTo>
                    <a:pt x="354" y="62"/>
                    <a:pt x="354" y="31"/>
                    <a:pt x="315" y="31"/>
                  </a:cubicBezTo>
                  <a:cubicBezTo>
                    <a:pt x="284" y="31"/>
                    <a:pt x="254" y="0"/>
                    <a:pt x="2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3"/>
            <p:cNvSpPr/>
            <p:nvPr/>
          </p:nvSpPr>
          <p:spPr>
            <a:xfrm>
              <a:off x="4916036" y="4132056"/>
              <a:ext cx="6128" cy="8484"/>
            </a:xfrm>
            <a:custGeom>
              <a:avLst/>
              <a:gdLst/>
              <a:ahLst/>
              <a:cxnLst/>
              <a:rect l="l" t="t" r="r" b="b"/>
              <a:pathLst>
                <a:path w="143" h="198" extrusionOk="0">
                  <a:moveTo>
                    <a:pt x="51" y="0"/>
                  </a:moveTo>
                  <a:cubicBezTo>
                    <a:pt x="25" y="0"/>
                    <a:pt x="1" y="28"/>
                    <a:pt x="1" y="72"/>
                  </a:cubicBezTo>
                  <a:cubicBezTo>
                    <a:pt x="32" y="102"/>
                    <a:pt x="32" y="133"/>
                    <a:pt x="32" y="164"/>
                  </a:cubicBezTo>
                  <a:cubicBezTo>
                    <a:pt x="43" y="187"/>
                    <a:pt x="64" y="197"/>
                    <a:pt x="83" y="197"/>
                  </a:cubicBezTo>
                  <a:cubicBezTo>
                    <a:pt x="115" y="197"/>
                    <a:pt x="143" y="171"/>
                    <a:pt x="124" y="133"/>
                  </a:cubicBezTo>
                  <a:cubicBezTo>
                    <a:pt x="124" y="102"/>
                    <a:pt x="93" y="72"/>
                    <a:pt x="93" y="33"/>
                  </a:cubicBezTo>
                  <a:cubicBezTo>
                    <a:pt x="82" y="10"/>
                    <a:pt x="66" y="0"/>
                    <a:pt x="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3"/>
            <p:cNvSpPr/>
            <p:nvPr/>
          </p:nvSpPr>
          <p:spPr>
            <a:xfrm>
              <a:off x="4902238" y="4118644"/>
              <a:ext cx="19111" cy="12212"/>
            </a:xfrm>
            <a:custGeom>
              <a:avLst/>
              <a:gdLst/>
              <a:ahLst/>
              <a:cxnLst/>
              <a:rect l="l" t="t" r="r" b="b"/>
              <a:pathLst>
                <a:path w="446" h="285" extrusionOk="0">
                  <a:moveTo>
                    <a:pt x="384" y="0"/>
                  </a:moveTo>
                  <a:cubicBezTo>
                    <a:pt x="323" y="0"/>
                    <a:pt x="162" y="31"/>
                    <a:pt x="31" y="254"/>
                  </a:cubicBezTo>
                  <a:cubicBezTo>
                    <a:pt x="0" y="254"/>
                    <a:pt x="31" y="285"/>
                    <a:pt x="31" y="285"/>
                  </a:cubicBezTo>
                  <a:lnTo>
                    <a:pt x="62" y="285"/>
                  </a:lnTo>
                  <a:cubicBezTo>
                    <a:pt x="192" y="93"/>
                    <a:pt x="323" y="62"/>
                    <a:pt x="384" y="62"/>
                  </a:cubicBezTo>
                  <a:cubicBezTo>
                    <a:pt x="395" y="72"/>
                    <a:pt x="401" y="76"/>
                    <a:pt x="407" y="76"/>
                  </a:cubicBezTo>
                  <a:cubicBezTo>
                    <a:pt x="419" y="76"/>
                    <a:pt x="425" y="62"/>
                    <a:pt x="446" y="62"/>
                  </a:cubicBezTo>
                  <a:cubicBezTo>
                    <a:pt x="446" y="31"/>
                    <a:pt x="415" y="31"/>
                    <a:pt x="415" y="31"/>
                  </a:cubicBezTo>
                  <a:lnTo>
                    <a:pt x="3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3"/>
            <p:cNvSpPr/>
            <p:nvPr/>
          </p:nvSpPr>
          <p:spPr>
            <a:xfrm>
              <a:off x="4996722" y="4334008"/>
              <a:ext cx="374809" cy="219349"/>
            </a:xfrm>
            <a:custGeom>
              <a:avLst/>
              <a:gdLst/>
              <a:ahLst/>
              <a:cxnLst/>
              <a:rect l="l" t="t" r="r" b="b"/>
              <a:pathLst>
                <a:path w="8747" h="5119" extrusionOk="0">
                  <a:moveTo>
                    <a:pt x="7494" y="1"/>
                  </a:moveTo>
                  <a:cubicBezTo>
                    <a:pt x="7494" y="1"/>
                    <a:pt x="4409" y="2277"/>
                    <a:pt x="3960" y="2277"/>
                  </a:cubicBezTo>
                  <a:cubicBezTo>
                    <a:pt x="3954" y="2277"/>
                    <a:pt x="3948" y="2276"/>
                    <a:pt x="3943" y="2275"/>
                  </a:cubicBezTo>
                  <a:cubicBezTo>
                    <a:pt x="3590" y="2237"/>
                    <a:pt x="2468" y="31"/>
                    <a:pt x="2468" y="31"/>
                  </a:cubicBezTo>
                  <a:lnTo>
                    <a:pt x="1" y="1538"/>
                  </a:lnTo>
                  <a:cubicBezTo>
                    <a:pt x="1" y="1538"/>
                    <a:pt x="1830" y="5119"/>
                    <a:pt x="3813" y="5119"/>
                  </a:cubicBezTo>
                  <a:cubicBezTo>
                    <a:pt x="5803" y="5119"/>
                    <a:pt x="8747" y="1538"/>
                    <a:pt x="8747" y="1538"/>
                  </a:cubicBezTo>
                  <a:lnTo>
                    <a:pt x="74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3"/>
            <p:cNvSpPr/>
            <p:nvPr/>
          </p:nvSpPr>
          <p:spPr>
            <a:xfrm>
              <a:off x="4764905" y="4228297"/>
              <a:ext cx="324075" cy="435056"/>
            </a:xfrm>
            <a:custGeom>
              <a:avLst/>
              <a:gdLst/>
              <a:ahLst/>
              <a:cxnLst/>
              <a:rect l="l" t="t" r="r" b="b"/>
              <a:pathLst>
                <a:path w="7563" h="10153" extrusionOk="0">
                  <a:moveTo>
                    <a:pt x="2375" y="1"/>
                  </a:moveTo>
                  <a:cubicBezTo>
                    <a:pt x="2375" y="1"/>
                    <a:pt x="484" y="2053"/>
                    <a:pt x="292" y="4389"/>
                  </a:cubicBezTo>
                  <a:cubicBezTo>
                    <a:pt x="0" y="7494"/>
                    <a:pt x="192" y="10153"/>
                    <a:pt x="192" y="10153"/>
                  </a:cubicBezTo>
                  <a:lnTo>
                    <a:pt x="7563" y="9638"/>
                  </a:lnTo>
                  <a:cubicBezTo>
                    <a:pt x="7563" y="9638"/>
                    <a:pt x="7109" y="5603"/>
                    <a:pt x="6756" y="3236"/>
                  </a:cubicBezTo>
                  <a:cubicBezTo>
                    <a:pt x="6371" y="669"/>
                    <a:pt x="4450" y="162"/>
                    <a:pt x="4450" y="162"/>
                  </a:cubicBezTo>
                  <a:cubicBezTo>
                    <a:pt x="4450" y="162"/>
                    <a:pt x="4166" y="446"/>
                    <a:pt x="3489" y="477"/>
                  </a:cubicBezTo>
                  <a:cubicBezTo>
                    <a:pt x="3460" y="478"/>
                    <a:pt x="3430" y="479"/>
                    <a:pt x="3402" y="479"/>
                  </a:cubicBezTo>
                  <a:cubicBezTo>
                    <a:pt x="2639" y="479"/>
                    <a:pt x="2375" y="1"/>
                    <a:pt x="2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3"/>
            <p:cNvSpPr/>
            <p:nvPr/>
          </p:nvSpPr>
          <p:spPr>
            <a:xfrm>
              <a:off x="4848548" y="4571440"/>
              <a:ext cx="179841" cy="12212"/>
            </a:xfrm>
            <a:custGeom>
              <a:avLst/>
              <a:gdLst/>
              <a:ahLst/>
              <a:cxnLst/>
              <a:rect l="l" t="t" r="r" b="b"/>
              <a:pathLst>
                <a:path w="4197" h="285" extrusionOk="0">
                  <a:moveTo>
                    <a:pt x="231" y="1"/>
                  </a:moveTo>
                  <a:cubicBezTo>
                    <a:pt x="131" y="1"/>
                    <a:pt x="39" y="93"/>
                    <a:pt x="0" y="224"/>
                  </a:cubicBezTo>
                  <a:lnTo>
                    <a:pt x="4197" y="285"/>
                  </a:lnTo>
                  <a:lnTo>
                    <a:pt x="4197" y="62"/>
                  </a:lnTo>
                  <a:lnTo>
                    <a:pt x="231" y="1"/>
                  </a:ln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3"/>
            <p:cNvSpPr/>
            <p:nvPr/>
          </p:nvSpPr>
          <p:spPr>
            <a:xfrm>
              <a:off x="4996722" y="4410753"/>
              <a:ext cx="288209" cy="175556"/>
            </a:xfrm>
            <a:custGeom>
              <a:avLst/>
              <a:gdLst/>
              <a:ahLst/>
              <a:cxnLst/>
              <a:rect l="l" t="t" r="r" b="b"/>
              <a:pathLst>
                <a:path w="6726" h="4097" extrusionOk="0">
                  <a:moveTo>
                    <a:pt x="1507" y="0"/>
                  </a:moveTo>
                  <a:cubicBezTo>
                    <a:pt x="1346" y="0"/>
                    <a:pt x="1192" y="131"/>
                    <a:pt x="1123" y="323"/>
                  </a:cubicBezTo>
                  <a:lnTo>
                    <a:pt x="1" y="4035"/>
                  </a:lnTo>
                  <a:lnTo>
                    <a:pt x="5573" y="4096"/>
                  </a:lnTo>
                  <a:lnTo>
                    <a:pt x="6695" y="323"/>
                  </a:lnTo>
                  <a:cubicBezTo>
                    <a:pt x="6726" y="192"/>
                    <a:pt x="6664" y="62"/>
                    <a:pt x="6533" y="62"/>
                  </a:cubicBezTo>
                  <a:lnTo>
                    <a:pt x="1507" y="0"/>
                  </a:ln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3"/>
            <p:cNvSpPr/>
            <p:nvPr/>
          </p:nvSpPr>
          <p:spPr>
            <a:xfrm>
              <a:off x="5007949" y="4410753"/>
              <a:ext cx="288166" cy="175556"/>
            </a:xfrm>
            <a:custGeom>
              <a:avLst/>
              <a:gdLst/>
              <a:ahLst/>
              <a:cxnLst/>
              <a:rect l="l" t="t" r="r" b="b"/>
              <a:pathLst>
                <a:path w="6725" h="4097" extrusionOk="0">
                  <a:moveTo>
                    <a:pt x="1506" y="0"/>
                  </a:moveTo>
                  <a:cubicBezTo>
                    <a:pt x="1314" y="0"/>
                    <a:pt x="1153" y="131"/>
                    <a:pt x="1122" y="323"/>
                  </a:cubicBezTo>
                  <a:lnTo>
                    <a:pt x="0" y="4035"/>
                  </a:lnTo>
                  <a:lnTo>
                    <a:pt x="5541" y="4096"/>
                  </a:lnTo>
                  <a:lnTo>
                    <a:pt x="6694" y="323"/>
                  </a:lnTo>
                  <a:cubicBezTo>
                    <a:pt x="6725" y="192"/>
                    <a:pt x="6656" y="62"/>
                    <a:pt x="6533" y="62"/>
                  </a:cubicBezTo>
                  <a:lnTo>
                    <a:pt x="1506" y="0"/>
                  </a:lnTo>
                  <a:close/>
                </a:path>
              </a:pathLst>
            </a:custGeom>
            <a:solidFill>
              <a:srgbClr val="F2F5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3"/>
            <p:cNvSpPr/>
            <p:nvPr/>
          </p:nvSpPr>
          <p:spPr>
            <a:xfrm>
              <a:off x="5143611" y="4477942"/>
              <a:ext cx="34280" cy="27681"/>
            </a:xfrm>
            <a:custGeom>
              <a:avLst/>
              <a:gdLst/>
              <a:ahLst/>
              <a:cxnLst/>
              <a:rect l="l" t="t" r="r" b="b"/>
              <a:pathLst>
                <a:path w="800" h="646" extrusionOk="0">
                  <a:moveTo>
                    <a:pt x="454" y="0"/>
                  </a:moveTo>
                  <a:cubicBezTo>
                    <a:pt x="262" y="0"/>
                    <a:pt x="70" y="131"/>
                    <a:pt x="31" y="323"/>
                  </a:cubicBezTo>
                  <a:cubicBezTo>
                    <a:pt x="0" y="484"/>
                    <a:pt x="131" y="646"/>
                    <a:pt x="323" y="646"/>
                  </a:cubicBezTo>
                  <a:cubicBezTo>
                    <a:pt x="546" y="646"/>
                    <a:pt x="738" y="484"/>
                    <a:pt x="769" y="323"/>
                  </a:cubicBezTo>
                  <a:cubicBezTo>
                    <a:pt x="800" y="161"/>
                    <a:pt x="677" y="0"/>
                    <a:pt x="454" y="0"/>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3"/>
            <p:cNvSpPr/>
            <p:nvPr/>
          </p:nvSpPr>
          <p:spPr>
            <a:xfrm>
              <a:off x="4955586" y="4235067"/>
              <a:ext cx="177185" cy="161887"/>
            </a:xfrm>
            <a:custGeom>
              <a:avLst/>
              <a:gdLst/>
              <a:ahLst/>
              <a:cxnLst/>
              <a:rect l="l" t="t" r="r" b="b"/>
              <a:pathLst>
                <a:path w="4135" h="3778" extrusionOk="0">
                  <a:moveTo>
                    <a:pt x="188" y="0"/>
                  </a:moveTo>
                  <a:cubicBezTo>
                    <a:pt x="124" y="0"/>
                    <a:pt x="61" y="1"/>
                    <a:pt x="0" y="4"/>
                  </a:cubicBezTo>
                  <a:lnTo>
                    <a:pt x="2244" y="3777"/>
                  </a:lnTo>
                  <a:lnTo>
                    <a:pt x="4135" y="3301"/>
                  </a:lnTo>
                  <a:cubicBezTo>
                    <a:pt x="4135" y="3301"/>
                    <a:pt x="3558" y="1380"/>
                    <a:pt x="2183" y="480"/>
                  </a:cubicBezTo>
                  <a:cubicBezTo>
                    <a:pt x="1711" y="156"/>
                    <a:pt x="890"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3"/>
            <p:cNvSpPr/>
            <p:nvPr/>
          </p:nvSpPr>
          <p:spPr>
            <a:xfrm>
              <a:off x="4664765" y="4388685"/>
              <a:ext cx="285595" cy="239874"/>
            </a:xfrm>
            <a:custGeom>
              <a:avLst/>
              <a:gdLst/>
              <a:ahLst/>
              <a:cxnLst/>
              <a:rect l="l" t="t" r="r" b="b"/>
              <a:pathLst>
                <a:path w="6665" h="5598" extrusionOk="0">
                  <a:moveTo>
                    <a:pt x="1123" y="0"/>
                  </a:moveTo>
                  <a:cubicBezTo>
                    <a:pt x="1123" y="0"/>
                    <a:pt x="1" y="3751"/>
                    <a:pt x="992" y="4965"/>
                  </a:cubicBezTo>
                  <a:cubicBezTo>
                    <a:pt x="1404" y="5488"/>
                    <a:pt x="3258" y="5598"/>
                    <a:pt x="4736" y="5598"/>
                  </a:cubicBezTo>
                  <a:cubicBezTo>
                    <a:pt x="5797" y="5598"/>
                    <a:pt x="6664" y="5541"/>
                    <a:pt x="6664" y="5541"/>
                  </a:cubicBezTo>
                  <a:lnTo>
                    <a:pt x="6534" y="3689"/>
                  </a:lnTo>
                  <a:cubicBezTo>
                    <a:pt x="6534" y="3689"/>
                    <a:pt x="3713" y="3267"/>
                    <a:pt x="3621" y="2951"/>
                  </a:cubicBezTo>
                  <a:cubicBezTo>
                    <a:pt x="3490" y="2536"/>
                    <a:pt x="4036" y="577"/>
                    <a:pt x="4036" y="577"/>
                  </a:cubicBezTo>
                  <a:lnTo>
                    <a:pt x="11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3"/>
            <p:cNvSpPr/>
            <p:nvPr/>
          </p:nvSpPr>
          <p:spPr>
            <a:xfrm>
              <a:off x="4918693" y="4545088"/>
              <a:ext cx="154474" cy="81501"/>
            </a:xfrm>
            <a:custGeom>
              <a:avLst/>
              <a:gdLst/>
              <a:ahLst/>
              <a:cxnLst/>
              <a:rect l="l" t="t" r="r" b="b"/>
              <a:pathLst>
                <a:path w="3605" h="1902" extrusionOk="0">
                  <a:moveTo>
                    <a:pt x="2131" y="1326"/>
                  </a:moveTo>
                  <a:cubicBezTo>
                    <a:pt x="2100" y="1338"/>
                    <a:pt x="2083" y="1346"/>
                    <a:pt x="2083" y="1346"/>
                  </a:cubicBezTo>
                  <a:cubicBezTo>
                    <a:pt x="2089" y="1340"/>
                    <a:pt x="2105" y="1334"/>
                    <a:pt x="2131" y="1326"/>
                  </a:cubicBezTo>
                  <a:close/>
                  <a:moveTo>
                    <a:pt x="0" y="1"/>
                  </a:moveTo>
                  <a:lnTo>
                    <a:pt x="254" y="1891"/>
                  </a:lnTo>
                  <a:cubicBezTo>
                    <a:pt x="254" y="1891"/>
                    <a:pt x="393" y="1901"/>
                    <a:pt x="622" y="1901"/>
                  </a:cubicBezTo>
                  <a:cubicBezTo>
                    <a:pt x="1003" y="1901"/>
                    <a:pt x="1632" y="1874"/>
                    <a:pt x="2275" y="1730"/>
                  </a:cubicBezTo>
                  <a:cubicBezTo>
                    <a:pt x="2391" y="1701"/>
                    <a:pt x="3082" y="1384"/>
                    <a:pt x="3134" y="1220"/>
                  </a:cubicBezTo>
                  <a:lnTo>
                    <a:pt x="3134" y="1220"/>
                  </a:lnTo>
                  <a:cubicBezTo>
                    <a:pt x="3265" y="1139"/>
                    <a:pt x="3361" y="1062"/>
                    <a:pt x="3389" y="1003"/>
                  </a:cubicBezTo>
                  <a:lnTo>
                    <a:pt x="3389" y="1003"/>
                  </a:lnTo>
                  <a:cubicBezTo>
                    <a:pt x="3522" y="950"/>
                    <a:pt x="3605" y="894"/>
                    <a:pt x="3589" y="839"/>
                  </a:cubicBezTo>
                  <a:cubicBezTo>
                    <a:pt x="3581" y="805"/>
                    <a:pt x="3511" y="789"/>
                    <a:pt x="3405" y="786"/>
                  </a:cubicBezTo>
                  <a:lnTo>
                    <a:pt x="3405" y="786"/>
                  </a:lnTo>
                  <a:cubicBezTo>
                    <a:pt x="3423" y="771"/>
                    <a:pt x="3431" y="756"/>
                    <a:pt x="3428" y="739"/>
                  </a:cubicBezTo>
                  <a:cubicBezTo>
                    <a:pt x="3397" y="646"/>
                    <a:pt x="3013" y="616"/>
                    <a:pt x="2782" y="616"/>
                  </a:cubicBezTo>
                  <a:cubicBezTo>
                    <a:pt x="2498" y="616"/>
                    <a:pt x="2052" y="546"/>
                    <a:pt x="1983" y="485"/>
                  </a:cubicBezTo>
                  <a:cubicBezTo>
                    <a:pt x="1952" y="424"/>
                    <a:pt x="2590" y="354"/>
                    <a:pt x="2590" y="231"/>
                  </a:cubicBezTo>
                  <a:cubicBezTo>
                    <a:pt x="2629" y="131"/>
                    <a:pt x="415" y="3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3"/>
            <p:cNvSpPr/>
            <p:nvPr/>
          </p:nvSpPr>
          <p:spPr>
            <a:xfrm>
              <a:off x="5016176" y="4580996"/>
              <a:ext cx="43836" cy="3985"/>
            </a:xfrm>
            <a:custGeom>
              <a:avLst/>
              <a:gdLst/>
              <a:ahLst/>
              <a:cxnLst/>
              <a:rect l="l" t="t" r="r" b="b"/>
              <a:pathLst>
                <a:path w="1023" h="93" extrusionOk="0">
                  <a:moveTo>
                    <a:pt x="1022" y="1"/>
                  </a:moveTo>
                  <a:cubicBezTo>
                    <a:pt x="830" y="1"/>
                    <a:pt x="669" y="1"/>
                    <a:pt x="507" y="31"/>
                  </a:cubicBezTo>
                  <a:cubicBezTo>
                    <a:pt x="315" y="31"/>
                    <a:pt x="162" y="62"/>
                    <a:pt x="0" y="93"/>
                  </a:cubicBezTo>
                  <a:lnTo>
                    <a:pt x="507" y="93"/>
                  </a:lnTo>
                  <a:cubicBezTo>
                    <a:pt x="669" y="62"/>
                    <a:pt x="830" y="31"/>
                    <a:pt x="1022"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3"/>
            <p:cNvSpPr/>
            <p:nvPr/>
          </p:nvSpPr>
          <p:spPr>
            <a:xfrm>
              <a:off x="5007949" y="4591880"/>
              <a:ext cx="46449" cy="9556"/>
            </a:xfrm>
            <a:custGeom>
              <a:avLst/>
              <a:gdLst/>
              <a:ahLst/>
              <a:cxnLst/>
              <a:rect l="l" t="t" r="r" b="b"/>
              <a:pathLst>
                <a:path w="1084" h="223" extrusionOk="0">
                  <a:moveTo>
                    <a:pt x="1084" y="0"/>
                  </a:moveTo>
                  <a:lnTo>
                    <a:pt x="1084" y="0"/>
                  </a:lnTo>
                  <a:cubicBezTo>
                    <a:pt x="699" y="31"/>
                    <a:pt x="354" y="131"/>
                    <a:pt x="0" y="223"/>
                  </a:cubicBezTo>
                  <a:cubicBezTo>
                    <a:pt x="92" y="223"/>
                    <a:pt x="192" y="223"/>
                    <a:pt x="284" y="192"/>
                  </a:cubicBezTo>
                  <a:cubicBezTo>
                    <a:pt x="384" y="192"/>
                    <a:pt x="446" y="162"/>
                    <a:pt x="546" y="162"/>
                  </a:cubicBezTo>
                  <a:cubicBezTo>
                    <a:pt x="738" y="131"/>
                    <a:pt x="930" y="62"/>
                    <a:pt x="1084" y="0"/>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3"/>
            <p:cNvSpPr/>
            <p:nvPr/>
          </p:nvSpPr>
          <p:spPr>
            <a:xfrm>
              <a:off x="5004949" y="4601435"/>
              <a:ext cx="41222" cy="11227"/>
            </a:xfrm>
            <a:custGeom>
              <a:avLst/>
              <a:gdLst/>
              <a:ahLst/>
              <a:cxnLst/>
              <a:rect l="l" t="t" r="r" b="b"/>
              <a:pathLst>
                <a:path w="962" h="262" extrusionOk="0">
                  <a:moveTo>
                    <a:pt x="962" y="0"/>
                  </a:moveTo>
                  <a:cubicBezTo>
                    <a:pt x="769" y="31"/>
                    <a:pt x="616" y="100"/>
                    <a:pt x="485" y="131"/>
                  </a:cubicBezTo>
                  <a:cubicBezTo>
                    <a:pt x="324" y="161"/>
                    <a:pt x="162" y="223"/>
                    <a:pt x="1" y="261"/>
                  </a:cubicBezTo>
                  <a:lnTo>
                    <a:pt x="262" y="261"/>
                  </a:lnTo>
                  <a:cubicBezTo>
                    <a:pt x="324" y="223"/>
                    <a:pt x="424" y="223"/>
                    <a:pt x="485" y="192"/>
                  </a:cubicBezTo>
                  <a:cubicBezTo>
                    <a:pt x="647" y="131"/>
                    <a:pt x="808" y="100"/>
                    <a:pt x="962" y="0"/>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3"/>
            <p:cNvSpPr/>
            <p:nvPr/>
          </p:nvSpPr>
          <p:spPr>
            <a:xfrm>
              <a:off x="4699045" y="4228297"/>
              <a:ext cx="167672" cy="203238"/>
            </a:xfrm>
            <a:custGeom>
              <a:avLst/>
              <a:gdLst/>
              <a:ahLst/>
              <a:cxnLst/>
              <a:rect l="l" t="t" r="r" b="b"/>
              <a:pathLst>
                <a:path w="3913" h="4743" extrusionOk="0">
                  <a:moveTo>
                    <a:pt x="3912" y="1"/>
                  </a:moveTo>
                  <a:cubicBezTo>
                    <a:pt x="3912" y="1"/>
                    <a:pt x="2406" y="93"/>
                    <a:pt x="1860" y="515"/>
                  </a:cubicBezTo>
                  <a:cubicBezTo>
                    <a:pt x="323" y="1668"/>
                    <a:pt x="0" y="3874"/>
                    <a:pt x="0" y="3874"/>
                  </a:cubicBezTo>
                  <a:lnTo>
                    <a:pt x="3297" y="4742"/>
                  </a:lnTo>
                  <a:lnTo>
                    <a:pt x="3912" y="2913"/>
                  </a:lnTo>
                  <a:lnTo>
                    <a:pt x="39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3"/>
            <p:cNvSpPr/>
            <p:nvPr/>
          </p:nvSpPr>
          <p:spPr>
            <a:xfrm>
              <a:off x="4833722" y="4365632"/>
              <a:ext cx="23096" cy="67232"/>
            </a:xfrm>
            <a:custGeom>
              <a:avLst/>
              <a:gdLst/>
              <a:ahLst/>
              <a:cxnLst/>
              <a:rect l="l" t="t" r="r" b="b"/>
              <a:pathLst>
                <a:path w="539" h="1569" extrusionOk="0">
                  <a:moveTo>
                    <a:pt x="446" y="0"/>
                  </a:moveTo>
                  <a:cubicBezTo>
                    <a:pt x="446" y="0"/>
                    <a:pt x="154" y="700"/>
                    <a:pt x="1" y="1537"/>
                  </a:cubicBezTo>
                  <a:lnTo>
                    <a:pt x="93" y="1568"/>
                  </a:lnTo>
                  <a:cubicBezTo>
                    <a:pt x="154" y="1153"/>
                    <a:pt x="285" y="769"/>
                    <a:pt x="385" y="477"/>
                  </a:cubicBezTo>
                  <a:cubicBezTo>
                    <a:pt x="416" y="346"/>
                    <a:pt x="446" y="223"/>
                    <a:pt x="477" y="154"/>
                  </a:cubicBezTo>
                  <a:cubicBezTo>
                    <a:pt x="508" y="62"/>
                    <a:pt x="539" y="31"/>
                    <a:pt x="539" y="31"/>
                  </a:cubicBezTo>
                  <a:lnTo>
                    <a:pt x="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3"/>
            <p:cNvSpPr/>
            <p:nvPr/>
          </p:nvSpPr>
          <p:spPr>
            <a:xfrm>
              <a:off x="5033959" y="4305042"/>
              <a:ext cx="27381" cy="89257"/>
            </a:xfrm>
            <a:custGeom>
              <a:avLst/>
              <a:gdLst/>
              <a:ahLst/>
              <a:cxnLst/>
              <a:rect l="l" t="t" r="r" b="b"/>
              <a:pathLst>
                <a:path w="639" h="2083" extrusionOk="0">
                  <a:moveTo>
                    <a:pt x="92" y="0"/>
                  </a:moveTo>
                  <a:lnTo>
                    <a:pt x="0" y="31"/>
                  </a:lnTo>
                  <a:lnTo>
                    <a:pt x="0" y="69"/>
                  </a:lnTo>
                  <a:cubicBezTo>
                    <a:pt x="62" y="223"/>
                    <a:pt x="323" y="961"/>
                    <a:pt x="546" y="2083"/>
                  </a:cubicBezTo>
                  <a:lnTo>
                    <a:pt x="638" y="2083"/>
                  </a:lnTo>
                  <a:cubicBezTo>
                    <a:pt x="385" y="800"/>
                    <a:pt x="92"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3"/>
            <p:cNvSpPr/>
            <p:nvPr/>
          </p:nvSpPr>
          <p:spPr>
            <a:xfrm>
              <a:off x="4703330" y="4370902"/>
              <a:ext cx="137034" cy="44178"/>
            </a:xfrm>
            <a:custGeom>
              <a:avLst/>
              <a:gdLst/>
              <a:ahLst/>
              <a:cxnLst/>
              <a:rect l="l" t="t" r="r" b="b"/>
              <a:pathLst>
                <a:path w="3198" h="1031" extrusionOk="0">
                  <a:moveTo>
                    <a:pt x="31" y="0"/>
                  </a:moveTo>
                  <a:lnTo>
                    <a:pt x="0" y="100"/>
                  </a:lnTo>
                  <a:lnTo>
                    <a:pt x="3167" y="1030"/>
                  </a:lnTo>
                  <a:lnTo>
                    <a:pt x="3197" y="930"/>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3"/>
            <p:cNvSpPr/>
            <p:nvPr/>
          </p:nvSpPr>
          <p:spPr>
            <a:xfrm>
              <a:off x="5054355" y="4354448"/>
              <a:ext cx="71517" cy="23396"/>
            </a:xfrm>
            <a:custGeom>
              <a:avLst/>
              <a:gdLst/>
              <a:ahLst/>
              <a:cxnLst/>
              <a:rect l="l" t="t" r="r" b="b"/>
              <a:pathLst>
                <a:path w="1669" h="546" extrusionOk="0">
                  <a:moveTo>
                    <a:pt x="1638" y="0"/>
                  </a:moveTo>
                  <a:lnTo>
                    <a:pt x="1" y="453"/>
                  </a:lnTo>
                  <a:lnTo>
                    <a:pt x="39" y="546"/>
                  </a:lnTo>
                  <a:lnTo>
                    <a:pt x="1668" y="100"/>
                  </a:lnTo>
                  <a:lnTo>
                    <a:pt x="1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3"/>
            <p:cNvSpPr/>
            <p:nvPr/>
          </p:nvSpPr>
          <p:spPr>
            <a:xfrm>
              <a:off x="4851504" y="4228297"/>
              <a:ext cx="122208" cy="32994"/>
            </a:xfrm>
            <a:custGeom>
              <a:avLst/>
              <a:gdLst/>
              <a:ahLst/>
              <a:cxnLst/>
              <a:rect l="l" t="t" r="r" b="b"/>
              <a:pathLst>
                <a:path w="2852" h="770" extrusionOk="0">
                  <a:moveTo>
                    <a:pt x="62" y="1"/>
                  </a:moveTo>
                  <a:lnTo>
                    <a:pt x="1" y="31"/>
                  </a:lnTo>
                  <a:cubicBezTo>
                    <a:pt x="1" y="31"/>
                    <a:pt x="93" y="223"/>
                    <a:pt x="316" y="416"/>
                  </a:cubicBezTo>
                  <a:cubicBezTo>
                    <a:pt x="546" y="577"/>
                    <a:pt x="892" y="769"/>
                    <a:pt x="1438" y="769"/>
                  </a:cubicBezTo>
                  <a:lnTo>
                    <a:pt x="1599" y="769"/>
                  </a:lnTo>
                  <a:cubicBezTo>
                    <a:pt x="2176" y="738"/>
                    <a:pt x="2498" y="577"/>
                    <a:pt x="2660" y="446"/>
                  </a:cubicBezTo>
                  <a:cubicBezTo>
                    <a:pt x="2813" y="323"/>
                    <a:pt x="2852" y="162"/>
                    <a:pt x="2852" y="162"/>
                  </a:cubicBezTo>
                  <a:lnTo>
                    <a:pt x="2752" y="162"/>
                  </a:lnTo>
                  <a:cubicBezTo>
                    <a:pt x="2752" y="162"/>
                    <a:pt x="2752" y="254"/>
                    <a:pt x="2591" y="385"/>
                  </a:cubicBezTo>
                  <a:cubicBezTo>
                    <a:pt x="2429" y="515"/>
                    <a:pt x="2145" y="638"/>
                    <a:pt x="1599" y="669"/>
                  </a:cubicBezTo>
                  <a:lnTo>
                    <a:pt x="1438" y="669"/>
                  </a:lnTo>
                  <a:cubicBezTo>
                    <a:pt x="930" y="669"/>
                    <a:pt x="577" y="515"/>
                    <a:pt x="385" y="323"/>
                  </a:cubicBezTo>
                  <a:cubicBezTo>
                    <a:pt x="254" y="254"/>
                    <a:pt x="193" y="162"/>
                    <a:pt x="124" y="93"/>
                  </a:cubicBezTo>
                  <a:cubicBezTo>
                    <a:pt x="124" y="62"/>
                    <a:pt x="93" y="31"/>
                    <a:pt x="93" y="31"/>
                  </a:cubicBez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3"/>
            <p:cNvSpPr/>
            <p:nvPr/>
          </p:nvSpPr>
          <p:spPr>
            <a:xfrm>
              <a:off x="5280945" y="4278860"/>
              <a:ext cx="159102" cy="152675"/>
            </a:xfrm>
            <a:custGeom>
              <a:avLst/>
              <a:gdLst/>
              <a:ahLst/>
              <a:cxnLst/>
              <a:rect l="l" t="t" r="r" b="b"/>
              <a:pathLst>
                <a:path w="3713" h="3563" extrusionOk="0">
                  <a:moveTo>
                    <a:pt x="3090" y="0"/>
                  </a:moveTo>
                  <a:cubicBezTo>
                    <a:pt x="2954" y="0"/>
                    <a:pt x="2302" y="642"/>
                    <a:pt x="2206" y="642"/>
                  </a:cubicBezTo>
                  <a:cubicBezTo>
                    <a:pt x="2114" y="611"/>
                    <a:pt x="2437" y="296"/>
                    <a:pt x="2306" y="258"/>
                  </a:cubicBezTo>
                  <a:cubicBezTo>
                    <a:pt x="2305" y="257"/>
                    <a:pt x="2304" y="257"/>
                    <a:pt x="2303" y="257"/>
                  </a:cubicBezTo>
                  <a:cubicBezTo>
                    <a:pt x="2167" y="257"/>
                    <a:pt x="0" y="1925"/>
                    <a:pt x="0" y="1925"/>
                  </a:cubicBezTo>
                  <a:lnTo>
                    <a:pt x="1437" y="3562"/>
                  </a:lnTo>
                  <a:cubicBezTo>
                    <a:pt x="2498" y="2502"/>
                    <a:pt x="3712" y="965"/>
                    <a:pt x="3620" y="873"/>
                  </a:cubicBezTo>
                  <a:cubicBezTo>
                    <a:pt x="3611" y="864"/>
                    <a:pt x="3599" y="860"/>
                    <a:pt x="3583" y="860"/>
                  </a:cubicBezTo>
                  <a:cubicBezTo>
                    <a:pt x="3423" y="860"/>
                    <a:pt x="2944" y="1288"/>
                    <a:pt x="2944" y="1288"/>
                  </a:cubicBezTo>
                  <a:cubicBezTo>
                    <a:pt x="2944" y="1288"/>
                    <a:pt x="3682" y="611"/>
                    <a:pt x="3620" y="519"/>
                  </a:cubicBezTo>
                  <a:cubicBezTo>
                    <a:pt x="3613" y="511"/>
                    <a:pt x="3601" y="508"/>
                    <a:pt x="3586" y="508"/>
                  </a:cubicBezTo>
                  <a:cubicBezTo>
                    <a:pt x="3403" y="508"/>
                    <a:pt x="2721" y="1026"/>
                    <a:pt x="2721" y="1026"/>
                  </a:cubicBezTo>
                  <a:cubicBezTo>
                    <a:pt x="2721" y="1026"/>
                    <a:pt x="3520" y="258"/>
                    <a:pt x="3459" y="166"/>
                  </a:cubicBezTo>
                  <a:cubicBezTo>
                    <a:pt x="3452" y="159"/>
                    <a:pt x="3442" y="156"/>
                    <a:pt x="3430" y="156"/>
                  </a:cubicBezTo>
                  <a:cubicBezTo>
                    <a:pt x="3253" y="156"/>
                    <a:pt x="2529" y="773"/>
                    <a:pt x="2529" y="773"/>
                  </a:cubicBezTo>
                  <a:cubicBezTo>
                    <a:pt x="2529" y="773"/>
                    <a:pt x="3236" y="104"/>
                    <a:pt x="3105" y="4"/>
                  </a:cubicBezTo>
                  <a:cubicBezTo>
                    <a:pt x="3101" y="2"/>
                    <a:pt x="3096" y="0"/>
                    <a:pt x="30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3"/>
            <p:cNvSpPr/>
            <p:nvPr/>
          </p:nvSpPr>
          <p:spPr>
            <a:xfrm>
              <a:off x="5352419" y="4309327"/>
              <a:ext cx="19111" cy="32952"/>
            </a:xfrm>
            <a:custGeom>
              <a:avLst/>
              <a:gdLst/>
              <a:ahLst/>
              <a:cxnLst/>
              <a:rect l="l" t="t" r="r" b="b"/>
              <a:pathLst>
                <a:path w="446" h="769" extrusionOk="0">
                  <a:moveTo>
                    <a:pt x="346" y="0"/>
                  </a:moveTo>
                  <a:cubicBezTo>
                    <a:pt x="346" y="0"/>
                    <a:pt x="346" y="31"/>
                    <a:pt x="315" y="62"/>
                  </a:cubicBezTo>
                  <a:cubicBezTo>
                    <a:pt x="254" y="192"/>
                    <a:pt x="154" y="477"/>
                    <a:pt x="0" y="700"/>
                  </a:cubicBezTo>
                  <a:lnTo>
                    <a:pt x="62" y="769"/>
                  </a:lnTo>
                  <a:cubicBezTo>
                    <a:pt x="284" y="446"/>
                    <a:pt x="446" y="31"/>
                    <a:pt x="446" y="31"/>
                  </a:cubicBezTo>
                  <a:lnTo>
                    <a:pt x="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3"/>
            <p:cNvSpPr/>
            <p:nvPr/>
          </p:nvSpPr>
          <p:spPr>
            <a:xfrm>
              <a:off x="5364588" y="4335337"/>
              <a:ext cx="37237" cy="15169"/>
            </a:xfrm>
            <a:custGeom>
              <a:avLst/>
              <a:gdLst/>
              <a:ahLst/>
              <a:cxnLst/>
              <a:rect l="l" t="t" r="r" b="b"/>
              <a:pathLst>
                <a:path w="869" h="354" extrusionOk="0">
                  <a:moveTo>
                    <a:pt x="769" y="0"/>
                  </a:moveTo>
                  <a:cubicBezTo>
                    <a:pt x="485" y="0"/>
                    <a:pt x="193" y="31"/>
                    <a:pt x="0" y="254"/>
                  </a:cubicBezTo>
                  <a:lnTo>
                    <a:pt x="62" y="354"/>
                  </a:lnTo>
                  <a:cubicBezTo>
                    <a:pt x="254" y="131"/>
                    <a:pt x="515" y="93"/>
                    <a:pt x="769" y="93"/>
                  </a:cubicBezTo>
                  <a:lnTo>
                    <a:pt x="869" y="93"/>
                  </a:lnTo>
                  <a:lnTo>
                    <a:pt x="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3"/>
            <p:cNvSpPr/>
            <p:nvPr/>
          </p:nvSpPr>
          <p:spPr>
            <a:xfrm>
              <a:off x="4902838" y="4532575"/>
              <a:ext cx="722622" cy="329688"/>
            </a:xfrm>
            <a:custGeom>
              <a:avLst/>
              <a:gdLst/>
              <a:ahLst/>
              <a:cxnLst/>
              <a:rect l="l" t="t" r="r" b="b"/>
              <a:pathLst>
                <a:path w="16864" h="7694" extrusionOk="0">
                  <a:moveTo>
                    <a:pt x="9519" y="0"/>
                  </a:moveTo>
                  <a:cubicBezTo>
                    <a:pt x="9459" y="0"/>
                    <a:pt x="9399" y="3"/>
                    <a:pt x="9339" y="8"/>
                  </a:cubicBezTo>
                  <a:cubicBezTo>
                    <a:pt x="8248" y="70"/>
                    <a:pt x="2038" y="2506"/>
                    <a:pt x="2038" y="2506"/>
                  </a:cubicBezTo>
                  <a:lnTo>
                    <a:pt x="178" y="5865"/>
                  </a:lnTo>
                  <a:cubicBezTo>
                    <a:pt x="178" y="5865"/>
                    <a:pt x="1" y="6993"/>
                    <a:pt x="1064" y="6993"/>
                  </a:cubicBezTo>
                  <a:cubicBezTo>
                    <a:pt x="1107" y="6993"/>
                    <a:pt x="1153" y="6991"/>
                    <a:pt x="1200" y="6987"/>
                  </a:cubicBezTo>
                  <a:cubicBezTo>
                    <a:pt x="4152" y="6795"/>
                    <a:pt x="8824" y="3305"/>
                    <a:pt x="8824" y="3305"/>
                  </a:cubicBezTo>
                  <a:lnTo>
                    <a:pt x="14527" y="7694"/>
                  </a:lnTo>
                  <a:lnTo>
                    <a:pt x="16863" y="5196"/>
                  </a:lnTo>
                  <a:cubicBezTo>
                    <a:pt x="16863" y="5196"/>
                    <a:pt x="13021" y="1991"/>
                    <a:pt x="11868" y="1100"/>
                  </a:cubicBezTo>
                  <a:cubicBezTo>
                    <a:pt x="11439" y="766"/>
                    <a:pt x="10531" y="0"/>
                    <a:pt x="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3"/>
            <p:cNvSpPr/>
            <p:nvPr/>
          </p:nvSpPr>
          <p:spPr>
            <a:xfrm>
              <a:off x="4952930" y="4648185"/>
              <a:ext cx="587216" cy="201566"/>
            </a:xfrm>
            <a:custGeom>
              <a:avLst/>
              <a:gdLst/>
              <a:ahLst/>
              <a:cxnLst/>
              <a:rect l="l" t="t" r="r" b="b"/>
              <a:pathLst>
                <a:path w="13704" h="4704" extrusionOk="0">
                  <a:moveTo>
                    <a:pt x="7594" y="0"/>
                  </a:moveTo>
                  <a:cubicBezTo>
                    <a:pt x="7494" y="0"/>
                    <a:pt x="7432" y="31"/>
                    <a:pt x="7333" y="62"/>
                  </a:cubicBezTo>
                  <a:cubicBezTo>
                    <a:pt x="6825" y="385"/>
                    <a:pt x="5634" y="1215"/>
                    <a:pt x="4228" y="2014"/>
                  </a:cubicBezTo>
                  <a:cubicBezTo>
                    <a:pt x="2821" y="2782"/>
                    <a:pt x="1253" y="3520"/>
                    <a:pt x="1" y="3620"/>
                  </a:cubicBezTo>
                  <a:lnTo>
                    <a:pt x="1" y="3712"/>
                  </a:lnTo>
                  <a:cubicBezTo>
                    <a:pt x="1284" y="3620"/>
                    <a:pt x="2883" y="2882"/>
                    <a:pt x="4258" y="2083"/>
                  </a:cubicBezTo>
                  <a:cubicBezTo>
                    <a:pt x="5672" y="1314"/>
                    <a:pt x="6887" y="446"/>
                    <a:pt x="7402" y="162"/>
                  </a:cubicBezTo>
                  <a:cubicBezTo>
                    <a:pt x="7463" y="131"/>
                    <a:pt x="7525" y="93"/>
                    <a:pt x="7594" y="93"/>
                  </a:cubicBezTo>
                  <a:cubicBezTo>
                    <a:pt x="7686" y="93"/>
                    <a:pt x="7748" y="131"/>
                    <a:pt x="7817" y="162"/>
                  </a:cubicBezTo>
                  <a:lnTo>
                    <a:pt x="13642" y="4704"/>
                  </a:lnTo>
                  <a:lnTo>
                    <a:pt x="13704" y="4642"/>
                  </a:lnTo>
                  <a:lnTo>
                    <a:pt x="7878" y="93"/>
                  </a:lnTo>
                  <a:cubicBezTo>
                    <a:pt x="7786" y="31"/>
                    <a:pt x="7686" y="0"/>
                    <a:pt x="7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3"/>
            <p:cNvSpPr/>
            <p:nvPr/>
          </p:nvSpPr>
          <p:spPr>
            <a:xfrm>
              <a:off x="4764605" y="4489340"/>
              <a:ext cx="628995" cy="376866"/>
            </a:xfrm>
            <a:custGeom>
              <a:avLst/>
              <a:gdLst/>
              <a:ahLst/>
              <a:cxnLst/>
              <a:rect l="l" t="t" r="r" b="b"/>
              <a:pathLst>
                <a:path w="14679" h="8795" extrusionOk="0">
                  <a:moveTo>
                    <a:pt x="9914" y="1"/>
                  </a:moveTo>
                  <a:cubicBezTo>
                    <a:pt x="9144" y="1"/>
                    <a:pt x="8319" y="363"/>
                    <a:pt x="7378" y="918"/>
                  </a:cubicBezTo>
                  <a:cubicBezTo>
                    <a:pt x="6509" y="1432"/>
                    <a:pt x="3789" y="3800"/>
                    <a:pt x="3789" y="3800"/>
                  </a:cubicBezTo>
                  <a:lnTo>
                    <a:pt x="461" y="4030"/>
                  </a:lnTo>
                  <a:cubicBezTo>
                    <a:pt x="461" y="4030"/>
                    <a:pt x="0" y="8165"/>
                    <a:pt x="3333" y="8165"/>
                  </a:cubicBezTo>
                  <a:cubicBezTo>
                    <a:pt x="3418" y="8165"/>
                    <a:pt x="3506" y="8163"/>
                    <a:pt x="3596" y="8157"/>
                  </a:cubicBezTo>
                  <a:cubicBezTo>
                    <a:pt x="6156" y="7965"/>
                    <a:pt x="9360" y="4345"/>
                    <a:pt x="9360" y="4345"/>
                  </a:cubicBezTo>
                  <a:lnTo>
                    <a:pt x="11312" y="8795"/>
                  </a:lnTo>
                  <a:lnTo>
                    <a:pt x="14679" y="7804"/>
                  </a:lnTo>
                  <a:cubicBezTo>
                    <a:pt x="14679" y="7804"/>
                    <a:pt x="13042" y="3677"/>
                    <a:pt x="12465" y="2262"/>
                  </a:cubicBezTo>
                  <a:cubicBezTo>
                    <a:pt x="11989" y="1048"/>
                    <a:pt x="11120" y="118"/>
                    <a:pt x="10260" y="26"/>
                  </a:cubicBezTo>
                  <a:cubicBezTo>
                    <a:pt x="10146" y="9"/>
                    <a:pt x="10031" y="1"/>
                    <a:pt x="9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3"/>
            <p:cNvSpPr/>
            <p:nvPr/>
          </p:nvSpPr>
          <p:spPr>
            <a:xfrm>
              <a:off x="4822538" y="4633016"/>
              <a:ext cx="452839" cy="227919"/>
            </a:xfrm>
            <a:custGeom>
              <a:avLst/>
              <a:gdLst/>
              <a:ahLst/>
              <a:cxnLst/>
              <a:rect l="l" t="t" r="r" b="b"/>
              <a:pathLst>
                <a:path w="10568" h="5319" extrusionOk="0">
                  <a:moveTo>
                    <a:pt x="8070" y="1"/>
                  </a:moveTo>
                  <a:cubicBezTo>
                    <a:pt x="8008" y="1"/>
                    <a:pt x="7947" y="32"/>
                    <a:pt x="7878" y="62"/>
                  </a:cubicBezTo>
                  <a:cubicBezTo>
                    <a:pt x="7463" y="447"/>
                    <a:pt x="6471" y="1407"/>
                    <a:pt x="5411" y="2276"/>
                  </a:cubicBezTo>
                  <a:cubicBezTo>
                    <a:pt x="4873" y="2721"/>
                    <a:pt x="4327" y="3136"/>
                    <a:pt x="3812" y="3459"/>
                  </a:cubicBezTo>
                  <a:cubicBezTo>
                    <a:pt x="3297" y="3782"/>
                    <a:pt x="2821" y="3974"/>
                    <a:pt x="2437" y="4005"/>
                  </a:cubicBezTo>
                  <a:lnTo>
                    <a:pt x="2275" y="4005"/>
                  </a:lnTo>
                  <a:cubicBezTo>
                    <a:pt x="1760" y="4005"/>
                    <a:pt x="1376" y="3843"/>
                    <a:pt x="1092" y="3621"/>
                  </a:cubicBezTo>
                  <a:cubicBezTo>
                    <a:pt x="646" y="3267"/>
                    <a:pt x="385" y="2691"/>
                    <a:pt x="262" y="2145"/>
                  </a:cubicBezTo>
                  <a:cubicBezTo>
                    <a:pt x="131" y="1599"/>
                    <a:pt x="100" y="1092"/>
                    <a:pt x="100" y="831"/>
                  </a:cubicBezTo>
                  <a:lnTo>
                    <a:pt x="100" y="677"/>
                  </a:lnTo>
                  <a:cubicBezTo>
                    <a:pt x="100" y="639"/>
                    <a:pt x="131" y="608"/>
                    <a:pt x="131" y="608"/>
                  </a:cubicBezTo>
                  <a:lnTo>
                    <a:pt x="31" y="608"/>
                  </a:lnTo>
                  <a:cubicBezTo>
                    <a:pt x="31" y="608"/>
                    <a:pt x="0" y="708"/>
                    <a:pt x="0" y="831"/>
                  </a:cubicBezTo>
                  <a:cubicBezTo>
                    <a:pt x="0" y="1184"/>
                    <a:pt x="69" y="1984"/>
                    <a:pt x="354" y="2721"/>
                  </a:cubicBezTo>
                  <a:cubicBezTo>
                    <a:pt x="515" y="3075"/>
                    <a:pt x="707" y="3428"/>
                    <a:pt x="1030" y="3682"/>
                  </a:cubicBezTo>
                  <a:cubicBezTo>
                    <a:pt x="1345" y="3943"/>
                    <a:pt x="1729" y="4097"/>
                    <a:pt x="2275" y="4097"/>
                  </a:cubicBezTo>
                  <a:lnTo>
                    <a:pt x="2437" y="4097"/>
                  </a:lnTo>
                  <a:cubicBezTo>
                    <a:pt x="2852" y="4066"/>
                    <a:pt x="3336" y="3843"/>
                    <a:pt x="3843" y="3521"/>
                  </a:cubicBezTo>
                  <a:cubicBezTo>
                    <a:pt x="4642" y="3044"/>
                    <a:pt x="5511" y="2337"/>
                    <a:pt x="6248" y="1699"/>
                  </a:cubicBezTo>
                  <a:cubicBezTo>
                    <a:pt x="6986" y="1023"/>
                    <a:pt x="7624" y="416"/>
                    <a:pt x="7947" y="131"/>
                  </a:cubicBezTo>
                  <a:cubicBezTo>
                    <a:pt x="7978" y="131"/>
                    <a:pt x="8039" y="101"/>
                    <a:pt x="8070" y="101"/>
                  </a:cubicBezTo>
                  <a:cubicBezTo>
                    <a:pt x="8139" y="101"/>
                    <a:pt x="8201" y="131"/>
                    <a:pt x="8231" y="193"/>
                  </a:cubicBezTo>
                  <a:lnTo>
                    <a:pt x="10475" y="5319"/>
                  </a:lnTo>
                  <a:lnTo>
                    <a:pt x="10568" y="5288"/>
                  </a:lnTo>
                  <a:lnTo>
                    <a:pt x="8331" y="162"/>
                  </a:lnTo>
                  <a:cubicBezTo>
                    <a:pt x="8262" y="62"/>
                    <a:pt x="8170" y="1"/>
                    <a:pt x="8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3"/>
            <p:cNvSpPr/>
            <p:nvPr/>
          </p:nvSpPr>
          <p:spPr>
            <a:xfrm>
              <a:off x="4826823" y="4656412"/>
              <a:ext cx="49406" cy="43836"/>
            </a:xfrm>
            <a:custGeom>
              <a:avLst/>
              <a:gdLst/>
              <a:ahLst/>
              <a:cxnLst/>
              <a:rect l="l" t="t" r="r" b="b"/>
              <a:pathLst>
                <a:path w="1153" h="1023" extrusionOk="0">
                  <a:moveTo>
                    <a:pt x="1053" y="0"/>
                  </a:moveTo>
                  <a:cubicBezTo>
                    <a:pt x="1022" y="385"/>
                    <a:pt x="769" y="638"/>
                    <a:pt x="507" y="769"/>
                  </a:cubicBezTo>
                  <a:cubicBezTo>
                    <a:pt x="384" y="830"/>
                    <a:pt x="254" y="861"/>
                    <a:pt x="162" y="900"/>
                  </a:cubicBezTo>
                  <a:cubicBezTo>
                    <a:pt x="92" y="900"/>
                    <a:pt x="62" y="930"/>
                    <a:pt x="31" y="930"/>
                  </a:cubicBezTo>
                  <a:lnTo>
                    <a:pt x="0" y="930"/>
                  </a:lnTo>
                  <a:lnTo>
                    <a:pt x="0" y="1023"/>
                  </a:lnTo>
                  <a:cubicBezTo>
                    <a:pt x="0" y="1023"/>
                    <a:pt x="254" y="992"/>
                    <a:pt x="546" y="830"/>
                  </a:cubicBezTo>
                  <a:cubicBezTo>
                    <a:pt x="830" y="707"/>
                    <a:pt x="1122" y="446"/>
                    <a:pt x="1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3"/>
            <p:cNvSpPr/>
            <p:nvPr/>
          </p:nvSpPr>
          <p:spPr>
            <a:xfrm>
              <a:off x="5237153" y="4795032"/>
              <a:ext cx="146590" cy="46492"/>
            </a:xfrm>
            <a:custGeom>
              <a:avLst/>
              <a:gdLst/>
              <a:ahLst/>
              <a:cxnLst/>
              <a:rect l="l" t="t" r="r" b="b"/>
              <a:pathLst>
                <a:path w="3421" h="1085" extrusionOk="0">
                  <a:moveTo>
                    <a:pt x="3389" y="1"/>
                  </a:moveTo>
                  <a:lnTo>
                    <a:pt x="0" y="992"/>
                  </a:lnTo>
                  <a:lnTo>
                    <a:pt x="31" y="1085"/>
                  </a:lnTo>
                  <a:lnTo>
                    <a:pt x="3420" y="93"/>
                  </a:lnTo>
                  <a:lnTo>
                    <a:pt x="3389" y="1"/>
                  </a:lnTo>
                  <a:close/>
                </a:path>
              </a:pathLst>
            </a:custGeom>
            <a:solidFill>
              <a:srgbClr val="304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3"/>
            <p:cNvSpPr/>
            <p:nvPr/>
          </p:nvSpPr>
          <p:spPr>
            <a:xfrm>
              <a:off x="5500593" y="4734442"/>
              <a:ext cx="104125" cy="111367"/>
            </a:xfrm>
            <a:custGeom>
              <a:avLst/>
              <a:gdLst/>
              <a:ahLst/>
              <a:cxnLst/>
              <a:rect l="l" t="t" r="r" b="b"/>
              <a:pathLst>
                <a:path w="2430" h="2599" extrusionOk="0">
                  <a:moveTo>
                    <a:pt x="2337" y="1"/>
                  </a:moveTo>
                  <a:lnTo>
                    <a:pt x="0" y="2537"/>
                  </a:lnTo>
                  <a:lnTo>
                    <a:pt x="62" y="2598"/>
                  </a:lnTo>
                  <a:lnTo>
                    <a:pt x="2429" y="70"/>
                  </a:lnTo>
                  <a:lnTo>
                    <a:pt x="23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3"/>
            <p:cNvSpPr/>
            <p:nvPr/>
          </p:nvSpPr>
          <p:spPr>
            <a:xfrm>
              <a:off x="4296942" y="3525856"/>
              <a:ext cx="15169" cy="31238"/>
            </a:xfrm>
            <a:custGeom>
              <a:avLst/>
              <a:gdLst/>
              <a:ahLst/>
              <a:cxnLst/>
              <a:rect l="l" t="t" r="r" b="b"/>
              <a:pathLst>
                <a:path w="354" h="729" extrusionOk="0">
                  <a:moveTo>
                    <a:pt x="131" y="1"/>
                  </a:moveTo>
                  <a:cubicBezTo>
                    <a:pt x="100" y="1"/>
                    <a:pt x="39" y="32"/>
                    <a:pt x="0" y="93"/>
                  </a:cubicBezTo>
                  <a:lnTo>
                    <a:pt x="0" y="700"/>
                  </a:lnTo>
                  <a:cubicBezTo>
                    <a:pt x="37" y="720"/>
                    <a:pt x="74" y="728"/>
                    <a:pt x="110" y="728"/>
                  </a:cubicBezTo>
                  <a:cubicBezTo>
                    <a:pt x="200" y="728"/>
                    <a:pt x="279" y="674"/>
                    <a:pt x="323" y="608"/>
                  </a:cubicBezTo>
                  <a:cubicBezTo>
                    <a:pt x="354" y="508"/>
                    <a:pt x="354" y="447"/>
                    <a:pt x="354" y="385"/>
                  </a:cubicBezTo>
                  <a:cubicBezTo>
                    <a:pt x="354" y="285"/>
                    <a:pt x="354" y="224"/>
                    <a:pt x="323" y="155"/>
                  </a:cubicBezTo>
                  <a:cubicBezTo>
                    <a:pt x="292" y="62"/>
                    <a:pt x="231" y="32"/>
                    <a:pt x="131" y="1"/>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3"/>
            <p:cNvSpPr/>
            <p:nvPr/>
          </p:nvSpPr>
          <p:spPr>
            <a:xfrm>
              <a:off x="4208028" y="3477993"/>
              <a:ext cx="107082" cy="117195"/>
            </a:xfrm>
            <a:custGeom>
              <a:avLst/>
              <a:gdLst/>
              <a:ahLst/>
              <a:cxnLst/>
              <a:rect l="l" t="t" r="r" b="b"/>
              <a:pathLst>
                <a:path w="2499" h="2735" extrusionOk="0">
                  <a:moveTo>
                    <a:pt x="1511" y="0"/>
                  </a:moveTo>
                  <a:cubicBezTo>
                    <a:pt x="887" y="0"/>
                    <a:pt x="0" y="415"/>
                    <a:pt x="0" y="987"/>
                  </a:cubicBezTo>
                  <a:cubicBezTo>
                    <a:pt x="0" y="1272"/>
                    <a:pt x="254" y="2394"/>
                    <a:pt x="577" y="2586"/>
                  </a:cubicBezTo>
                  <a:cubicBezTo>
                    <a:pt x="720" y="2683"/>
                    <a:pt x="934" y="2735"/>
                    <a:pt x="1165" y="2735"/>
                  </a:cubicBezTo>
                  <a:cubicBezTo>
                    <a:pt x="1555" y="2735"/>
                    <a:pt x="1996" y="2589"/>
                    <a:pt x="2237" y="2271"/>
                  </a:cubicBezTo>
                  <a:cubicBezTo>
                    <a:pt x="2498" y="1917"/>
                    <a:pt x="2014" y="157"/>
                    <a:pt x="2014" y="157"/>
                  </a:cubicBezTo>
                  <a:cubicBezTo>
                    <a:pt x="1908" y="49"/>
                    <a:pt x="1725" y="0"/>
                    <a:pt x="1511"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3"/>
            <p:cNvSpPr/>
            <p:nvPr/>
          </p:nvSpPr>
          <p:spPr>
            <a:xfrm>
              <a:off x="4187289" y="3524228"/>
              <a:ext cx="98812" cy="139991"/>
            </a:xfrm>
            <a:custGeom>
              <a:avLst/>
              <a:gdLst/>
              <a:ahLst/>
              <a:cxnLst/>
              <a:rect l="l" t="t" r="r" b="b"/>
              <a:pathLst>
                <a:path w="2306" h="3267" extrusionOk="0">
                  <a:moveTo>
                    <a:pt x="830" y="0"/>
                  </a:moveTo>
                  <a:lnTo>
                    <a:pt x="192" y="1123"/>
                  </a:lnTo>
                  <a:lnTo>
                    <a:pt x="0" y="2660"/>
                  </a:lnTo>
                  <a:cubicBezTo>
                    <a:pt x="0" y="2660"/>
                    <a:pt x="577" y="3267"/>
                    <a:pt x="1445" y="3267"/>
                  </a:cubicBezTo>
                  <a:cubicBezTo>
                    <a:pt x="2306" y="3267"/>
                    <a:pt x="2306" y="2690"/>
                    <a:pt x="2306" y="2690"/>
                  </a:cubicBezTo>
                  <a:lnTo>
                    <a:pt x="2144" y="1384"/>
                  </a:lnTo>
                  <a:lnTo>
                    <a:pt x="83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3"/>
            <p:cNvSpPr/>
            <p:nvPr/>
          </p:nvSpPr>
          <p:spPr>
            <a:xfrm>
              <a:off x="4169506" y="3446198"/>
              <a:ext cx="135706" cy="126150"/>
            </a:xfrm>
            <a:custGeom>
              <a:avLst/>
              <a:gdLst/>
              <a:ahLst/>
              <a:cxnLst/>
              <a:rect l="l" t="t" r="r" b="b"/>
              <a:pathLst>
                <a:path w="3167" h="2944" extrusionOk="0">
                  <a:moveTo>
                    <a:pt x="1891" y="0"/>
                  </a:moveTo>
                  <a:cubicBezTo>
                    <a:pt x="1629" y="0"/>
                    <a:pt x="1407" y="0"/>
                    <a:pt x="1184" y="131"/>
                  </a:cubicBezTo>
                  <a:cubicBezTo>
                    <a:pt x="961" y="223"/>
                    <a:pt x="638" y="446"/>
                    <a:pt x="638" y="707"/>
                  </a:cubicBezTo>
                  <a:cubicBezTo>
                    <a:pt x="323" y="799"/>
                    <a:pt x="0" y="1406"/>
                    <a:pt x="162" y="2083"/>
                  </a:cubicBezTo>
                  <a:cubicBezTo>
                    <a:pt x="285" y="2436"/>
                    <a:pt x="354" y="2821"/>
                    <a:pt x="607" y="2944"/>
                  </a:cubicBezTo>
                  <a:cubicBezTo>
                    <a:pt x="961" y="2821"/>
                    <a:pt x="1184" y="2436"/>
                    <a:pt x="1245" y="2336"/>
                  </a:cubicBezTo>
                  <a:cubicBezTo>
                    <a:pt x="1376" y="2175"/>
                    <a:pt x="1407" y="1891"/>
                    <a:pt x="1407" y="1668"/>
                  </a:cubicBezTo>
                  <a:lnTo>
                    <a:pt x="1407" y="1376"/>
                  </a:lnTo>
                  <a:cubicBezTo>
                    <a:pt x="1407" y="1346"/>
                    <a:pt x="1407" y="1162"/>
                    <a:pt x="1378" y="1153"/>
                  </a:cubicBezTo>
                  <a:lnTo>
                    <a:pt x="1378" y="1153"/>
                  </a:lnTo>
                  <a:cubicBezTo>
                    <a:pt x="1681" y="1198"/>
                    <a:pt x="2005" y="1226"/>
                    <a:pt x="2331" y="1226"/>
                  </a:cubicBezTo>
                  <a:cubicBezTo>
                    <a:pt x="2451" y="1226"/>
                    <a:pt x="2571" y="1223"/>
                    <a:pt x="2690" y="1214"/>
                  </a:cubicBezTo>
                  <a:cubicBezTo>
                    <a:pt x="2821" y="1214"/>
                    <a:pt x="2944" y="1184"/>
                    <a:pt x="3074" y="1122"/>
                  </a:cubicBezTo>
                  <a:cubicBezTo>
                    <a:pt x="3167" y="1053"/>
                    <a:pt x="3167" y="62"/>
                    <a:pt x="18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3"/>
            <p:cNvSpPr/>
            <p:nvPr/>
          </p:nvSpPr>
          <p:spPr>
            <a:xfrm>
              <a:off x="4216256" y="3562750"/>
              <a:ext cx="64275" cy="34280"/>
            </a:xfrm>
            <a:custGeom>
              <a:avLst/>
              <a:gdLst/>
              <a:ahLst/>
              <a:cxnLst/>
              <a:rect l="l" t="t" r="r" b="b"/>
              <a:pathLst>
                <a:path w="1500" h="800" extrusionOk="0">
                  <a:moveTo>
                    <a:pt x="93" y="1"/>
                  </a:moveTo>
                  <a:lnTo>
                    <a:pt x="0" y="31"/>
                  </a:lnTo>
                  <a:cubicBezTo>
                    <a:pt x="0" y="31"/>
                    <a:pt x="31" y="131"/>
                    <a:pt x="93" y="254"/>
                  </a:cubicBezTo>
                  <a:cubicBezTo>
                    <a:pt x="193" y="385"/>
                    <a:pt x="285" y="546"/>
                    <a:pt x="477" y="639"/>
                  </a:cubicBezTo>
                  <a:cubicBezTo>
                    <a:pt x="669" y="769"/>
                    <a:pt x="923" y="800"/>
                    <a:pt x="1115" y="800"/>
                  </a:cubicBezTo>
                  <a:cubicBezTo>
                    <a:pt x="1345" y="800"/>
                    <a:pt x="1499" y="769"/>
                    <a:pt x="1499" y="738"/>
                  </a:cubicBezTo>
                  <a:lnTo>
                    <a:pt x="1499" y="677"/>
                  </a:lnTo>
                  <a:lnTo>
                    <a:pt x="1468" y="677"/>
                  </a:lnTo>
                  <a:cubicBezTo>
                    <a:pt x="1407" y="677"/>
                    <a:pt x="1276" y="708"/>
                    <a:pt x="1115" y="708"/>
                  </a:cubicBezTo>
                  <a:cubicBezTo>
                    <a:pt x="923" y="708"/>
                    <a:pt x="700" y="677"/>
                    <a:pt x="508" y="546"/>
                  </a:cubicBezTo>
                  <a:cubicBezTo>
                    <a:pt x="346" y="485"/>
                    <a:pt x="254" y="354"/>
                    <a:pt x="193" y="224"/>
                  </a:cubicBezTo>
                  <a:cubicBezTo>
                    <a:pt x="154" y="162"/>
                    <a:pt x="123" y="101"/>
                    <a:pt x="123" y="62"/>
                  </a:cubicBezTo>
                  <a:cubicBezTo>
                    <a:pt x="93" y="62"/>
                    <a:pt x="93" y="31"/>
                    <a:pt x="93" y="31"/>
                  </a:cubicBez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3"/>
            <p:cNvSpPr/>
            <p:nvPr/>
          </p:nvSpPr>
          <p:spPr>
            <a:xfrm>
              <a:off x="4200358" y="3533741"/>
              <a:ext cx="29438" cy="33552"/>
            </a:xfrm>
            <a:custGeom>
              <a:avLst/>
              <a:gdLst/>
              <a:ahLst/>
              <a:cxnLst/>
              <a:rect l="l" t="t" r="r" b="b"/>
              <a:pathLst>
                <a:path w="687" h="783" extrusionOk="0">
                  <a:moveTo>
                    <a:pt x="435" y="0"/>
                  </a:moveTo>
                  <a:cubicBezTo>
                    <a:pt x="423" y="0"/>
                    <a:pt x="412" y="3"/>
                    <a:pt x="402" y="9"/>
                  </a:cubicBezTo>
                  <a:cubicBezTo>
                    <a:pt x="302" y="9"/>
                    <a:pt x="241" y="40"/>
                    <a:pt x="210" y="101"/>
                  </a:cubicBezTo>
                  <a:cubicBezTo>
                    <a:pt x="0" y="340"/>
                    <a:pt x="185" y="783"/>
                    <a:pt x="503" y="783"/>
                  </a:cubicBezTo>
                  <a:cubicBezTo>
                    <a:pt x="522" y="783"/>
                    <a:pt x="543" y="781"/>
                    <a:pt x="564" y="778"/>
                  </a:cubicBezTo>
                  <a:cubicBezTo>
                    <a:pt x="687" y="778"/>
                    <a:pt x="656" y="616"/>
                    <a:pt x="656" y="616"/>
                  </a:cubicBezTo>
                  <a:lnTo>
                    <a:pt x="625" y="132"/>
                  </a:lnTo>
                  <a:cubicBezTo>
                    <a:pt x="599" y="80"/>
                    <a:pt x="502" y="0"/>
                    <a:pt x="43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3"/>
            <p:cNvSpPr/>
            <p:nvPr/>
          </p:nvSpPr>
          <p:spPr>
            <a:xfrm>
              <a:off x="4279159" y="3522900"/>
              <a:ext cx="15169" cy="30338"/>
            </a:xfrm>
            <a:custGeom>
              <a:avLst/>
              <a:gdLst/>
              <a:ahLst/>
              <a:cxnLst/>
              <a:rect l="l" t="t" r="r" b="b"/>
              <a:pathLst>
                <a:path w="354" h="708" extrusionOk="0">
                  <a:moveTo>
                    <a:pt x="100" y="1"/>
                  </a:moveTo>
                  <a:lnTo>
                    <a:pt x="31" y="31"/>
                  </a:lnTo>
                  <a:cubicBezTo>
                    <a:pt x="31" y="31"/>
                    <a:pt x="70" y="70"/>
                    <a:pt x="70" y="101"/>
                  </a:cubicBezTo>
                  <a:cubicBezTo>
                    <a:pt x="131" y="162"/>
                    <a:pt x="162" y="224"/>
                    <a:pt x="193" y="323"/>
                  </a:cubicBezTo>
                  <a:cubicBezTo>
                    <a:pt x="262" y="416"/>
                    <a:pt x="292" y="485"/>
                    <a:pt x="292" y="516"/>
                  </a:cubicBezTo>
                  <a:lnTo>
                    <a:pt x="292" y="546"/>
                  </a:lnTo>
                  <a:cubicBezTo>
                    <a:pt x="292" y="546"/>
                    <a:pt x="262" y="577"/>
                    <a:pt x="223" y="577"/>
                  </a:cubicBezTo>
                  <a:cubicBezTo>
                    <a:pt x="193" y="608"/>
                    <a:pt x="131" y="608"/>
                    <a:pt x="100" y="646"/>
                  </a:cubicBezTo>
                  <a:lnTo>
                    <a:pt x="0" y="646"/>
                  </a:lnTo>
                  <a:lnTo>
                    <a:pt x="0" y="708"/>
                  </a:lnTo>
                  <a:cubicBezTo>
                    <a:pt x="0" y="708"/>
                    <a:pt x="100" y="708"/>
                    <a:pt x="162" y="677"/>
                  </a:cubicBezTo>
                  <a:cubicBezTo>
                    <a:pt x="193" y="677"/>
                    <a:pt x="223" y="677"/>
                    <a:pt x="262" y="646"/>
                  </a:cubicBezTo>
                  <a:cubicBezTo>
                    <a:pt x="292" y="608"/>
                    <a:pt x="323" y="608"/>
                    <a:pt x="354" y="546"/>
                  </a:cubicBezTo>
                  <a:lnTo>
                    <a:pt x="354" y="516"/>
                  </a:lnTo>
                  <a:cubicBezTo>
                    <a:pt x="354" y="485"/>
                    <a:pt x="323" y="454"/>
                    <a:pt x="292" y="385"/>
                  </a:cubicBezTo>
                  <a:cubicBezTo>
                    <a:pt x="223" y="224"/>
                    <a:pt x="100" y="1"/>
                    <a:pt x="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3"/>
            <p:cNvSpPr/>
            <p:nvPr/>
          </p:nvSpPr>
          <p:spPr>
            <a:xfrm>
              <a:off x="4261376" y="3557137"/>
              <a:ext cx="35608" cy="18768"/>
            </a:xfrm>
            <a:custGeom>
              <a:avLst/>
              <a:gdLst/>
              <a:ahLst/>
              <a:cxnLst/>
              <a:rect l="l" t="t" r="r" b="b"/>
              <a:pathLst>
                <a:path w="831" h="438" extrusionOk="0">
                  <a:moveTo>
                    <a:pt x="738" y="1"/>
                  </a:moveTo>
                  <a:lnTo>
                    <a:pt x="0" y="132"/>
                  </a:lnTo>
                  <a:cubicBezTo>
                    <a:pt x="0" y="132"/>
                    <a:pt x="105" y="438"/>
                    <a:pt x="422" y="438"/>
                  </a:cubicBezTo>
                  <a:cubicBezTo>
                    <a:pt x="460" y="438"/>
                    <a:pt x="502" y="434"/>
                    <a:pt x="546" y="424"/>
                  </a:cubicBezTo>
                  <a:cubicBezTo>
                    <a:pt x="830" y="355"/>
                    <a:pt x="738" y="1"/>
                    <a:pt x="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3"/>
            <p:cNvSpPr/>
            <p:nvPr/>
          </p:nvSpPr>
          <p:spPr>
            <a:xfrm>
              <a:off x="4291671" y="3517286"/>
              <a:ext cx="5313" cy="7884"/>
            </a:xfrm>
            <a:custGeom>
              <a:avLst/>
              <a:gdLst/>
              <a:ahLst/>
              <a:cxnLst/>
              <a:rect l="l" t="t" r="r" b="b"/>
              <a:pathLst>
                <a:path w="124" h="184" extrusionOk="0">
                  <a:moveTo>
                    <a:pt x="45" y="1"/>
                  </a:moveTo>
                  <a:cubicBezTo>
                    <a:pt x="22" y="1"/>
                    <a:pt x="0" y="21"/>
                    <a:pt x="0" y="39"/>
                  </a:cubicBezTo>
                  <a:cubicBezTo>
                    <a:pt x="0" y="70"/>
                    <a:pt x="0" y="101"/>
                    <a:pt x="31" y="132"/>
                  </a:cubicBezTo>
                  <a:cubicBezTo>
                    <a:pt x="31" y="166"/>
                    <a:pt x="54" y="184"/>
                    <a:pt x="77" y="184"/>
                  </a:cubicBezTo>
                  <a:cubicBezTo>
                    <a:pt x="100" y="184"/>
                    <a:pt x="123" y="166"/>
                    <a:pt x="123" y="132"/>
                  </a:cubicBezTo>
                  <a:cubicBezTo>
                    <a:pt x="93" y="101"/>
                    <a:pt x="93" y="70"/>
                    <a:pt x="93" y="39"/>
                  </a:cubicBezTo>
                  <a:cubicBezTo>
                    <a:pt x="80" y="11"/>
                    <a:pt x="62" y="1"/>
                    <a:pt x="4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3"/>
            <p:cNvSpPr/>
            <p:nvPr/>
          </p:nvSpPr>
          <p:spPr>
            <a:xfrm>
              <a:off x="4283444" y="3506445"/>
              <a:ext cx="15169" cy="5656"/>
            </a:xfrm>
            <a:custGeom>
              <a:avLst/>
              <a:gdLst/>
              <a:ahLst/>
              <a:cxnLst/>
              <a:rect l="l" t="t" r="r" b="b"/>
              <a:pathLst>
                <a:path w="354" h="132" extrusionOk="0">
                  <a:moveTo>
                    <a:pt x="192" y="0"/>
                  </a:moveTo>
                  <a:cubicBezTo>
                    <a:pt x="62" y="0"/>
                    <a:pt x="0" y="100"/>
                    <a:pt x="0" y="100"/>
                  </a:cubicBezTo>
                  <a:cubicBezTo>
                    <a:pt x="0" y="100"/>
                    <a:pt x="0" y="131"/>
                    <a:pt x="31" y="131"/>
                  </a:cubicBezTo>
                  <a:lnTo>
                    <a:pt x="62" y="131"/>
                  </a:lnTo>
                  <a:cubicBezTo>
                    <a:pt x="62" y="100"/>
                    <a:pt x="123" y="70"/>
                    <a:pt x="192" y="70"/>
                  </a:cubicBezTo>
                  <a:cubicBezTo>
                    <a:pt x="223" y="70"/>
                    <a:pt x="254" y="70"/>
                    <a:pt x="285" y="100"/>
                  </a:cubicBezTo>
                  <a:lnTo>
                    <a:pt x="354" y="100"/>
                  </a:lnTo>
                  <a:cubicBezTo>
                    <a:pt x="354" y="70"/>
                    <a:pt x="354" y="70"/>
                    <a:pt x="315" y="31"/>
                  </a:cubicBezTo>
                  <a:cubicBezTo>
                    <a:pt x="285" y="0"/>
                    <a:pt x="223" y="0"/>
                    <a:pt x="192"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3"/>
            <p:cNvSpPr/>
            <p:nvPr/>
          </p:nvSpPr>
          <p:spPr>
            <a:xfrm>
              <a:off x="4254992" y="3525514"/>
              <a:ext cx="5913" cy="8656"/>
            </a:xfrm>
            <a:custGeom>
              <a:avLst/>
              <a:gdLst/>
              <a:ahLst/>
              <a:cxnLst/>
              <a:rect l="l" t="t" r="r" b="b"/>
              <a:pathLst>
                <a:path w="138" h="202" extrusionOk="0">
                  <a:moveTo>
                    <a:pt x="53" y="1"/>
                  </a:moveTo>
                  <a:cubicBezTo>
                    <a:pt x="28" y="1"/>
                    <a:pt x="1" y="22"/>
                    <a:pt x="19" y="40"/>
                  </a:cubicBezTo>
                  <a:lnTo>
                    <a:pt x="19" y="163"/>
                  </a:lnTo>
                  <a:cubicBezTo>
                    <a:pt x="19" y="190"/>
                    <a:pt x="39" y="202"/>
                    <a:pt x="62" y="202"/>
                  </a:cubicBezTo>
                  <a:cubicBezTo>
                    <a:pt x="97" y="202"/>
                    <a:pt x="137" y="174"/>
                    <a:pt x="119" y="132"/>
                  </a:cubicBezTo>
                  <a:cubicBezTo>
                    <a:pt x="119" y="101"/>
                    <a:pt x="119" y="70"/>
                    <a:pt x="88" y="40"/>
                  </a:cubicBezTo>
                  <a:cubicBezTo>
                    <a:pt x="88" y="11"/>
                    <a:pt x="71" y="1"/>
                    <a:pt x="53"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3"/>
            <p:cNvSpPr/>
            <p:nvPr/>
          </p:nvSpPr>
          <p:spPr>
            <a:xfrm>
              <a:off x="4243594" y="3513344"/>
              <a:ext cx="17826" cy="9298"/>
            </a:xfrm>
            <a:custGeom>
              <a:avLst/>
              <a:gdLst/>
              <a:ahLst/>
              <a:cxnLst/>
              <a:rect l="l" t="t" r="r" b="b"/>
              <a:pathLst>
                <a:path w="416" h="217" extrusionOk="0">
                  <a:moveTo>
                    <a:pt x="323" y="1"/>
                  </a:moveTo>
                  <a:cubicBezTo>
                    <a:pt x="254" y="1"/>
                    <a:pt x="131" y="1"/>
                    <a:pt x="0" y="162"/>
                  </a:cubicBezTo>
                  <a:lnTo>
                    <a:pt x="0" y="193"/>
                  </a:lnTo>
                  <a:cubicBezTo>
                    <a:pt x="16" y="208"/>
                    <a:pt x="23" y="216"/>
                    <a:pt x="31" y="216"/>
                  </a:cubicBezTo>
                  <a:cubicBezTo>
                    <a:pt x="39" y="216"/>
                    <a:pt x="46" y="208"/>
                    <a:pt x="62" y="193"/>
                  </a:cubicBezTo>
                  <a:cubicBezTo>
                    <a:pt x="162" y="62"/>
                    <a:pt x="254" y="62"/>
                    <a:pt x="323" y="62"/>
                  </a:cubicBezTo>
                  <a:lnTo>
                    <a:pt x="385" y="62"/>
                  </a:lnTo>
                  <a:cubicBezTo>
                    <a:pt x="415" y="62"/>
                    <a:pt x="415" y="62"/>
                    <a:pt x="415" y="32"/>
                  </a:cubicBezTo>
                  <a:lnTo>
                    <a:pt x="415"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3"/>
            <p:cNvSpPr/>
            <p:nvPr/>
          </p:nvSpPr>
          <p:spPr>
            <a:xfrm>
              <a:off x="4309454" y="4703161"/>
              <a:ext cx="208508" cy="211165"/>
            </a:xfrm>
            <a:custGeom>
              <a:avLst/>
              <a:gdLst/>
              <a:ahLst/>
              <a:cxnLst/>
              <a:rect l="l" t="t" r="r" b="b"/>
              <a:pathLst>
                <a:path w="4866" h="4928" extrusionOk="0">
                  <a:moveTo>
                    <a:pt x="2690" y="1"/>
                  </a:moveTo>
                  <a:lnTo>
                    <a:pt x="0" y="285"/>
                  </a:lnTo>
                  <a:lnTo>
                    <a:pt x="354" y="3805"/>
                  </a:lnTo>
                  <a:lnTo>
                    <a:pt x="323" y="4927"/>
                  </a:lnTo>
                  <a:lnTo>
                    <a:pt x="4673" y="4896"/>
                  </a:lnTo>
                  <a:cubicBezTo>
                    <a:pt x="4804" y="4896"/>
                    <a:pt x="4865" y="4835"/>
                    <a:pt x="4865" y="4704"/>
                  </a:cubicBezTo>
                  <a:cubicBezTo>
                    <a:pt x="4865" y="4643"/>
                    <a:pt x="4835" y="4543"/>
                    <a:pt x="4773" y="4543"/>
                  </a:cubicBezTo>
                  <a:lnTo>
                    <a:pt x="2882" y="3682"/>
                  </a:lnTo>
                  <a:lnTo>
                    <a:pt x="2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3"/>
            <p:cNvSpPr/>
            <p:nvPr/>
          </p:nvSpPr>
          <p:spPr>
            <a:xfrm>
              <a:off x="4313396" y="4860935"/>
              <a:ext cx="215750" cy="72802"/>
            </a:xfrm>
            <a:custGeom>
              <a:avLst/>
              <a:gdLst/>
              <a:ahLst/>
              <a:cxnLst/>
              <a:rect l="l" t="t" r="r" b="b"/>
              <a:pathLst>
                <a:path w="5035" h="1699" extrusionOk="0">
                  <a:moveTo>
                    <a:pt x="2790" y="0"/>
                  </a:moveTo>
                  <a:cubicBezTo>
                    <a:pt x="2357" y="172"/>
                    <a:pt x="1880" y="225"/>
                    <a:pt x="1459" y="225"/>
                  </a:cubicBezTo>
                  <a:cubicBezTo>
                    <a:pt x="791" y="225"/>
                    <a:pt x="262" y="92"/>
                    <a:pt x="262" y="92"/>
                  </a:cubicBezTo>
                  <a:lnTo>
                    <a:pt x="1" y="1599"/>
                  </a:lnTo>
                  <a:cubicBezTo>
                    <a:pt x="1" y="1629"/>
                    <a:pt x="39" y="1698"/>
                    <a:pt x="101" y="1698"/>
                  </a:cubicBezTo>
                  <a:lnTo>
                    <a:pt x="4935" y="1698"/>
                  </a:lnTo>
                  <a:cubicBezTo>
                    <a:pt x="5035" y="1698"/>
                    <a:pt x="4965" y="1184"/>
                    <a:pt x="4965" y="1184"/>
                  </a:cubicBezTo>
                  <a:cubicBezTo>
                    <a:pt x="4935" y="1022"/>
                    <a:pt x="4842" y="892"/>
                    <a:pt x="4773" y="830"/>
                  </a:cubicBezTo>
                  <a:lnTo>
                    <a:pt x="27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3"/>
            <p:cNvSpPr/>
            <p:nvPr/>
          </p:nvSpPr>
          <p:spPr>
            <a:xfrm>
              <a:off x="4436889" y="4862221"/>
              <a:ext cx="15212" cy="23439"/>
            </a:xfrm>
            <a:custGeom>
              <a:avLst/>
              <a:gdLst/>
              <a:ahLst/>
              <a:cxnLst/>
              <a:rect l="l" t="t" r="r" b="b"/>
              <a:pathLst>
                <a:path w="355" h="547" extrusionOk="0">
                  <a:moveTo>
                    <a:pt x="293" y="1"/>
                  </a:moveTo>
                  <a:cubicBezTo>
                    <a:pt x="162" y="162"/>
                    <a:pt x="70" y="324"/>
                    <a:pt x="1" y="477"/>
                  </a:cubicBezTo>
                  <a:lnTo>
                    <a:pt x="101" y="546"/>
                  </a:lnTo>
                  <a:cubicBezTo>
                    <a:pt x="162" y="354"/>
                    <a:pt x="262" y="224"/>
                    <a:pt x="354" y="62"/>
                  </a:cubicBezTo>
                  <a:lnTo>
                    <a:pt x="2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3"/>
            <p:cNvSpPr/>
            <p:nvPr/>
          </p:nvSpPr>
          <p:spPr>
            <a:xfrm>
              <a:off x="4449401" y="4869162"/>
              <a:ext cx="13883" cy="19111"/>
            </a:xfrm>
            <a:custGeom>
              <a:avLst/>
              <a:gdLst/>
              <a:ahLst/>
              <a:cxnLst/>
              <a:rect l="l" t="t" r="r" b="b"/>
              <a:pathLst>
                <a:path w="324" h="446" extrusionOk="0">
                  <a:moveTo>
                    <a:pt x="254" y="0"/>
                  </a:moveTo>
                  <a:cubicBezTo>
                    <a:pt x="131" y="162"/>
                    <a:pt x="93" y="254"/>
                    <a:pt x="1" y="415"/>
                  </a:cubicBezTo>
                  <a:lnTo>
                    <a:pt x="93" y="446"/>
                  </a:lnTo>
                  <a:cubicBezTo>
                    <a:pt x="162" y="284"/>
                    <a:pt x="224" y="223"/>
                    <a:pt x="324" y="62"/>
                  </a:cubicBezTo>
                  <a:lnTo>
                    <a:pt x="2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3"/>
            <p:cNvSpPr/>
            <p:nvPr/>
          </p:nvSpPr>
          <p:spPr>
            <a:xfrm>
              <a:off x="4458957" y="4873105"/>
              <a:ext cx="13883" cy="19454"/>
            </a:xfrm>
            <a:custGeom>
              <a:avLst/>
              <a:gdLst/>
              <a:ahLst/>
              <a:cxnLst/>
              <a:rect l="l" t="t" r="r" b="b"/>
              <a:pathLst>
                <a:path w="324" h="454" extrusionOk="0">
                  <a:moveTo>
                    <a:pt x="223" y="0"/>
                  </a:moveTo>
                  <a:cubicBezTo>
                    <a:pt x="162" y="131"/>
                    <a:pt x="62" y="292"/>
                    <a:pt x="1" y="385"/>
                  </a:cubicBezTo>
                  <a:lnTo>
                    <a:pt x="101" y="454"/>
                  </a:lnTo>
                  <a:cubicBezTo>
                    <a:pt x="162" y="323"/>
                    <a:pt x="223" y="162"/>
                    <a:pt x="323" y="70"/>
                  </a:cubicBezTo>
                  <a:lnTo>
                    <a:pt x="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3"/>
            <p:cNvSpPr/>
            <p:nvPr/>
          </p:nvSpPr>
          <p:spPr>
            <a:xfrm>
              <a:off x="4315067" y="4915569"/>
              <a:ext cx="212450" cy="5656"/>
            </a:xfrm>
            <a:custGeom>
              <a:avLst/>
              <a:gdLst/>
              <a:ahLst/>
              <a:cxnLst/>
              <a:rect l="l" t="t" r="r" b="b"/>
              <a:pathLst>
                <a:path w="4958" h="132" extrusionOk="0">
                  <a:moveTo>
                    <a:pt x="4957" y="1"/>
                  </a:moveTo>
                  <a:lnTo>
                    <a:pt x="0" y="39"/>
                  </a:lnTo>
                  <a:lnTo>
                    <a:pt x="0" y="131"/>
                  </a:lnTo>
                  <a:lnTo>
                    <a:pt x="4957" y="101"/>
                  </a:lnTo>
                  <a:lnTo>
                    <a:pt x="4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3"/>
            <p:cNvSpPr/>
            <p:nvPr/>
          </p:nvSpPr>
          <p:spPr>
            <a:xfrm>
              <a:off x="4320338" y="4885617"/>
              <a:ext cx="56348" cy="32952"/>
            </a:xfrm>
            <a:custGeom>
              <a:avLst/>
              <a:gdLst/>
              <a:ahLst/>
              <a:cxnLst/>
              <a:rect l="l" t="t" r="r" b="b"/>
              <a:pathLst>
                <a:path w="1315" h="769" extrusionOk="0">
                  <a:moveTo>
                    <a:pt x="0" y="0"/>
                  </a:moveTo>
                  <a:lnTo>
                    <a:pt x="0" y="93"/>
                  </a:lnTo>
                  <a:lnTo>
                    <a:pt x="69" y="93"/>
                  </a:lnTo>
                  <a:cubicBezTo>
                    <a:pt x="161" y="93"/>
                    <a:pt x="453" y="123"/>
                    <a:pt x="707" y="223"/>
                  </a:cubicBezTo>
                  <a:cubicBezTo>
                    <a:pt x="838" y="285"/>
                    <a:pt x="961" y="354"/>
                    <a:pt x="1061" y="446"/>
                  </a:cubicBezTo>
                  <a:cubicBezTo>
                    <a:pt x="1153" y="546"/>
                    <a:pt x="1222" y="638"/>
                    <a:pt x="1222" y="769"/>
                  </a:cubicBezTo>
                  <a:lnTo>
                    <a:pt x="1314" y="769"/>
                  </a:lnTo>
                  <a:cubicBezTo>
                    <a:pt x="1284" y="577"/>
                    <a:pt x="1184" y="446"/>
                    <a:pt x="1061" y="316"/>
                  </a:cubicBezTo>
                  <a:cubicBezTo>
                    <a:pt x="868" y="162"/>
                    <a:pt x="607" y="93"/>
                    <a:pt x="384" y="31"/>
                  </a:cubicBezTo>
                  <a:cubicBezTo>
                    <a:pt x="161" y="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3"/>
            <p:cNvSpPr/>
            <p:nvPr/>
          </p:nvSpPr>
          <p:spPr>
            <a:xfrm>
              <a:off x="4482353" y="4888231"/>
              <a:ext cx="19111" cy="30338"/>
            </a:xfrm>
            <a:custGeom>
              <a:avLst/>
              <a:gdLst/>
              <a:ahLst/>
              <a:cxnLst/>
              <a:rect l="l" t="t" r="r" b="b"/>
              <a:pathLst>
                <a:path w="446" h="708" extrusionOk="0">
                  <a:moveTo>
                    <a:pt x="385" y="1"/>
                  </a:moveTo>
                  <a:cubicBezTo>
                    <a:pt x="385" y="1"/>
                    <a:pt x="285" y="132"/>
                    <a:pt x="223" y="255"/>
                  </a:cubicBezTo>
                  <a:cubicBezTo>
                    <a:pt x="131" y="416"/>
                    <a:pt x="31" y="577"/>
                    <a:pt x="0" y="677"/>
                  </a:cubicBezTo>
                  <a:lnTo>
                    <a:pt x="92" y="708"/>
                  </a:lnTo>
                  <a:cubicBezTo>
                    <a:pt x="92" y="608"/>
                    <a:pt x="192" y="447"/>
                    <a:pt x="285" y="324"/>
                  </a:cubicBezTo>
                  <a:cubicBezTo>
                    <a:pt x="323" y="224"/>
                    <a:pt x="385" y="193"/>
                    <a:pt x="415" y="132"/>
                  </a:cubicBezTo>
                  <a:cubicBezTo>
                    <a:pt x="446" y="101"/>
                    <a:pt x="446" y="62"/>
                    <a:pt x="446" y="62"/>
                  </a:cubicBez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3"/>
            <p:cNvSpPr/>
            <p:nvPr/>
          </p:nvSpPr>
          <p:spPr>
            <a:xfrm>
              <a:off x="4162565" y="3992193"/>
              <a:ext cx="295108" cy="848001"/>
            </a:xfrm>
            <a:custGeom>
              <a:avLst/>
              <a:gdLst/>
              <a:ahLst/>
              <a:cxnLst/>
              <a:rect l="l" t="t" r="r" b="b"/>
              <a:pathLst>
                <a:path w="6887" h="19790" extrusionOk="0">
                  <a:moveTo>
                    <a:pt x="1" y="0"/>
                  </a:moveTo>
                  <a:cubicBezTo>
                    <a:pt x="193" y="415"/>
                    <a:pt x="62" y="3366"/>
                    <a:pt x="1699" y="6087"/>
                  </a:cubicBezTo>
                  <a:cubicBezTo>
                    <a:pt x="2368" y="11851"/>
                    <a:pt x="3136" y="19790"/>
                    <a:pt x="3136" y="19790"/>
                  </a:cubicBezTo>
                  <a:lnTo>
                    <a:pt x="6887" y="19790"/>
                  </a:lnTo>
                  <a:cubicBezTo>
                    <a:pt x="6887" y="19790"/>
                    <a:pt x="6211" y="7078"/>
                    <a:pt x="5480" y="169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3"/>
            <p:cNvSpPr/>
            <p:nvPr/>
          </p:nvSpPr>
          <p:spPr>
            <a:xfrm>
              <a:off x="4249207" y="4217413"/>
              <a:ext cx="72459" cy="622782"/>
            </a:xfrm>
            <a:custGeom>
              <a:avLst/>
              <a:gdLst/>
              <a:ahLst/>
              <a:cxnLst/>
              <a:rect l="l" t="t" r="r" b="b"/>
              <a:pathLst>
                <a:path w="1691" h="14534" extrusionOk="0">
                  <a:moveTo>
                    <a:pt x="92" y="1"/>
                  </a:moveTo>
                  <a:lnTo>
                    <a:pt x="0" y="32"/>
                  </a:lnTo>
                  <a:cubicBezTo>
                    <a:pt x="315" y="2883"/>
                    <a:pt x="730" y="6533"/>
                    <a:pt x="1053" y="9446"/>
                  </a:cubicBezTo>
                  <a:cubicBezTo>
                    <a:pt x="1214" y="10883"/>
                    <a:pt x="1345" y="12167"/>
                    <a:pt x="1437" y="13097"/>
                  </a:cubicBezTo>
                  <a:cubicBezTo>
                    <a:pt x="1468" y="13542"/>
                    <a:pt x="1537" y="13896"/>
                    <a:pt x="1537" y="14150"/>
                  </a:cubicBezTo>
                  <a:cubicBezTo>
                    <a:pt x="1568" y="14411"/>
                    <a:pt x="1599" y="14534"/>
                    <a:pt x="1599" y="14534"/>
                  </a:cubicBezTo>
                  <a:lnTo>
                    <a:pt x="1691" y="14534"/>
                  </a:lnTo>
                  <a:cubicBezTo>
                    <a:pt x="1691" y="14534"/>
                    <a:pt x="769" y="5765"/>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3"/>
            <p:cNvSpPr/>
            <p:nvPr/>
          </p:nvSpPr>
          <p:spPr>
            <a:xfrm>
              <a:off x="4043357" y="4703161"/>
              <a:ext cx="194668" cy="211165"/>
            </a:xfrm>
            <a:custGeom>
              <a:avLst/>
              <a:gdLst/>
              <a:ahLst/>
              <a:cxnLst/>
              <a:rect l="l" t="t" r="r" b="b"/>
              <a:pathLst>
                <a:path w="4543" h="4928" extrusionOk="0">
                  <a:moveTo>
                    <a:pt x="2883" y="1"/>
                  </a:moveTo>
                  <a:lnTo>
                    <a:pt x="193" y="285"/>
                  </a:lnTo>
                  <a:lnTo>
                    <a:pt x="31" y="3805"/>
                  </a:lnTo>
                  <a:lnTo>
                    <a:pt x="1" y="4927"/>
                  </a:lnTo>
                  <a:lnTo>
                    <a:pt x="4351" y="4896"/>
                  </a:lnTo>
                  <a:cubicBezTo>
                    <a:pt x="4481" y="4896"/>
                    <a:pt x="4543" y="4835"/>
                    <a:pt x="4543" y="4704"/>
                  </a:cubicBezTo>
                  <a:cubicBezTo>
                    <a:pt x="4543" y="4643"/>
                    <a:pt x="4512" y="4543"/>
                    <a:pt x="4420" y="4543"/>
                  </a:cubicBezTo>
                  <a:lnTo>
                    <a:pt x="2560" y="3682"/>
                  </a:lnTo>
                  <a:lnTo>
                    <a:pt x="28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3"/>
            <p:cNvSpPr/>
            <p:nvPr/>
          </p:nvSpPr>
          <p:spPr>
            <a:xfrm>
              <a:off x="4033501" y="4860935"/>
              <a:ext cx="215707" cy="72802"/>
            </a:xfrm>
            <a:custGeom>
              <a:avLst/>
              <a:gdLst/>
              <a:ahLst/>
              <a:cxnLst/>
              <a:rect l="l" t="t" r="r" b="b"/>
              <a:pathLst>
                <a:path w="5034" h="1699" extrusionOk="0">
                  <a:moveTo>
                    <a:pt x="2759" y="0"/>
                  </a:moveTo>
                  <a:cubicBezTo>
                    <a:pt x="2337" y="172"/>
                    <a:pt x="1868" y="225"/>
                    <a:pt x="1451" y="225"/>
                  </a:cubicBezTo>
                  <a:cubicBezTo>
                    <a:pt x="790" y="225"/>
                    <a:pt x="261" y="92"/>
                    <a:pt x="261" y="92"/>
                  </a:cubicBezTo>
                  <a:lnTo>
                    <a:pt x="0" y="1599"/>
                  </a:lnTo>
                  <a:cubicBezTo>
                    <a:pt x="0" y="1629"/>
                    <a:pt x="39" y="1698"/>
                    <a:pt x="100" y="1698"/>
                  </a:cubicBezTo>
                  <a:lnTo>
                    <a:pt x="4934" y="1698"/>
                  </a:lnTo>
                  <a:cubicBezTo>
                    <a:pt x="5034" y="1698"/>
                    <a:pt x="4965" y="1184"/>
                    <a:pt x="4965" y="1184"/>
                  </a:cubicBezTo>
                  <a:cubicBezTo>
                    <a:pt x="4934" y="1022"/>
                    <a:pt x="4842" y="892"/>
                    <a:pt x="4773" y="830"/>
                  </a:cubicBezTo>
                  <a:lnTo>
                    <a:pt x="2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3"/>
            <p:cNvSpPr/>
            <p:nvPr/>
          </p:nvSpPr>
          <p:spPr>
            <a:xfrm>
              <a:off x="4156994" y="4862221"/>
              <a:ext cx="15169" cy="23439"/>
            </a:xfrm>
            <a:custGeom>
              <a:avLst/>
              <a:gdLst/>
              <a:ahLst/>
              <a:cxnLst/>
              <a:rect l="l" t="t" r="r" b="b"/>
              <a:pathLst>
                <a:path w="354" h="547" extrusionOk="0">
                  <a:moveTo>
                    <a:pt x="292" y="1"/>
                  </a:moveTo>
                  <a:cubicBezTo>
                    <a:pt x="161" y="162"/>
                    <a:pt x="69" y="324"/>
                    <a:pt x="0" y="477"/>
                  </a:cubicBezTo>
                  <a:lnTo>
                    <a:pt x="100" y="546"/>
                  </a:lnTo>
                  <a:cubicBezTo>
                    <a:pt x="161" y="385"/>
                    <a:pt x="261" y="224"/>
                    <a:pt x="354" y="62"/>
                  </a:cubicBezTo>
                  <a:lnTo>
                    <a:pt x="2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3"/>
            <p:cNvSpPr/>
            <p:nvPr/>
          </p:nvSpPr>
          <p:spPr>
            <a:xfrm>
              <a:off x="4169506" y="4869162"/>
              <a:ext cx="13841" cy="19111"/>
            </a:xfrm>
            <a:custGeom>
              <a:avLst/>
              <a:gdLst/>
              <a:ahLst/>
              <a:cxnLst/>
              <a:rect l="l" t="t" r="r" b="b"/>
              <a:pathLst>
                <a:path w="323" h="446" extrusionOk="0">
                  <a:moveTo>
                    <a:pt x="254" y="0"/>
                  </a:moveTo>
                  <a:cubicBezTo>
                    <a:pt x="131" y="162"/>
                    <a:pt x="62" y="254"/>
                    <a:pt x="0" y="415"/>
                  </a:cubicBezTo>
                  <a:lnTo>
                    <a:pt x="92" y="446"/>
                  </a:lnTo>
                  <a:cubicBezTo>
                    <a:pt x="162" y="284"/>
                    <a:pt x="192" y="223"/>
                    <a:pt x="323" y="62"/>
                  </a:cubicBezTo>
                  <a:lnTo>
                    <a:pt x="2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3"/>
            <p:cNvSpPr/>
            <p:nvPr/>
          </p:nvSpPr>
          <p:spPr>
            <a:xfrm>
              <a:off x="4179062" y="4873105"/>
              <a:ext cx="13841" cy="19454"/>
            </a:xfrm>
            <a:custGeom>
              <a:avLst/>
              <a:gdLst/>
              <a:ahLst/>
              <a:cxnLst/>
              <a:rect l="l" t="t" r="r" b="b"/>
              <a:pathLst>
                <a:path w="323" h="454" extrusionOk="0">
                  <a:moveTo>
                    <a:pt x="223" y="0"/>
                  </a:moveTo>
                  <a:cubicBezTo>
                    <a:pt x="161" y="131"/>
                    <a:pt x="62" y="292"/>
                    <a:pt x="0" y="385"/>
                  </a:cubicBezTo>
                  <a:lnTo>
                    <a:pt x="100" y="454"/>
                  </a:lnTo>
                  <a:cubicBezTo>
                    <a:pt x="161" y="323"/>
                    <a:pt x="223" y="162"/>
                    <a:pt x="323" y="70"/>
                  </a:cubicBezTo>
                  <a:lnTo>
                    <a:pt x="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3"/>
            <p:cNvSpPr/>
            <p:nvPr/>
          </p:nvSpPr>
          <p:spPr>
            <a:xfrm>
              <a:off x="4035129" y="4915569"/>
              <a:ext cx="212450" cy="5656"/>
            </a:xfrm>
            <a:custGeom>
              <a:avLst/>
              <a:gdLst/>
              <a:ahLst/>
              <a:cxnLst/>
              <a:rect l="l" t="t" r="r" b="b"/>
              <a:pathLst>
                <a:path w="4958" h="132" extrusionOk="0">
                  <a:moveTo>
                    <a:pt x="4958" y="1"/>
                  </a:moveTo>
                  <a:lnTo>
                    <a:pt x="1" y="39"/>
                  </a:lnTo>
                  <a:lnTo>
                    <a:pt x="1" y="131"/>
                  </a:lnTo>
                  <a:lnTo>
                    <a:pt x="4958" y="101"/>
                  </a:lnTo>
                  <a:lnTo>
                    <a:pt x="4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3"/>
            <p:cNvSpPr/>
            <p:nvPr/>
          </p:nvSpPr>
          <p:spPr>
            <a:xfrm>
              <a:off x="4040400" y="4885617"/>
              <a:ext cx="56348" cy="32952"/>
            </a:xfrm>
            <a:custGeom>
              <a:avLst/>
              <a:gdLst/>
              <a:ahLst/>
              <a:cxnLst/>
              <a:rect l="l" t="t" r="r" b="b"/>
              <a:pathLst>
                <a:path w="1315" h="769" extrusionOk="0">
                  <a:moveTo>
                    <a:pt x="0" y="0"/>
                  </a:moveTo>
                  <a:lnTo>
                    <a:pt x="0" y="93"/>
                  </a:lnTo>
                  <a:lnTo>
                    <a:pt x="31" y="93"/>
                  </a:lnTo>
                  <a:cubicBezTo>
                    <a:pt x="162" y="93"/>
                    <a:pt x="454" y="123"/>
                    <a:pt x="708" y="223"/>
                  </a:cubicBezTo>
                  <a:cubicBezTo>
                    <a:pt x="838" y="285"/>
                    <a:pt x="930" y="354"/>
                    <a:pt x="1030" y="446"/>
                  </a:cubicBezTo>
                  <a:cubicBezTo>
                    <a:pt x="1123" y="546"/>
                    <a:pt x="1184" y="638"/>
                    <a:pt x="1222" y="769"/>
                  </a:cubicBezTo>
                  <a:lnTo>
                    <a:pt x="1315" y="769"/>
                  </a:lnTo>
                  <a:cubicBezTo>
                    <a:pt x="1284" y="577"/>
                    <a:pt x="1184" y="446"/>
                    <a:pt x="1061" y="316"/>
                  </a:cubicBezTo>
                  <a:cubicBezTo>
                    <a:pt x="869" y="162"/>
                    <a:pt x="608" y="93"/>
                    <a:pt x="385" y="31"/>
                  </a:cubicBezTo>
                  <a:cubicBezTo>
                    <a:pt x="162" y="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3"/>
            <p:cNvSpPr/>
            <p:nvPr/>
          </p:nvSpPr>
          <p:spPr>
            <a:xfrm>
              <a:off x="4201087" y="4888231"/>
              <a:ext cx="20482" cy="30338"/>
            </a:xfrm>
            <a:custGeom>
              <a:avLst/>
              <a:gdLst/>
              <a:ahLst/>
              <a:cxnLst/>
              <a:rect l="l" t="t" r="r" b="b"/>
              <a:pathLst>
                <a:path w="478" h="708" extrusionOk="0">
                  <a:moveTo>
                    <a:pt x="416" y="1"/>
                  </a:moveTo>
                  <a:cubicBezTo>
                    <a:pt x="416" y="1"/>
                    <a:pt x="316" y="132"/>
                    <a:pt x="224" y="255"/>
                  </a:cubicBezTo>
                  <a:cubicBezTo>
                    <a:pt x="162" y="416"/>
                    <a:pt x="62" y="577"/>
                    <a:pt x="1" y="677"/>
                  </a:cubicBezTo>
                  <a:lnTo>
                    <a:pt x="93" y="708"/>
                  </a:lnTo>
                  <a:cubicBezTo>
                    <a:pt x="124" y="608"/>
                    <a:pt x="224" y="447"/>
                    <a:pt x="316" y="324"/>
                  </a:cubicBezTo>
                  <a:cubicBezTo>
                    <a:pt x="354" y="224"/>
                    <a:pt x="416" y="193"/>
                    <a:pt x="447" y="132"/>
                  </a:cubicBezTo>
                  <a:cubicBezTo>
                    <a:pt x="477" y="101"/>
                    <a:pt x="477" y="62"/>
                    <a:pt x="477" y="62"/>
                  </a:cubicBezTo>
                  <a:lnTo>
                    <a:pt x="4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3"/>
            <p:cNvSpPr/>
            <p:nvPr/>
          </p:nvSpPr>
          <p:spPr>
            <a:xfrm>
              <a:off x="4028231" y="4038943"/>
              <a:ext cx="241417" cy="801252"/>
            </a:xfrm>
            <a:custGeom>
              <a:avLst/>
              <a:gdLst/>
              <a:ahLst/>
              <a:cxnLst/>
              <a:rect l="l" t="t" r="r" b="b"/>
              <a:pathLst>
                <a:path w="5634" h="18699" extrusionOk="0">
                  <a:moveTo>
                    <a:pt x="5634" y="1"/>
                  </a:moveTo>
                  <a:lnTo>
                    <a:pt x="669" y="93"/>
                  </a:lnTo>
                  <a:cubicBezTo>
                    <a:pt x="577" y="1345"/>
                    <a:pt x="577" y="2852"/>
                    <a:pt x="769" y="4320"/>
                  </a:cubicBezTo>
                  <a:cubicBezTo>
                    <a:pt x="446" y="10791"/>
                    <a:pt x="0" y="18699"/>
                    <a:pt x="0" y="18699"/>
                  </a:cubicBezTo>
                  <a:lnTo>
                    <a:pt x="3743" y="18699"/>
                  </a:lnTo>
                  <a:cubicBezTo>
                    <a:pt x="3743" y="18699"/>
                    <a:pt x="5541" y="4358"/>
                    <a:pt x="5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3"/>
            <p:cNvSpPr/>
            <p:nvPr/>
          </p:nvSpPr>
          <p:spPr>
            <a:xfrm>
              <a:off x="4052912" y="4042885"/>
              <a:ext cx="36937" cy="797310"/>
            </a:xfrm>
            <a:custGeom>
              <a:avLst/>
              <a:gdLst/>
              <a:ahLst/>
              <a:cxnLst/>
              <a:rect l="l" t="t" r="r" b="b"/>
              <a:pathLst>
                <a:path w="862" h="18607" extrusionOk="0">
                  <a:moveTo>
                    <a:pt x="669" y="1"/>
                  </a:moveTo>
                  <a:cubicBezTo>
                    <a:pt x="638" y="516"/>
                    <a:pt x="608" y="1061"/>
                    <a:pt x="608" y="1638"/>
                  </a:cubicBezTo>
                  <a:cubicBezTo>
                    <a:pt x="608" y="2468"/>
                    <a:pt x="669" y="3367"/>
                    <a:pt x="769" y="4228"/>
                  </a:cubicBezTo>
                  <a:cubicBezTo>
                    <a:pt x="608" y="7463"/>
                    <a:pt x="416" y="11052"/>
                    <a:pt x="254" y="13834"/>
                  </a:cubicBezTo>
                  <a:cubicBezTo>
                    <a:pt x="193" y="15248"/>
                    <a:pt x="123" y="16432"/>
                    <a:pt x="93" y="17262"/>
                  </a:cubicBezTo>
                  <a:cubicBezTo>
                    <a:pt x="62" y="17677"/>
                    <a:pt x="31" y="18030"/>
                    <a:pt x="31" y="18253"/>
                  </a:cubicBezTo>
                  <a:cubicBezTo>
                    <a:pt x="31" y="18484"/>
                    <a:pt x="1" y="18607"/>
                    <a:pt x="1" y="18607"/>
                  </a:cubicBezTo>
                  <a:lnTo>
                    <a:pt x="93" y="18607"/>
                  </a:lnTo>
                  <a:cubicBezTo>
                    <a:pt x="93" y="18607"/>
                    <a:pt x="546" y="10699"/>
                    <a:pt x="861" y="4228"/>
                  </a:cubicBezTo>
                  <a:cubicBezTo>
                    <a:pt x="769" y="3336"/>
                    <a:pt x="700" y="2468"/>
                    <a:pt x="700" y="1638"/>
                  </a:cubicBezTo>
                  <a:cubicBezTo>
                    <a:pt x="700" y="1061"/>
                    <a:pt x="738" y="516"/>
                    <a:pt x="769" y="39"/>
                  </a:cubicBezTo>
                  <a:lnTo>
                    <a:pt x="6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3"/>
            <p:cNvSpPr/>
            <p:nvPr/>
          </p:nvSpPr>
          <p:spPr>
            <a:xfrm>
              <a:off x="4243594" y="4077465"/>
              <a:ext cx="28667" cy="263485"/>
            </a:xfrm>
            <a:custGeom>
              <a:avLst/>
              <a:gdLst/>
              <a:ahLst/>
              <a:cxnLst/>
              <a:rect l="l" t="t" r="r" b="b"/>
              <a:pathLst>
                <a:path w="669" h="6149" extrusionOk="0">
                  <a:moveTo>
                    <a:pt x="577" y="1"/>
                  </a:moveTo>
                  <a:cubicBezTo>
                    <a:pt x="546" y="831"/>
                    <a:pt x="415" y="2368"/>
                    <a:pt x="254" y="3682"/>
                  </a:cubicBezTo>
                  <a:cubicBezTo>
                    <a:pt x="192" y="4351"/>
                    <a:pt x="131" y="4958"/>
                    <a:pt x="93" y="5411"/>
                  </a:cubicBezTo>
                  <a:cubicBezTo>
                    <a:pt x="62" y="5634"/>
                    <a:pt x="31" y="5826"/>
                    <a:pt x="31" y="5957"/>
                  </a:cubicBezTo>
                  <a:cubicBezTo>
                    <a:pt x="0" y="6080"/>
                    <a:pt x="0" y="6149"/>
                    <a:pt x="0" y="6149"/>
                  </a:cubicBezTo>
                  <a:lnTo>
                    <a:pt x="93" y="6149"/>
                  </a:lnTo>
                  <a:cubicBezTo>
                    <a:pt x="93" y="6149"/>
                    <a:pt x="608" y="166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3"/>
            <p:cNvSpPr/>
            <p:nvPr/>
          </p:nvSpPr>
          <p:spPr>
            <a:xfrm>
              <a:off x="4029516" y="4805916"/>
              <a:ext cx="163387" cy="4328"/>
            </a:xfrm>
            <a:custGeom>
              <a:avLst/>
              <a:gdLst/>
              <a:ahLst/>
              <a:cxnLst/>
              <a:rect l="l" t="t" r="r" b="b"/>
              <a:pathLst>
                <a:path w="3813" h="101" extrusionOk="0">
                  <a:moveTo>
                    <a:pt x="1" y="1"/>
                  </a:moveTo>
                  <a:lnTo>
                    <a:pt x="1" y="100"/>
                  </a:lnTo>
                  <a:lnTo>
                    <a:pt x="3813" y="100"/>
                  </a:lnTo>
                  <a:lnTo>
                    <a:pt x="3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3"/>
            <p:cNvSpPr/>
            <p:nvPr/>
          </p:nvSpPr>
          <p:spPr>
            <a:xfrm>
              <a:off x="4294285" y="4805916"/>
              <a:ext cx="162102" cy="4328"/>
            </a:xfrm>
            <a:custGeom>
              <a:avLst/>
              <a:gdLst/>
              <a:ahLst/>
              <a:cxnLst/>
              <a:rect l="l" t="t" r="r" b="b"/>
              <a:pathLst>
                <a:path w="3783" h="101" extrusionOk="0">
                  <a:moveTo>
                    <a:pt x="1" y="1"/>
                  </a:moveTo>
                  <a:lnTo>
                    <a:pt x="1" y="100"/>
                  </a:lnTo>
                  <a:lnTo>
                    <a:pt x="3782" y="100"/>
                  </a:lnTo>
                  <a:lnTo>
                    <a:pt x="3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3"/>
            <p:cNvSpPr/>
            <p:nvPr/>
          </p:nvSpPr>
          <p:spPr>
            <a:xfrm>
              <a:off x="4081579" y="4092291"/>
              <a:ext cx="74131" cy="64575"/>
            </a:xfrm>
            <a:custGeom>
              <a:avLst/>
              <a:gdLst/>
              <a:ahLst/>
              <a:cxnLst/>
              <a:rect l="l" t="t" r="r" b="b"/>
              <a:pathLst>
                <a:path w="1730" h="1507" extrusionOk="0">
                  <a:moveTo>
                    <a:pt x="1637" y="1"/>
                  </a:moveTo>
                  <a:cubicBezTo>
                    <a:pt x="1376" y="677"/>
                    <a:pt x="1030" y="1030"/>
                    <a:pt x="707" y="1223"/>
                  </a:cubicBezTo>
                  <a:cubicBezTo>
                    <a:pt x="384" y="1415"/>
                    <a:pt x="131" y="1415"/>
                    <a:pt x="31" y="1415"/>
                  </a:cubicBezTo>
                  <a:lnTo>
                    <a:pt x="0" y="1507"/>
                  </a:lnTo>
                  <a:lnTo>
                    <a:pt x="31" y="1507"/>
                  </a:lnTo>
                  <a:cubicBezTo>
                    <a:pt x="131" y="1507"/>
                    <a:pt x="415" y="1507"/>
                    <a:pt x="769" y="1315"/>
                  </a:cubicBezTo>
                  <a:cubicBezTo>
                    <a:pt x="1091" y="1123"/>
                    <a:pt x="1476" y="738"/>
                    <a:pt x="1729" y="39"/>
                  </a:cubicBezTo>
                  <a:lnTo>
                    <a:pt x="1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3"/>
            <p:cNvSpPr/>
            <p:nvPr/>
          </p:nvSpPr>
          <p:spPr>
            <a:xfrm>
              <a:off x="4262705" y="4081407"/>
              <a:ext cx="26053" cy="75459"/>
            </a:xfrm>
            <a:custGeom>
              <a:avLst/>
              <a:gdLst/>
              <a:ahLst/>
              <a:cxnLst/>
              <a:rect l="l" t="t" r="r" b="b"/>
              <a:pathLst>
                <a:path w="608" h="1761" extrusionOk="0">
                  <a:moveTo>
                    <a:pt x="515" y="1"/>
                  </a:moveTo>
                  <a:cubicBezTo>
                    <a:pt x="515" y="1"/>
                    <a:pt x="515" y="62"/>
                    <a:pt x="484" y="193"/>
                  </a:cubicBezTo>
                  <a:cubicBezTo>
                    <a:pt x="484" y="416"/>
                    <a:pt x="454" y="708"/>
                    <a:pt x="415" y="962"/>
                  </a:cubicBezTo>
                  <a:cubicBezTo>
                    <a:pt x="415" y="1092"/>
                    <a:pt x="415" y="1215"/>
                    <a:pt x="384" y="1315"/>
                  </a:cubicBezTo>
                  <a:lnTo>
                    <a:pt x="384" y="1446"/>
                  </a:lnTo>
                  <a:lnTo>
                    <a:pt x="384" y="1477"/>
                  </a:lnTo>
                  <a:cubicBezTo>
                    <a:pt x="354" y="1507"/>
                    <a:pt x="354" y="1507"/>
                    <a:pt x="323" y="1538"/>
                  </a:cubicBezTo>
                  <a:cubicBezTo>
                    <a:pt x="261" y="1569"/>
                    <a:pt x="162" y="1599"/>
                    <a:pt x="100" y="1638"/>
                  </a:cubicBezTo>
                  <a:cubicBezTo>
                    <a:pt x="69" y="1669"/>
                    <a:pt x="31" y="1669"/>
                    <a:pt x="31" y="1669"/>
                  </a:cubicBezTo>
                  <a:lnTo>
                    <a:pt x="0" y="1669"/>
                  </a:lnTo>
                  <a:lnTo>
                    <a:pt x="31" y="1761"/>
                  </a:lnTo>
                  <a:lnTo>
                    <a:pt x="223" y="1699"/>
                  </a:lnTo>
                  <a:cubicBezTo>
                    <a:pt x="261" y="1669"/>
                    <a:pt x="323" y="1669"/>
                    <a:pt x="354" y="1638"/>
                  </a:cubicBezTo>
                  <a:cubicBezTo>
                    <a:pt x="415" y="1599"/>
                    <a:pt x="454" y="1569"/>
                    <a:pt x="454" y="1507"/>
                  </a:cubicBezTo>
                  <a:cubicBezTo>
                    <a:pt x="484" y="1507"/>
                    <a:pt x="484" y="1477"/>
                    <a:pt x="484" y="1407"/>
                  </a:cubicBezTo>
                  <a:cubicBezTo>
                    <a:pt x="515" y="1062"/>
                    <a:pt x="607" y="1"/>
                    <a:pt x="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3"/>
            <p:cNvSpPr/>
            <p:nvPr/>
          </p:nvSpPr>
          <p:spPr>
            <a:xfrm>
              <a:off x="4343691" y="4093919"/>
              <a:ext cx="64618" cy="62947"/>
            </a:xfrm>
            <a:custGeom>
              <a:avLst/>
              <a:gdLst/>
              <a:ahLst/>
              <a:cxnLst/>
              <a:rect l="l" t="t" r="r" b="b"/>
              <a:pathLst>
                <a:path w="1508" h="1469" extrusionOk="0">
                  <a:moveTo>
                    <a:pt x="1" y="1"/>
                  </a:moveTo>
                  <a:cubicBezTo>
                    <a:pt x="1" y="1"/>
                    <a:pt x="1" y="316"/>
                    <a:pt x="224" y="670"/>
                  </a:cubicBezTo>
                  <a:cubicBezTo>
                    <a:pt x="416" y="1023"/>
                    <a:pt x="800" y="1377"/>
                    <a:pt x="1507" y="1469"/>
                  </a:cubicBezTo>
                  <a:lnTo>
                    <a:pt x="1507" y="1377"/>
                  </a:lnTo>
                  <a:cubicBezTo>
                    <a:pt x="831" y="1277"/>
                    <a:pt x="485" y="962"/>
                    <a:pt x="293" y="608"/>
                  </a:cubicBezTo>
                  <a:cubicBezTo>
                    <a:pt x="193" y="447"/>
                    <a:pt x="162" y="285"/>
                    <a:pt x="131" y="193"/>
                  </a:cubicBezTo>
                  <a:cubicBezTo>
                    <a:pt x="101" y="124"/>
                    <a:pt x="101" y="62"/>
                    <a:pt x="101" y="32"/>
                  </a:cubicBez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3"/>
            <p:cNvSpPr/>
            <p:nvPr/>
          </p:nvSpPr>
          <p:spPr>
            <a:xfrm>
              <a:off x="4331522" y="3697128"/>
              <a:ext cx="333287" cy="244502"/>
            </a:xfrm>
            <a:custGeom>
              <a:avLst/>
              <a:gdLst/>
              <a:ahLst/>
              <a:cxnLst/>
              <a:rect l="l" t="t" r="r" b="b"/>
              <a:pathLst>
                <a:path w="7778" h="5706" extrusionOk="0">
                  <a:moveTo>
                    <a:pt x="6302" y="0"/>
                  </a:moveTo>
                  <a:cubicBezTo>
                    <a:pt x="6302" y="0"/>
                    <a:pt x="3901" y="2660"/>
                    <a:pt x="3587" y="2660"/>
                  </a:cubicBezTo>
                  <a:cubicBezTo>
                    <a:pt x="3585" y="2660"/>
                    <a:pt x="3583" y="2660"/>
                    <a:pt x="3582" y="2659"/>
                  </a:cubicBezTo>
                  <a:cubicBezTo>
                    <a:pt x="3297" y="2598"/>
                    <a:pt x="2429" y="1384"/>
                    <a:pt x="2429" y="1384"/>
                  </a:cubicBezTo>
                  <a:lnTo>
                    <a:pt x="0" y="3013"/>
                  </a:lnTo>
                  <a:cubicBezTo>
                    <a:pt x="0" y="3013"/>
                    <a:pt x="1669" y="5705"/>
                    <a:pt x="3426" y="5705"/>
                  </a:cubicBezTo>
                  <a:cubicBezTo>
                    <a:pt x="3457" y="5705"/>
                    <a:pt x="3489" y="5704"/>
                    <a:pt x="3520" y="5703"/>
                  </a:cubicBezTo>
                  <a:cubicBezTo>
                    <a:pt x="5572" y="5572"/>
                    <a:pt x="7778" y="1122"/>
                    <a:pt x="7778" y="1122"/>
                  </a:cubicBezTo>
                  <a:lnTo>
                    <a:pt x="6302"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3"/>
            <p:cNvSpPr/>
            <p:nvPr/>
          </p:nvSpPr>
          <p:spPr>
            <a:xfrm>
              <a:off x="4041728" y="3617770"/>
              <a:ext cx="370524" cy="487076"/>
            </a:xfrm>
            <a:custGeom>
              <a:avLst/>
              <a:gdLst/>
              <a:ahLst/>
              <a:cxnLst/>
              <a:rect l="l" t="t" r="r" b="b"/>
              <a:pathLst>
                <a:path w="8647" h="11367" extrusionOk="0">
                  <a:moveTo>
                    <a:pt x="3459" y="0"/>
                  </a:moveTo>
                  <a:cubicBezTo>
                    <a:pt x="1092" y="638"/>
                    <a:pt x="515" y="2913"/>
                    <a:pt x="262" y="5633"/>
                  </a:cubicBezTo>
                  <a:cubicBezTo>
                    <a:pt x="0" y="8292"/>
                    <a:pt x="39" y="11367"/>
                    <a:pt x="39" y="11367"/>
                  </a:cubicBezTo>
                  <a:lnTo>
                    <a:pt x="8646" y="11367"/>
                  </a:lnTo>
                  <a:cubicBezTo>
                    <a:pt x="8646" y="11367"/>
                    <a:pt x="8585" y="9253"/>
                    <a:pt x="8039" y="5218"/>
                  </a:cubicBezTo>
                  <a:cubicBezTo>
                    <a:pt x="7493" y="1153"/>
                    <a:pt x="5672" y="192"/>
                    <a:pt x="5672" y="192"/>
                  </a:cubicBezTo>
                  <a:cubicBezTo>
                    <a:pt x="5672" y="192"/>
                    <a:pt x="5513" y="486"/>
                    <a:pt x="4903" y="486"/>
                  </a:cubicBezTo>
                  <a:cubicBezTo>
                    <a:pt x="4844" y="486"/>
                    <a:pt x="4780" y="483"/>
                    <a:pt x="4711" y="477"/>
                  </a:cubicBezTo>
                  <a:cubicBezTo>
                    <a:pt x="3720" y="354"/>
                    <a:pt x="3459" y="0"/>
                    <a:pt x="3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3"/>
            <p:cNvSpPr/>
            <p:nvPr/>
          </p:nvSpPr>
          <p:spPr>
            <a:xfrm>
              <a:off x="4135227" y="3849588"/>
              <a:ext cx="247030" cy="289495"/>
            </a:xfrm>
            <a:custGeom>
              <a:avLst/>
              <a:gdLst/>
              <a:ahLst/>
              <a:cxnLst/>
              <a:rect l="l" t="t" r="r" b="b"/>
              <a:pathLst>
                <a:path w="5765" h="6756" extrusionOk="0">
                  <a:moveTo>
                    <a:pt x="1407" y="1"/>
                  </a:moveTo>
                  <a:lnTo>
                    <a:pt x="1" y="5857"/>
                  </a:lnTo>
                  <a:lnTo>
                    <a:pt x="124" y="5987"/>
                  </a:lnTo>
                  <a:lnTo>
                    <a:pt x="4097" y="6756"/>
                  </a:lnTo>
                  <a:lnTo>
                    <a:pt x="5765" y="1153"/>
                  </a:lnTo>
                  <a:lnTo>
                    <a:pt x="5634" y="1023"/>
                  </a:lnTo>
                  <a:lnTo>
                    <a:pt x="1407" y="1"/>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3"/>
            <p:cNvSpPr/>
            <p:nvPr/>
          </p:nvSpPr>
          <p:spPr>
            <a:xfrm>
              <a:off x="4135227" y="3849588"/>
              <a:ext cx="175599" cy="289495"/>
            </a:xfrm>
            <a:custGeom>
              <a:avLst/>
              <a:gdLst/>
              <a:ahLst/>
              <a:cxnLst/>
              <a:rect l="l" t="t" r="r" b="b"/>
              <a:pathLst>
                <a:path w="4098" h="6756" extrusionOk="0">
                  <a:moveTo>
                    <a:pt x="1407" y="1"/>
                  </a:moveTo>
                  <a:lnTo>
                    <a:pt x="1" y="5857"/>
                  </a:lnTo>
                  <a:lnTo>
                    <a:pt x="124" y="5987"/>
                  </a:lnTo>
                  <a:lnTo>
                    <a:pt x="4097" y="6756"/>
                  </a:lnTo>
                  <a:lnTo>
                    <a:pt x="1538" y="131"/>
                  </a:lnTo>
                  <a:lnTo>
                    <a:pt x="1407" y="1"/>
                  </a:lnTo>
                  <a:close/>
                </a:path>
              </a:pathLst>
            </a:custGeom>
            <a:solidFill>
              <a:srgbClr val="CCD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3"/>
            <p:cNvSpPr/>
            <p:nvPr/>
          </p:nvSpPr>
          <p:spPr>
            <a:xfrm>
              <a:off x="4140497" y="3855202"/>
              <a:ext cx="241760" cy="294765"/>
            </a:xfrm>
            <a:custGeom>
              <a:avLst/>
              <a:gdLst/>
              <a:ahLst/>
              <a:cxnLst/>
              <a:rect l="l" t="t" r="r" b="b"/>
              <a:pathLst>
                <a:path w="5642" h="6879" extrusionOk="0">
                  <a:moveTo>
                    <a:pt x="1415" y="0"/>
                  </a:moveTo>
                  <a:lnTo>
                    <a:pt x="1" y="5856"/>
                  </a:lnTo>
                  <a:lnTo>
                    <a:pt x="4228" y="6878"/>
                  </a:lnTo>
                  <a:lnTo>
                    <a:pt x="5642" y="1022"/>
                  </a:lnTo>
                  <a:lnTo>
                    <a:pt x="1415" y="0"/>
                  </a:lnTo>
                  <a:close/>
                </a:path>
              </a:pathLst>
            </a:custGeom>
            <a:solidFill>
              <a:srgbClr val="B8C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3"/>
            <p:cNvSpPr/>
            <p:nvPr/>
          </p:nvSpPr>
          <p:spPr>
            <a:xfrm>
              <a:off x="4142168" y="3874013"/>
              <a:ext cx="241417" cy="281567"/>
            </a:xfrm>
            <a:custGeom>
              <a:avLst/>
              <a:gdLst/>
              <a:ahLst/>
              <a:cxnLst/>
              <a:rect l="l" t="t" r="r" b="b"/>
              <a:pathLst>
                <a:path w="5634" h="6571" extrusionOk="0">
                  <a:moveTo>
                    <a:pt x="2686" y="1"/>
                  </a:moveTo>
                  <a:cubicBezTo>
                    <a:pt x="2400" y="1"/>
                    <a:pt x="2080" y="85"/>
                    <a:pt x="1852" y="199"/>
                  </a:cubicBezTo>
                  <a:cubicBezTo>
                    <a:pt x="1345" y="453"/>
                    <a:pt x="1053" y="1129"/>
                    <a:pt x="1053" y="1129"/>
                  </a:cubicBezTo>
                  <a:cubicBezTo>
                    <a:pt x="892" y="1705"/>
                    <a:pt x="0" y="5548"/>
                    <a:pt x="0" y="5548"/>
                  </a:cubicBezTo>
                  <a:lnTo>
                    <a:pt x="4227" y="6570"/>
                  </a:lnTo>
                  <a:lnTo>
                    <a:pt x="5634" y="676"/>
                  </a:lnTo>
                  <a:lnTo>
                    <a:pt x="2813" y="7"/>
                  </a:lnTo>
                  <a:cubicBezTo>
                    <a:pt x="2772" y="3"/>
                    <a:pt x="2729" y="1"/>
                    <a:pt x="2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3"/>
            <p:cNvSpPr/>
            <p:nvPr/>
          </p:nvSpPr>
          <p:spPr>
            <a:xfrm>
              <a:off x="4169506" y="4095248"/>
              <a:ext cx="135706" cy="35608"/>
            </a:xfrm>
            <a:custGeom>
              <a:avLst/>
              <a:gdLst/>
              <a:ahLst/>
              <a:cxnLst/>
              <a:rect l="l" t="t" r="r" b="b"/>
              <a:pathLst>
                <a:path w="3167" h="831" extrusionOk="0">
                  <a:moveTo>
                    <a:pt x="31" y="1"/>
                  </a:moveTo>
                  <a:lnTo>
                    <a:pt x="0" y="93"/>
                  </a:lnTo>
                  <a:lnTo>
                    <a:pt x="3167" y="831"/>
                  </a:lnTo>
                  <a:lnTo>
                    <a:pt x="3167" y="700"/>
                  </a:lnTo>
                  <a:lnTo>
                    <a:pt x="31" y="1"/>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3"/>
            <p:cNvSpPr/>
            <p:nvPr/>
          </p:nvSpPr>
          <p:spPr>
            <a:xfrm>
              <a:off x="4173449" y="4080122"/>
              <a:ext cx="136049" cy="35608"/>
            </a:xfrm>
            <a:custGeom>
              <a:avLst/>
              <a:gdLst/>
              <a:ahLst/>
              <a:cxnLst/>
              <a:rect l="l" t="t" r="r" b="b"/>
              <a:pathLst>
                <a:path w="3175" h="831" extrusionOk="0">
                  <a:moveTo>
                    <a:pt x="39" y="0"/>
                  </a:moveTo>
                  <a:lnTo>
                    <a:pt x="0" y="131"/>
                  </a:lnTo>
                  <a:lnTo>
                    <a:pt x="3144" y="830"/>
                  </a:lnTo>
                  <a:lnTo>
                    <a:pt x="3174" y="738"/>
                  </a:lnTo>
                  <a:lnTo>
                    <a:pt x="39" y="0"/>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3"/>
            <p:cNvSpPr/>
            <p:nvPr/>
          </p:nvSpPr>
          <p:spPr>
            <a:xfrm>
              <a:off x="4176405" y="4064953"/>
              <a:ext cx="137034" cy="37279"/>
            </a:xfrm>
            <a:custGeom>
              <a:avLst/>
              <a:gdLst/>
              <a:ahLst/>
              <a:cxnLst/>
              <a:rect l="l" t="t" r="r" b="b"/>
              <a:pathLst>
                <a:path w="3198" h="870" extrusionOk="0">
                  <a:moveTo>
                    <a:pt x="31" y="1"/>
                  </a:moveTo>
                  <a:lnTo>
                    <a:pt x="1" y="131"/>
                  </a:lnTo>
                  <a:lnTo>
                    <a:pt x="3167" y="869"/>
                  </a:lnTo>
                  <a:lnTo>
                    <a:pt x="3198" y="738"/>
                  </a:lnTo>
                  <a:lnTo>
                    <a:pt x="31" y="1"/>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3"/>
            <p:cNvSpPr/>
            <p:nvPr/>
          </p:nvSpPr>
          <p:spPr>
            <a:xfrm>
              <a:off x="4180347" y="4049827"/>
              <a:ext cx="136049" cy="37237"/>
            </a:xfrm>
            <a:custGeom>
              <a:avLst/>
              <a:gdLst/>
              <a:ahLst/>
              <a:cxnLst/>
              <a:rect l="l" t="t" r="r" b="b"/>
              <a:pathLst>
                <a:path w="3175" h="869" extrusionOk="0">
                  <a:moveTo>
                    <a:pt x="32" y="0"/>
                  </a:moveTo>
                  <a:lnTo>
                    <a:pt x="1" y="131"/>
                  </a:lnTo>
                  <a:lnTo>
                    <a:pt x="3175" y="869"/>
                  </a:lnTo>
                  <a:lnTo>
                    <a:pt x="3175" y="738"/>
                  </a:lnTo>
                  <a:lnTo>
                    <a:pt x="32" y="0"/>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3"/>
            <p:cNvSpPr/>
            <p:nvPr/>
          </p:nvSpPr>
          <p:spPr>
            <a:xfrm>
              <a:off x="4184632" y="4036329"/>
              <a:ext cx="135749" cy="35608"/>
            </a:xfrm>
            <a:custGeom>
              <a:avLst/>
              <a:gdLst/>
              <a:ahLst/>
              <a:cxnLst/>
              <a:rect l="l" t="t" r="r" b="b"/>
              <a:pathLst>
                <a:path w="3168" h="831" extrusionOk="0">
                  <a:moveTo>
                    <a:pt x="31" y="0"/>
                  </a:moveTo>
                  <a:lnTo>
                    <a:pt x="1" y="92"/>
                  </a:lnTo>
                  <a:lnTo>
                    <a:pt x="3136" y="830"/>
                  </a:lnTo>
                  <a:lnTo>
                    <a:pt x="3167" y="699"/>
                  </a:lnTo>
                  <a:lnTo>
                    <a:pt x="31" y="0"/>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3"/>
            <p:cNvSpPr/>
            <p:nvPr/>
          </p:nvSpPr>
          <p:spPr>
            <a:xfrm>
              <a:off x="4187289" y="4021160"/>
              <a:ext cx="137334" cy="35608"/>
            </a:xfrm>
            <a:custGeom>
              <a:avLst/>
              <a:gdLst/>
              <a:ahLst/>
              <a:cxnLst/>
              <a:rect l="l" t="t" r="r" b="b"/>
              <a:pathLst>
                <a:path w="3205" h="831" extrusionOk="0">
                  <a:moveTo>
                    <a:pt x="31" y="1"/>
                  </a:moveTo>
                  <a:lnTo>
                    <a:pt x="0" y="124"/>
                  </a:lnTo>
                  <a:lnTo>
                    <a:pt x="3174" y="831"/>
                  </a:lnTo>
                  <a:lnTo>
                    <a:pt x="3205" y="738"/>
                  </a:lnTo>
                  <a:lnTo>
                    <a:pt x="31" y="1"/>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3"/>
            <p:cNvSpPr/>
            <p:nvPr/>
          </p:nvSpPr>
          <p:spPr>
            <a:xfrm>
              <a:off x="4191574" y="4006034"/>
              <a:ext cx="137034" cy="36894"/>
            </a:xfrm>
            <a:custGeom>
              <a:avLst/>
              <a:gdLst/>
              <a:ahLst/>
              <a:cxnLst/>
              <a:rect l="l" t="t" r="r" b="b"/>
              <a:pathLst>
                <a:path w="3198" h="861" extrusionOk="0">
                  <a:moveTo>
                    <a:pt x="31" y="0"/>
                  </a:moveTo>
                  <a:lnTo>
                    <a:pt x="0" y="131"/>
                  </a:lnTo>
                  <a:lnTo>
                    <a:pt x="3166" y="861"/>
                  </a:lnTo>
                  <a:lnTo>
                    <a:pt x="3197" y="738"/>
                  </a:lnTo>
                  <a:lnTo>
                    <a:pt x="31" y="0"/>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3"/>
            <p:cNvSpPr/>
            <p:nvPr/>
          </p:nvSpPr>
          <p:spPr>
            <a:xfrm>
              <a:off x="4195516" y="3990865"/>
              <a:ext cx="136049" cy="37237"/>
            </a:xfrm>
            <a:custGeom>
              <a:avLst/>
              <a:gdLst/>
              <a:ahLst/>
              <a:cxnLst/>
              <a:rect l="l" t="t" r="r" b="b"/>
              <a:pathLst>
                <a:path w="3175" h="869" extrusionOk="0">
                  <a:moveTo>
                    <a:pt x="31" y="0"/>
                  </a:moveTo>
                  <a:lnTo>
                    <a:pt x="0" y="131"/>
                  </a:lnTo>
                  <a:lnTo>
                    <a:pt x="3136" y="869"/>
                  </a:lnTo>
                  <a:lnTo>
                    <a:pt x="3174" y="738"/>
                  </a:lnTo>
                  <a:lnTo>
                    <a:pt x="31" y="0"/>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3"/>
            <p:cNvSpPr/>
            <p:nvPr/>
          </p:nvSpPr>
          <p:spPr>
            <a:xfrm>
              <a:off x="4199801" y="3977024"/>
              <a:ext cx="135706" cy="35951"/>
            </a:xfrm>
            <a:custGeom>
              <a:avLst/>
              <a:gdLst/>
              <a:ahLst/>
              <a:cxnLst/>
              <a:rect l="l" t="t" r="r" b="b"/>
              <a:pathLst>
                <a:path w="3167" h="839" extrusionOk="0">
                  <a:moveTo>
                    <a:pt x="0" y="1"/>
                  </a:moveTo>
                  <a:lnTo>
                    <a:pt x="0" y="131"/>
                  </a:lnTo>
                  <a:lnTo>
                    <a:pt x="3136" y="838"/>
                  </a:lnTo>
                  <a:lnTo>
                    <a:pt x="3167" y="708"/>
                  </a:lnTo>
                  <a:lnTo>
                    <a:pt x="0" y="1"/>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3"/>
            <p:cNvSpPr/>
            <p:nvPr/>
          </p:nvSpPr>
          <p:spPr>
            <a:xfrm>
              <a:off x="4202415" y="3962198"/>
              <a:ext cx="137377" cy="36937"/>
            </a:xfrm>
            <a:custGeom>
              <a:avLst/>
              <a:gdLst/>
              <a:ahLst/>
              <a:cxnLst/>
              <a:rect l="l" t="t" r="r" b="b"/>
              <a:pathLst>
                <a:path w="3206" h="862" extrusionOk="0">
                  <a:moveTo>
                    <a:pt x="31" y="1"/>
                  </a:moveTo>
                  <a:lnTo>
                    <a:pt x="1" y="124"/>
                  </a:lnTo>
                  <a:lnTo>
                    <a:pt x="3167" y="862"/>
                  </a:lnTo>
                  <a:lnTo>
                    <a:pt x="3205" y="731"/>
                  </a:lnTo>
                  <a:lnTo>
                    <a:pt x="31" y="1"/>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3"/>
            <p:cNvSpPr/>
            <p:nvPr/>
          </p:nvSpPr>
          <p:spPr>
            <a:xfrm>
              <a:off x="4206357" y="3947072"/>
              <a:ext cx="136049" cy="36937"/>
            </a:xfrm>
            <a:custGeom>
              <a:avLst/>
              <a:gdLst/>
              <a:ahLst/>
              <a:cxnLst/>
              <a:rect l="l" t="t" r="r" b="b"/>
              <a:pathLst>
                <a:path w="3175" h="862" extrusionOk="0">
                  <a:moveTo>
                    <a:pt x="39" y="0"/>
                  </a:moveTo>
                  <a:lnTo>
                    <a:pt x="1" y="123"/>
                  </a:lnTo>
                  <a:lnTo>
                    <a:pt x="3144" y="861"/>
                  </a:lnTo>
                  <a:lnTo>
                    <a:pt x="3175" y="738"/>
                  </a:lnTo>
                  <a:lnTo>
                    <a:pt x="39" y="0"/>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3"/>
            <p:cNvSpPr/>
            <p:nvPr/>
          </p:nvSpPr>
          <p:spPr>
            <a:xfrm>
              <a:off x="4210642" y="3931903"/>
              <a:ext cx="135749" cy="36937"/>
            </a:xfrm>
            <a:custGeom>
              <a:avLst/>
              <a:gdLst/>
              <a:ahLst/>
              <a:cxnLst/>
              <a:rect l="l" t="t" r="r" b="b"/>
              <a:pathLst>
                <a:path w="3168" h="862" extrusionOk="0">
                  <a:moveTo>
                    <a:pt x="1" y="1"/>
                  </a:moveTo>
                  <a:lnTo>
                    <a:pt x="1" y="131"/>
                  </a:lnTo>
                  <a:lnTo>
                    <a:pt x="3136" y="862"/>
                  </a:lnTo>
                  <a:lnTo>
                    <a:pt x="3167" y="739"/>
                  </a:lnTo>
                  <a:lnTo>
                    <a:pt x="1" y="1"/>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3"/>
            <p:cNvSpPr/>
            <p:nvPr/>
          </p:nvSpPr>
          <p:spPr>
            <a:xfrm>
              <a:off x="4213299" y="3918106"/>
              <a:ext cx="137377" cy="35908"/>
            </a:xfrm>
            <a:custGeom>
              <a:avLst/>
              <a:gdLst/>
              <a:ahLst/>
              <a:cxnLst/>
              <a:rect l="l" t="t" r="r" b="b"/>
              <a:pathLst>
                <a:path w="3206" h="838" extrusionOk="0">
                  <a:moveTo>
                    <a:pt x="31" y="0"/>
                  </a:moveTo>
                  <a:lnTo>
                    <a:pt x="0" y="131"/>
                  </a:lnTo>
                  <a:lnTo>
                    <a:pt x="3174" y="838"/>
                  </a:lnTo>
                  <a:lnTo>
                    <a:pt x="3205" y="707"/>
                  </a:lnTo>
                  <a:lnTo>
                    <a:pt x="31" y="0"/>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3"/>
            <p:cNvSpPr/>
            <p:nvPr/>
          </p:nvSpPr>
          <p:spPr>
            <a:xfrm>
              <a:off x="4217584" y="3902937"/>
              <a:ext cx="135706" cy="37237"/>
            </a:xfrm>
            <a:custGeom>
              <a:avLst/>
              <a:gdLst/>
              <a:ahLst/>
              <a:cxnLst/>
              <a:rect l="l" t="t" r="r" b="b"/>
              <a:pathLst>
                <a:path w="3167" h="869" extrusionOk="0">
                  <a:moveTo>
                    <a:pt x="31" y="1"/>
                  </a:moveTo>
                  <a:lnTo>
                    <a:pt x="0" y="131"/>
                  </a:lnTo>
                  <a:lnTo>
                    <a:pt x="3136" y="869"/>
                  </a:lnTo>
                  <a:lnTo>
                    <a:pt x="3167" y="738"/>
                  </a:lnTo>
                  <a:lnTo>
                    <a:pt x="31" y="1"/>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3"/>
            <p:cNvSpPr/>
            <p:nvPr/>
          </p:nvSpPr>
          <p:spPr>
            <a:xfrm>
              <a:off x="4257434" y="3889439"/>
              <a:ext cx="75459" cy="21768"/>
            </a:xfrm>
            <a:custGeom>
              <a:avLst/>
              <a:gdLst/>
              <a:ahLst/>
              <a:cxnLst/>
              <a:rect l="l" t="t" r="r" b="b"/>
              <a:pathLst>
                <a:path w="1761" h="508" extrusionOk="0">
                  <a:moveTo>
                    <a:pt x="31" y="0"/>
                  </a:moveTo>
                  <a:lnTo>
                    <a:pt x="0" y="123"/>
                  </a:lnTo>
                  <a:lnTo>
                    <a:pt x="1729" y="508"/>
                  </a:lnTo>
                  <a:lnTo>
                    <a:pt x="1760" y="385"/>
                  </a:lnTo>
                  <a:lnTo>
                    <a:pt x="31" y="0"/>
                  </a:ln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3"/>
            <p:cNvSpPr/>
            <p:nvPr/>
          </p:nvSpPr>
          <p:spPr>
            <a:xfrm>
              <a:off x="4187289" y="3874013"/>
              <a:ext cx="75459" cy="48378"/>
            </a:xfrm>
            <a:custGeom>
              <a:avLst/>
              <a:gdLst/>
              <a:ahLst/>
              <a:cxnLst/>
              <a:rect l="l" t="t" r="r" b="b"/>
              <a:pathLst>
                <a:path w="1761" h="1129" extrusionOk="0">
                  <a:moveTo>
                    <a:pt x="1633" y="1"/>
                  </a:moveTo>
                  <a:cubicBezTo>
                    <a:pt x="1347" y="1"/>
                    <a:pt x="1027" y="85"/>
                    <a:pt x="799" y="199"/>
                  </a:cubicBezTo>
                  <a:cubicBezTo>
                    <a:pt x="292" y="453"/>
                    <a:pt x="0" y="1129"/>
                    <a:pt x="0" y="1129"/>
                  </a:cubicBezTo>
                  <a:cubicBezTo>
                    <a:pt x="0" y="1129"/>
                    <a:pt x="602" y="520"/>
                    <a:pt x="1228" y="520"/>
                  </a:cubicBezTo>
                  <a:cubicBezTo>
                    <a:pt x="1246" y="520"/>
                    <a:pt x="1265" y="521"/>
                    <a:pt x="1284" y="522"/>
                  </a:cubicBezTo>
                  <a:cubicBezTo>
                    <a:pt x="1284" y="199"/>
                    <a:pt x="1760" y="7"/>
                    <a:pt x="1760" y="7"/>
                  </a:cubicBezTo>
                  <a:cubicBezTo>
                    <a:pt x="1719" y="3"/>
                    <a:pt x="1676" y="1"/>
                    <a:pt x="1633" y="1"/>
                  </a:cubicBez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3"/>
            <p:cNvSpPr/>
            <p:nvPr/>
          </p:nvSpPr>
          <p:spPr>
            <a:xfrm>
              <a:off x="4284772" y="3625997"/>
              <a:ext cx="178513" cy="233190"/>
            </a:xfrm>
            <a:custGeom>
              <a:avLst/>
              <a:gdLst/>
              <a:ahLst/>
              <a:cxnLst/>
              <a:rect l="l" t="t" r="r" b="b"/>
              <a:pathLst>
                <a:path w="4166" h="5442" extrusionOk="0">
                  <a:moveTo>
                    <a:pt x="0" y="0"/>
                  </a:moveTo>
                  <a:lnTo>
                    <a:pt x="1760" y="5441"/>
                  </a:lnTo>
                  <a:lnTo>
                    <a:pt x="4166" y="3743"/>
                  </a:lnTo>
                  <a:cubicBezTo>
                    <a:pt x="4166" y="3743"/>
                    <a:pt x="3397" y="2337"/>
                    <a:pt x="2398" y="1053"/>
                  </a:cubicBezTo>
                  <a:cubicBezTo>
                    <a:pt x="1891" y="415"/>
                    <a:pt x="899" y="6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3"/>
            <p:cNvSpPr/>
            <p:nvPr/>
          </p:nvSpPr>
          <p:spPr>
            <a:xfrm>
              <a:off x="4365759" y="3728751"/>
              <a:ext cx="23439" cy="111324"/>
            </a:xfrm>
            <a:custGeom>
              <a:avLst/>
              <a:gdLst/>
              <a:ahLst/>
              <a:cxnLst/>
              <a:rect l="l" t="t" r="r" b="b"/>
              <a:pathLst>
                <a:path w="547" h="2598" extrusionOk="0">
                  <a:moveTo>
                    <a:pt x="1" y="0"/>
                  </a:moveTo>
                  <a:cubicBezTo>
                    <a:pt x="1" y="0"/>
                    <a:pt x="31" y="100"/>
                    <a:pt x="62" y="261"/>
                  </a:cubicBezTo>
                  <a:cubicBezTo>
                    <a:pt x="162" y="707"/>
                    <a:pt x="354" y="1760"/>
                    <a:pt x="446" y="2598"/>
                  </a:cubicBezTo>
                  <a:lnTo>
                    <a:pt x="546" y="2598"/>
                  </a:lnTo>
                  <a:cubicBezTo>
                    <a:pt x="416" y="1445"/>
                    <a:pt x="93" y="0"/>
                    <a:pt x="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3"/>
            <p:cNvSpPr/>
            <p:nvPr/>
          </p:nvSpPr>
          <p:spPr>
            <a:xfrm>
              <a:off x="4382213" y="3765945"/>
              <a:ext cx="72845" cy="52063"/>
            </a:xfrm>
            <a:custGeom>
              <a:avLst/>
              <a:gdLst/>
              <a:ahLst/>
              <a:cxnLst/>
              <a:rect l="l" t="t" r="r" b="b"/>
              <a:pathLst>
                <a:path w="1700" h="1215" extrusionOk="0">
                  <a:moveTo>
                    <a:pt x="1630" y="0"/>
                  </a:moveTo>
                  <a:lnTo>
                    <a:pt x="1" y="1123"/>
                  </a:lnTo>
                  <a:lnTo>
                    <a:pt x="62" y="1215"/>
                  </a:lnTo>
                  <a:lnTo>
                    <a:pt x="1699" y="62"/>
                  </a:lnTo>
                  <a:lnTo>
                    <a:pt x="16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3"/>
            <p:cNvSpPr/>
            <p:nvPr/>
          </p:nvSpPr>
          <p:spPr>
            <a:xfrm>
              <a:off x="3915578" y="3807124"/>
              <a:ext cx="276040" cy="270383"/>
            </a:xfrm>
            <a:custGeom>
              <a:avLst/>
              <a:gdLst/>
              <a:ahLst/>
              <a:cxnLst/>
              <a:rect l="l" t="t" r="r" b="b"/>
              <a:pathLst>
                <a:path w="6442" h="6310" extrusionOk="0">
                  <a:moveTo>
                    <a:pt x="1668" y="0"/>
                  </a:moveTo>
                  <a:cubicBezTo>
                    <a:pt x="1668" y="0"/>
                    <a:pt x="1" y="3520"/>
                    <a:pt x="769" y="4896"/>
                  </a:cubicBezTo>
                  <a:cubicBezTo>
                    <a:pt x="1346" y="5887"/>
                    <a:pt x="6310" y="6310"/>
                    <a:pt x="6310" y="6310"/>
                  </a:cubicBezTo>
                  <a:lnTo>
                    <a:pt x="6441" y="4450"/>
                  </a:lnTo>
                  <a:cubicBezTo>
                    <a:pt x="6441" y="4450"/>
                    <a:pt x="3713" y="3620"/>
                    <a:pt x="3682" y="3297"/>
                  </a:cubicBezTo>
                  <a:cubicBezTo>
                    <a:pt x="3621" y="2851"/>
                    <a:pt x="4451" y="1022"/>
                    <a:pt x="4451" y="1022"/>
                  </a:cubicBezTo>
                  <a:lnTo>
                    <a:pt x="1668"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3"/>
            <p:cNvSpPr/>
            <p:nvPr/>
          </p:nvSpPr>
          <p:spPr>
            <a:xfrm>
              <a:off x="4165221" y="3992193"/>
              <a:ext cx="148218" cy="88914"/>
            </a:xfrm>
            <a:custGeom>
              <a:avLst/>
              <a:gdLst/>
              <a:ahLst/>
              <a:cxnLst/>
              <a:rect l="l" t="t" r="r" b="b"/>
              <a:pathLst>
                <a:path w="3459" h="2075" extrusionOk="0">
                  <a:moveTo>
                    <a:pt x="1901" y="1634"/>
                  </a:moveTo>
                  <a:cubicBezTo>
                    <a:pt x="1894" y="1636"/>
                    <a:pt x="1891" y="1637"/>
                    <a:pt x="1891" y="1637"/>
                  </a:cubicBezTo>
                  <a:cubicBezTo>
                    <a:pt x="1893" y="1636"/>
                    <a:pt x="1896" y="1635"/>
                    <a:pt x="1901" y="1634"/>
                  </a:cubicBezTo>
                  <a:close/>
                  <a:moveTo>
                    <a:pt x="39" y="0"/>
                  </a:moveTo>
                  <a:lnTo>
                    <a:pt x="0" y="1922"/>
                  </a:lnTo>
                  <a:cubicBezTo>
                    <a:pt x="0" y="1922"/>
                    <a:pt x="660" y="2075"/>
                    <a:pt x="1489" y="2075"/>
                  </a:cubicBezTo>
                  <a:cubicBezTo>
                    <a:pt x="1661" y="2075"/>
                    <a:pt x="1840" y="2068"/>
                    <a:pt x="2021" y="2052"/>
                  </a:cubicBezTo>
                  <a:cubicBezTo>
                    <a:pt x="2145" y="2052"/>
                    <a:pt x="2861" y="1855"/>
                    <a:pt x="2944" y="1671"/>
                  </a:cubicBezTo>
                  <a:lnTo>
                    <a:pt x="2944" y="1671"/>
                  </a:lnTo>
                  <a:cubicBezTo>
                    <a:pt x="3081" y="1614"/>
                    <a:pt x="3185" y="1557"/>
                    <a:pt x="3221" y="1510"/>
                  </a:cubicBezTo>
                  <a:lnTo>
                    <a:pt x="3221" y="1510"/>
                  </a:lnTo>
                  <a:cubicBezTo>
                    <a:pt x="3364" y="1477"/>
                    <a:pt x="3459" y="1434"/>
                    <a:pt x="3459" y="1376"/>
                  </a:cubicBezTo>
                  <a:cubicBezTo>
                    <a:pt x="3452" y="1336"/>
                    <a:pt x="3387" y="1308"/>
                    <a:pt x="3287" y="1288"/>
                  </a:cubicBezTo>
                  <a:lnTo>
                    <a:pt x="3287" y="1288"/>
                  </a:lnTo>
                  <a:cubicBezTo>
                    <a:pt x="3299" y="1278"/>
                    <a:pt x="3305" y="1266"/>
                    <a:pt x="3305" y="1253"/>
                  </a:cubicBezTo>
                  <a:cubicBezTo>
                    <a:pt x="3305" y="1122"/>
                    <a:pt x="2921" y="1030"/>
                    <a:pt x="2690" y="992"/>
                  </a:cubicBezTo>
                  <a:cubicBezTo>
                    <a:pt x="2437" y="961"/>
                    <a:pt x="1960" y="869"/>
                    <a:pt x="1922" y="769"/>
                  </a:cubicBezTo>
                  <a:cubicBezTo>
                    <a:pt x="1922" y="707"/>
                    <a:pt x="2536" y="738"/>
                    <a:pt x="2567" y="646"/>
                  </a:cubicBezTo>
                  <a:cubicBezTo>
                    <a:pt x="2598" y="515"/>
                    <a:pt x="454" y="100"/>
                    <a:pt x="39"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3"/>
            <p:cNvSpPr/>
            <p:nvPr/>
          </p:nvSpPr>
          <p:spPr>
            <a:xfrm>
              <a:off x="4257434" y="4045842"/>
              <a:ext cx="42507" cy="3685"/>
            </a:xfrm>
            <a:custGeom>
              <a:avLst/>
              <a:gdLst/>
              <a:ahLst/>
              <a:cxnLst/>
              <a:rect l="l" t="t" r="r" b="b"/>
              <a:pathLst>
                <a:path w="992" h="86" extrusionOk="0">
                  <a:moveTo>
                    <a:pt x="0" y="1"/>
                  </a:moveTo>
                  <a:cubicBezTo>
                    <a:pt x="62" y="32"/>
                    <a:pt x="154" y="32"/>
                    <a:pt x="223" y="62"/>
                  </a:cubicBezTo>
                  <a:lnTo>
                    <a:pt x="477" y="62"/>
                  </a:lnTo>
                  <a:cubicBezTo>
                    <a:pt x="573" y="78"/>
                    <a:pt x="661" y="85"/>
                    <a:pt x="746" y="85"/>
                  </a:cubicBezTo>
                  <a:cubicBezTo>
                    <a:pt x="830" y="85"/>
                    <a:pt x="911" y="78"/>
                    <a:pt x="992" y="62"/>
                  </a:cubicBezTo>
                  <a:cubicBezTo>
                    <a:pt x="830" y="32"/>
                    <a:pt x="669" y="32"/>
                    <a:pt x="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3"/>
            <p:cNvSpPr/>
            <p:nvPr/>
          </p:nvSpPr>
          <p:spPr>
            <a:xfrm>
              <a:off x="4246208" y="4058054"/>
              <a:ext cx="48121" cy="4328"/>
            </a:xfrm>
            <a:custGeom>
              <a:avLst/>
              <a:gdLst/>
              <a:ahLst/>
              <a:cxnLst/>
              <a:rect l="l" t="t" r="r" b="b"/>
              <a:pathLst>
                <a:path w="1123" h="101" extrusionOk="0">
                  <a:moveTo>
                    <a:pt x="1123" y="0"/>
                  </a:moveTo>
                  <a:cubicBezTo>
                    <a:pt x="739" y="0"/>
                    <a:pt x="385" y="31"/>
                    <a:pt x="1" y="69"/>
                  </a:cubicBezTo>
                  <a:cubicBezTo>
                    <a:pt x="101" y="100"/>
                    <a:pt x="193" y="100"/>
                    <a:pt x="293" y="100"/>
                  </a:cubicBezTo>
                  <a:lnTo>
                    <a:pt x="547" y="100"/>
                  </a:lnTo>
                  <a:cubicBezTo>
                    <a:pt x="739" y="69"/>
                    <a:pt x="931" y="69"/>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3"/>
            <p:cNvSpPr/>
            <p:nvPr/>
          </p:nvSpPr>
          <p:spPr>
            <a:xfrm>
              <a:off x="4240937" y="4067609"/>
              <a:ext cx="42550" cy="5613"/>
            </a:xfrm>
            <a:custGeom>
              <a:avLst/>
              <a:gdLst/>
              <a:ahLst/>
              <a:cxnLst/>
              <a:rect l="l" t="t" r="r" b="b"/>
              <a:pathLst>
                <a:path w="993" h="131" extrusionOk="0">
                  <a:moveTo>
                    <a:pt x="992" y="0"/>
                  </a:moveTo>
                  <a:cubicBezTo>
                    <a:pt x="831" y="0"/>
                    <a:pt x="670" y="0"/>
                    <a:pt x="508" y="39"/>
                  </a:cubicBezTo>
                  <a:cubicBezTo>
                    <a:pt x="347" y="69"/>
                    <a:pt x="193" y="69"/>
                    <a:pt x="1" y="100"/>
                  </a:cubicBezTo>
                  <a:cubicBezTo>
                    <a:pt x="93" y="131"/>
                    <a:pt x="193" y="131"/>
                    <a:pt x="254" y="131"/>
                  </a:cubicBezTo>
                  <a:cubicBezTo>
                    <a:pt x="347" y="131"/>
                    <a:pt x="416" y="100"/>
                    <a:pt x="508" y="100"/>
                  </a:cubicBezTo>
                  <a:cubicBezTo>
                    <a:pt x="670" y="69"/>
                    <a:pt x="831" y="39"/>
                    <a:pt x="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3"/>
            <p:cNvSpPr/>
            <p:nvPr/>
          </p:nvSpPr>
          <p:spPr>
            <a:xfrm>
              <a:off x="3978825" y="3617598"/>
              <a:ext cx="212793" cy="244202"/>
            </a:xfrm>
            <a:custGeom>
              <a:avLst/>
              <a:gdLst/>
              <a:ahLst/>
              <a:cxnLst/>
              <a:rect l="l" t="t" r="r" b="b"/>
              <a:pathLst>
                <a:path w="4966" h="5699" extrusionOk="0">
                  <a:moveTo>
                    <a:pt x="4761" y="1"/>
                  </a:moveTo>
                  <a:cubicBezTo>
                    <a:pt x="3832" y="1"/>
                    <a:pt x="2931" y="198"/>
                    <a:pt x="2337" y="642"/>
                  </a:cubicBezTo>
                  <a:cubicBezTo>
                    <a:pt x="1153" y="1510"/>
                    <a:pt x="0" y="4423"/>
                    <a:pt x="0" y="4423"/>
                  </a:cubicBezTo>
                  <a:lnTo>
                    <a:pt x="3297" y="5699"/>
                  </a:lnTo>
                  <a:lnTo>
                    <a:pt x="4735" y="2917"/>
                  </a:lnTo>
                  <a:lnTo>
                    <a:pt x="4965" y="4"/>
                  </a:lnTo>
                  <a:cubicBezTo>
                    <a:pt x="4897" y="2"/>
                    <a:pt x="4829" y="1"/>
                    <a:pt x="4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3"/>
            <p:cNvSpPr/>
            <p:nvPr/>
          </p:nvSpPr>
          <p:spPr>
            <a:xfrm>
              <a:off x="4109217" y="3776829"/>
              <a:ext cx="50777" cy="83686"/>
            </a:xfrm>
            <a:custGeom>
              <a:avLst/>
              <a:gdLst/>
              <a:ahLst/>
              <a:cxnLst/>
              <a:rect l="l" t="t" r="r" b="b"/>
              <a:pathLst>
                <a:path w="1185" h="1953" extrusionOk="0">
                  <a:moveTo>
                    <a:pt x="1084" y="0"/>
                  </a:moveTo>
                  <a:lnTo>
                    <a:pt x="1" y="1921"/>
                  </a:lnTo>
                  <a:lnTo>
                    <a:pt x="62" y="1952"/>
                  </a:lnTo>
                  <a:lnTo>
                    <a:pt x="1184" y="31"/>
                  </a:lnTo>
                  <a:lnTo>
                    <a:pt x="1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3"/>
            <p:cNvSpPr/>
            <p:nvPr/>
          </p:nvSpPr>
          <p:spPr>
            <a:xfrm>
              <a:off x="3990994" y="3779443"/>
              <a:ext cx="133092" cy="59304"/>
            </a:xfrm>
            <a:custGeom>
              <a:avLst/>
              <a:gdLst/>
              <a:ahLst/>
              <a:cxnLst/>
              <a:rect l="l" t="t" r="r" b="b"/>
              <a:pathLst>
                <a:path w="3106" h="1384" extrusionOk="0">
                  <a:moveTo>
                    <a:pt x="31" y="1"/>
                  </a:moveTo>
                  <a:lnTo>
                    <a:pt x="1" y="100"/>
                  </a:lnTo>
                  <a:lnTo>
                    <a:pt x="3075" y="1384"/>
                  </a:lnTo>
                  <a:lnTo>
                    <a:pt x="3106" y="1284"/>
                  </a:lnTo>
                  <a:lnTo>
                    <a:pt x="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3"/>
            <p:cNvSpPr/>
            <p:nvPr/>
          </p:nvSpPr>
          <p:spPr>
            <a:xfrm>
              <a:off x="4170792" y="3616441"/>
              <a:ext cx="129150" cy="34280"/>
            </a:xfrm>
            <a:custGeom>
              <a:avLst/>
              <a:gdLst/>
              <a:ahLst/>
              <a:cxnLst/>
              <a:rect l="l" t="t" r="r" b="b"/>
              <a:pathLst>
                <a:path w="3014" h="800" extrusionOk="0">
                  <a:moveTo>
                    <a:pt x="101" y="0"/>
                  </a:moveTo>
                  <a:lnTo>
                    <a:pt x="1" y="62"/>
                  </a:lnTo>
                  <a:cubicBezTo>
                    <a:pt x="1" y="62"/>
                    <a:pt x="162" y="254"/>
                    <a:pt x="447" y="446"/>
                  </a:cubicBezTo>
                  <a:cubicBezTo>
                    <a:pt x="739" y="607"/>
                    <a:pt x="1154" y="800"/>
                    <a:pt x="1730" y="800"/>
                  </a:cubicBezTo>
                  <a:cubicBezTo>
                    <a:pt x="2276" y="800"/>
                    <a:pt x="2599" y="669"/>
                    <a:pt x="2791" y="538"/>
                  </a:cubicBezTo>
                  <a:cubicBezTo>
                    <a:pt x="2983" y="415"/>
                    <a:pt x="3014" y="254"/>
                    <a:pt x="3014" y="254"/>
                  </a:cubicBezTo>
                  <a:lnTo>
                    <a:pt x="2914" y="254"/>
                  </a:lnTo>
                  <a:cubicBezTo>
                    <a:pt x="2914" y="254"/>
                    <a:pt x="2883" y="346"/>
                    <a:pt x="2722" y="477"/>
                  </a:cubicBezTo>
                  <a:cubicBezTo>
                    <a:pt x="2560" y="607"/>
                    <a:pt x="2276" y="700"/>
                    <a:pt x="1730" y="700"/>
                  </a:cubicBezTo>
                  <a:cubicBezTo>
                    <a:pt x="1184" y="700"/>
                    <a:pt x="769" y="538"/>
                    <a:pt x="485" y="346"/>
                  </a:cubicBezTo>
                  <a:cubicBezTo>
                    <a:pt x="354" y="254"/>
                    <a:pt x="255" y="154"/>
                    <a:pt x="193" y="93"/>
                  </a:cubicBezTo>
                  <a:cubicBezTo>
                    <a:pt x="162" y="62"/>
                    <a:pt x="132" y="62"/>
                    <a:pt x="132" y="31"/>
                  </a:cubicBezTo>
                  <a:lnTo>
                    <a:pt x="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3"/>
            <p:cNvSpPr/>
            <p:nvPr/>
          </p:nvSpPr>
          <p:spPr>
            <a:xfrm>
              <a:off x="4574223" y="3622869"/>
              <a:ext cx="122208" cy="156617"/>
            </a:xfrm>
            <a:custGeom>
              <a:avLst/>
              <a:gdLst/>
              <a:ahLst/>
              <a:cxnLst/>
              <a:rect l="l" t="t" r="r" b="b"/>
              <a:pathLst>
                <a:path w="2852" h="3655" extrusionOk="0">
                  <a:moveTo>
                    <a:pt x="2394" y="1"/>
                  </a:moveTo>
                  <a:cubicBezTo>
                    <a:pt x="2273" y="1"/>
                    <a:pt x="1826" y="773"/>
                    <a:pt x="1730" y="773"/>
                  </a:cubicBezTo>
                  <a:cubicBezTo>
                    <a:pt x="1725" y="774"/>
                    <a:pt x="1722" y="775"/>
                    <a:pt x="1719" y="775"/>
                  </a:cubicBezTo>
                  <a:cubicBezTo>
                    <a:pt x="1658" y="775"/>
                    <a:pt x="1854" y="427"/>
                    <a:pt x="1730" y="427"/>
                  </a:cubicBezTo>
                  <a:cubicBezTo>
                    <a:pt x="1637" y="427"/>
                    <a:pt x="0" y="2440"/>
                    <a:pt x="0" y="2440"/>
                  </a:cubicBezTo>
                  <a:lnTo>
                    <a:pt x="1668" y="3655"/>
                  </a:lnTo>
                  <a:cubicBezTo>
                    <a:pt x="2437" y="2440"/>
                    <a:pt x="2852" y="1318"/>
                    <a:pt x="2790" y="1226"/>
                  </a:cubicBezTo>
                  <a:cubicBezTo>
                    <a:pt x="2757" y="1172"/>
                    <a:pt x="2720" y="1154"/>
                    <a:pt x="2686" y="1154"/>
                  </a:cubicBezTo>
                  <a:cubicBezTo>
                    <a:pt x="2618" y="1154"/>
                    <a:pt x="2560" y="1226"/>
                    <a:pt x="2560" y="1226"/>
                  </a:cubicBezTo>
                  <a:cubicBezTo>
                    <a:pt x="2560" y="1226"/>
                    <a:pt x="2629" y="1034"/>
                    <a:pt x="2560" y="965"/>
                  </a:cubicBezTo>
                  <a:cubicBezTo>
                    <a:pt x="2543" y="959"/>
                    <a:pt x="2525" y="957"/>
                    <a:pt x="2507" y="957"/>
                  </a:cubicBezTo>
                  <a:cubicBezTo>
                    <a:pt x="2424" y="957"/>
                    <a:pt x="2337" y="1003"/>
                    <a:pt x="2337" y="1003"/>
                  </a:cubicBezTo>
                  <a:cubicBezTo>
                    <a:pt x="2337" y="1003"/>
                    <a:pt x="2437" y="773"/>
                    <a:pt x="2337" y="711"/>
                  </a:cubicBezTo>
                  <a:cubicBezTo>
                    <a:pt x="2312" y="699"/>
                    <a:pt x="2287" y="694"/>
                    <a:pt x="2263" y="694"/>
                  </a:cubicBezTo>
                  <a:cubicBezTo>
                    <a:pt x="2167" y="694"/>
                    <a:pt x="2083" y="773"/>
                    <a:pt x="2083" y="773"/>
                  </a:cubicBezTo>
                  <a:cubicBezTo>
                    <a:pt x="2083" y="773"/>
                    <a:pt x="2560" y="42"/>
                    <a:pt x="2406" y="4"/>
                  </a:cubicBezTo>
                  <a:cubicBezTo>
                    <a:pt x="2402" y="2"/>
                    <a:pt x="2398" y="1"/>
                    <a:pt x="2394"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3"/>
            <p:cNvSpPr/>
            <p:nvPr/>
          </p:nvSpPr>
          <p:spPr>
            <a:xfrm>
              <a:off x="4634470" y="3664176"/>
              <a:ext cx="9941" cy="31666"/>
            </a:xfrm>
            <a:custGeom>
              <a:avLst/>
              <a:gdLst/>
              <a:ahLst/>
              <a:cxnLst/>
              <a:rect l="l" t="t" r="r" b="b"/>
              <a:pathLst>
                <a:path w="232" h="739" extrusionOk="0">
                  <a:moveTo>
                    <a:pt x="162" y="1"/>
                  </a:moveTo>
                  <a:cubicBezTo>
                    <a:pt x="162" y="1"/>
                    <a:pt x="162" y="101"/>
                    <a:pt x="132" y="231"/>
                  </a:cubicBezTo>
                  <a:cubicBezTo>
                    <a:pt x="101" y="385"/>
                    <a:pt x="70" y="577"/>
                    <a:pt x="1" y="738"/>
                  </a:cubicBezTo>
                  <a:lnTo>
                    <a:pt x="70" y="738"/>
                  </a:lnTo>
                  <a:cubicBezTo>
                    <a:pt x="193" y="423"/>
                    <a:pt x="231"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3"/>
            <p:cNvSpPr/>
            <p:nvPr/>
          </p:nvSpPr>
          <p:spPr>
            <a:xfrm>
              <a:off x="4650967" y="3660234"/>
              <a:ext cx="39893" cy="46407"/>
            </a:xfrm>
            <a:custGeom>
              <a:avLst/>
              <a:gdLst/>
              <a:ahLst/>
              <a:cxnLst/>
              <a:rect l="l" t="t" r="r" b="b"/>
              <a:pathLst>
                <a:path w="931" h="1083" extrusionOk="0">
                  <a:moveTo>
                    <a:pt x="930" y="608"/>
                  </a:moveTo>
                  <a:lnTo>
                    <a:pt x="930" y="608"/>
                  </a:lnTo>
                  <a:cubicBezTo>
                    <a:pt x="869" y="669"/>
                    <a:pt x="807" y="769"/>
                    <a:pt x="738" y="861"/>
                  </a:cubicBezTo>
                  <a:cubicBezTo>
                    <a:pt x="807" y="769"/>
                    <a:pt x="869" y="708"/>
                    <a:pt x="930" y="608"/>
                  </a:cubicBezTo>
                  <a:close/>
                  <a:moveTo>
                    <a:pt x="261" y="0"/>
                  </a:moveTo>
                  <a:lnTo>
                    <a:pt x="261" y="0"/>
                  </a:lnTo>
                  <a:cubicBezTo>
                    <a:pt x="192" y="93"/>
                    <a:pt x="162" y="223"/>
                    <a:pt x="100" y="354"/>
                  </a:cubicBezTo>
                  <a:cubicBezTo>
                    <a:pt x="69" y="477"/>
                    <a:pt x="0" y="608"/>
                    <a:pt x="0" y="738"/>
                  </a:cubicBezTo>
                  <a:cubicBezTo>
                    <a:pt x="0" y="769"/>
                    <a:pt x="0" y="800"/>
                    <a:pt x="39" y="800"/>
                  </a:cubicBezTo>
                  <a:cubicBezTo>
                    <a:pt x="69" y="800"/>
                    <a:pt x="100" y="800"/>
                    <a:pt x="100" y="769"/>
                  </a:cubicBezTo>
                  <a:cubicBezTo>
                    <a:pt x="131" y="769"/>
                    <a:pt x="162" y="738"/>
                    <a:pt x="192" y="708"/>
                  </a:cubicBezTo>
                  <a:cubicBezTo>
                    <a:pt x="231" y="638"/>
                    <a:pt x="261" y="608"/>
                    <a:pt x="292" y="546"/>
                  </a:cubicBezTo>
                  <a:lnTo>
                    <a:pt x="292" y="546"/>
                  </a:lnTo>
                  <a:cubicBezTo>
                    <a:pt x="292" y="608"/>
                    <a:pt x="261" y="669"/>
                    <a:pt x="231" y="708"/>
                  </a:cubicBezTo>
                  <a:cubicBezTo>
                    <a:pt x="231" y="769"/>
                    <a:pt x="192" y="830"/>
                    <a:pt x="192" y="930"/>
                  </a:cubicBezTo>
                  <a:cubicBezTo>
                    <a:pt x="192" y="930"/>
                    <a:pt x="192" y="961"/>
                    <a:pt x="231" y="992"/>
                  </a:cubicBezTo>
                  <a:lnTo>
                    <a:pt x="323" y="992"/>
                  </a:lnTo>
                  <a:cubicBezTo>
                    <a:pt x="354" y="961"/>
                    <a:pt x="354" y="930"/>
                    <a:pt x="384" y="930"/>
                  </a:cubicBezTo>
                  <a:cubicBezTo>
                    <a:pt x="454" y="861"/>
                    <a:pt x="484" y="800"/>
                    <a:pt x="515" y="769"/>
                  </a:cubicBezTo>
                  <a:cubicBezTo>
                    <a:pt x="526" y="758"/>
                    <a:pt x="536" y="747"/>
                    <a:pt x="546" y="736"/>
                  </a:cubicBezTo>
                  <a:lnTo>
                    <a:pt x="546" y="736"/>
                  </a:lnTo>
                  <a:cubicBezTo>
                    <a:pt x="546" y="736"/>
                    <a:pt x="546" y="737"/>
                    <a:pt x="546" y="738"/>
                  </a:cubicBezTo>
                  <a:cubicBezTo>
                    <a:pt x="515" y="769"/>
                    <a:pt x="484" y="830"/>
                    <a:pt x="484" y="900"/>
                  </a:cubicBezTo>
                  <a:cubicBezTo>
                    <a:pt x="454" y="900"/>
                    <a:pt x="454" y="930"/>
                    <a:pt x="454" y="961"/>
                  </a:cubicBezTo>
                  <a:lnTo>
                    <a:pt x="454" y="1053"/>
                  </a:lnTo>
                  <a:cubicBezTo>
                    <a:pt x="484" y="1073"/>
                    <a:pt x="507" y="1082"/>
                    <a:pt x="527" y="1082"/>
                  </a:cubicBezTo>
                  <a:cubicBezTo>
                    <a:pt x="546" y="1082"/>
                    <a:pt x="561" y="1073"/>
                    <a:pt x="577" y="1053"/>
                  </a:cubicBezTo>
                  <a:cubicBezTo>
                    <a:pt x="577" y="1053"/>
                    <a:pt x="615" y="1023"/>
                    <a:pt x="646" y="992"/>
                  </a:cubicBezTo>
                  <a:cubicBezTo>
                    <a:pt x="676" y="961"/>
                    <a:pt x="707" y="930"/>
                    <a:pt x="738" y="861"/>
                  </a:cubicBezTo>
                  <a:lnTo>
                    <a:pt x="738" y="861"/>
                  </a:lnTo>
                  <a:cubicBezTo>
                    <a:pt x="707" y="900"/>
                    <a:pt x="646" y="930"/>
                    <a:pt x="615" y="992"/>
                  </a:cubicBezTo>
                  <a:cubicBezTo>
                    <a:pt x="577" y="992"/>
                    <a:pt x="577" y="1023"/>
                    <a:pt x="546" y="1023"/>
                  </a:cubicBezTo>
                  <a:cubicBezTo>
                    <a:pt x="515" y="1053"/>
                    <a:pt x="515" y="1053"/>
                    <a:pt x="484" y="1053"/>
                  </a:cubicBezTo>
                  <a:lnTo>
                    <a:pt x="484" y="961"/>
                  </a:lnTo>
                  <a:cubicBezTo>
                    <a:pt x="484" y="961"/>
                    <a:pt x="515" y="930"/>
                    <a:pt x="515" y="900"/>
                  </a:cubicBezTo>
                  <a:cubicBezTo>
                    <a:pt x="546" y="830"/>
                    <a:pt x="546" y="800"/>
                    <a:pt x="577" y="738"/>
                  </a:cubicBezTo>
                  <a:cubicBezTo>
                    <a:pt x="592" y="698"/>
                    <a:pt x="611" y="659"/>
                    <a:pt x="632" y="621"/>
                  </a:cubicBezTo>
                  <a:lnTo>
                    <a:pt x="632" y="621"/>
                  </a:lnTo>
                  <a:cubicBezTo>
                    <a:pt x="672" y="561"/>
                    <a:pt x="705" y="500"/>
                    <a:pt x="738" y="446"/>
                  </a:cubicBezTo>
                  <a:lnTo>
                    <a:pt x="676" y="415"/>
                  </a:lnTo>
                  <a:cubicBezTo>
                    <a:pt x="676" y="415"/>
                    <a:pt x="676" y="415"/>
                    <a:pt x="676" y="415"/>
                  </a:cubicBezTo>
                  <a:lnTo>
                    <a:pt x="676" y="415"/>
                  </a:lnTo>
                  <a:cubicBezTo>
                    <a:pt x="615" y="515"/>
                    <a:pt x="546" y="638"/>
                    <a:pt x="484" y="738"/>
                  </a:cubicBezTo>
                  <a:cubicBezTo>
                    <a:pt x="423" y="769"/>
                    <a:pt x="384" y="830"/>
                    <a:pt x="354" y="861"/>
                  </a:cubicBezTo>
                  <a:lnTo>
                    <a:pt x="292" y="930"/>
                  </a:lnTo>
                  <a:lnTo>
                    <a:pt x="261" y="930"/>
                  </a:lnTo>
                  <a:cubicBezTo>
                    <a:pt x="261" y="800"/>
                    <a:pt x="323" y="669"/>
                    <a:pt x="354" y="546"/>
                  </a:cubicBezTo>
                  <a:cubicBezTo>
                    <a:pt x="423" y="446"/>
                    <a:pt x="454" y="323"/>
                    <a:pt x="515" y="193"/>
                  </a:cubicBezTo>
                  <a:lnTo>
                    <a:pt x="515" y="193"/>
                  </a:lnTo>
                  <a:cubicBezTo>
                    <a:pt x="515" y="193"/>
                    <a:pt x="515" y="193"/>
                    <a:pt x="515" y="193"/>
                  </a:cubicBezTo>
                  <a:lnTo>
                    <a:pt x="454" y="193"/>
                  </a:lnTo>
                  <a:cubicBezTo>
                    <a:pt x="454" y="193"/>
                    <a:pt x="454" y="193"/>
                    <a:pt x="454" y="193"/>
                  </a:cubicBezTo>
                  <a:lnTo>
                    <a:pt x="454" y="193"/>
                  </a:lnTo>
                  <a:cubicBezTo>
                    <a:pt x="384" y="285"/>
                    <a:pt x="323" y="415"/>
                    <a:pt x="261" y="515"/>
                  </a:cubicBezTo>
                  <a:cubicBezTo>
                    <a:pt x="231" y="577"/>
                    <a:pt x="192" y="638"/>
                    <a:pt x="162" y="669"/>
                  </a:cubicBezTo>
                  <a:lnTo>
                    <a:pt x="100" y="738"/>
                  </a:lnTo>
                  <a:lnTo>
                    <a:pt x="69" y="738"/>
                  </a:lnTo>
                  <a:cubicBezTo>
                    <a:pt x="59" y="749"/>
                    <a:pt x="52" y="752"/>
                    <a:pt x="48" y="752"/>
                  </a:cubicBezTo>
                  <a:cubicBezTo>
                    <a:pt x="39" y="752"/>
                    <a:pt x="39" y="738"/>
                    <a:pt x="39" y="738"/>
                  </a:cubicBezTo>
                  <a:cubicBezTo>
                    <a:pt x="39" y="669"/>
                    <a:pt x="69" y="608"/>
                    <a:pt x="69" y="546"/>
                  </a:cubicBezTo>
                  <a:cubicBezTo>
                    <a:pt x="100" y="477"/>
                    <a:pt x="100" y="415"/>
                    <a:pt x="131" y="354"/>
                  </a:cubicBezTo>
                  <a:cubicBezTo>
                    <a:pt x="162" y="223"/>
                    <a:pt x="231" y="93"/>
                    <a:pt x="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1" name="Google Shape;2741;p43"/>
          <p:cNvSpPr txBox="1"/>
          <p:nvPr/>
        </p:nvSpPr>
        <p:spPr>
          <a:xfrm>
            <a:off x="763500" y="964400"/>
            <a:ext cx="5696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latin typeface="Montserrat"/>
                <a:ea typeface="Montserrat"/>
                <a:cs typeface="Montserrat"/>
                <a:sym typeface="Montserrat"/>
              </a:rPr>
              <a:t>Training Hours: </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How much training hours does the company invest in its future employees?</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pic>
        <p:nvPicPr>
          <p:cNvPr id="2742" name="Google Shape;2742;p43"/>
          <p:cNvPicPr preferRelativeResize="0"/>
          <p:nvPr/>
        </p:nvPicPr>
        <p:blipFill>
          <a:blip r:embed="rId3">
            <a:alphaModFix/>
          </a:blip>
          <a:stretch>
            <a:fillRect/>
          </a:stretch>
        </p:blipFill>
        <p:spPr>
          <a:xfrm>
            <a:off x="6259925" y="1678688"/>
            <a:ext cx="2181225" cy="1323975"/>
          </a:xfrm>
          <a:prstGeom prst="rect">
            <a:avLst/>
          </a:prstGeom>
          <a:noFill/>
          <a:ln>
            <a:noFill/>
          </a:ln>
        </p:spPr>
      </p:pic>
      <p:pic>
        <p:nvPicPr>
          <p:cNvPr id="2743" name="Google Shape;2743;p43"/>
          <p:cNvPicPr preferRelativeResize="0"/>
          <p:nvPr/>
        </p:nvPicPr>
        <p:blipFill>
          <a:blip r:embed="rId4">
            <a:alphaModFix/>
          </a:blip>
          <a:stretch>
            <a:fillRect/>
          </a:stretch>
        </p:blipFill>
        <p:spPr>
          <a:xfrm>
            <a:off x="0" y="1807000"/>
            <a:ext cx="5386625" cy="315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7"/>
        <p:cNvGrpSpPr/>
        <p:nvPr/>
      </p:nvGrpSpPr>
      <p:grpSpPr>
        <a:xfrm>
          <a:off x="0" y="0"/>
          <a:ext cx="0" cy="0"/>
          <a:chOff x="0" y="0"/>
          <a:chExt cx="0" cy="0"/>
        </a:xfrm>
      </p:grpSpPr>
      <p:sp>
        <p:nvSpPr>
          <p:cNvPr id="2748" name="Google Shape;2748;p44"/>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Training and Retention</a:t>
            </a:r>
            <a:endParaRPr/>
          </a:p>
        </p:txBody>
      </p:sp>
      <p:pic>
        <p:nvPicPr>
          <p:cNvPr id="2749" name="Google Shape;2749;p44"/>
          <p:cNvPicPr preferRelativeResize="0"/>
          <p:nvPr/>
        </p:nvPicPr>
        <p:blipFill>
          <a:blip r:embed="rId3">
            <a:alphaModFix/>
          </a:blip>
          <a:stretch>
            <a:fillRect/>
          </a:stretch>
        </p:blipFill>
        <p:spPr>
          <a:xfrm>
            <a:off x="4004375" y="1017725"/>
            <a:ext cx="5056800" cy="3497878"/>
          </a:xfrm>
          <a:prstGeom prst="rect">
            <a:avLst/>
          </a:prstGeom>
          <a:noFill/>
          <a:ln>
            <a:noFill/>
          </a:ln>
        </p:spPr>
      </p:pic>
      <p:sp>
        <p:nvSpPr>
          <p:cNvPr id="2750" name="Google Shape;2750;p44"/>
          <p:cNvSpPr txBox="1"/>
          <p:nvPr/>
        </p:nvSpPr>
        <p:spPr>
          <a:xfrm>
            <a:off x="731525" y="1462900"/>
            <a:ext cx="31677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latin typeface="Montserrat"/>
                <a:ea typeface="Montserrat"/>
                <a:cs typeface="Montserrat"/>
                <a:sym typeface="Montserrat"/>
              </a:rPr>
              <a:t>Training Hours: </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Is training dependant on candidates past background?</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grpSp>
        <p:nvGrpSpPr>
          <p:cNvPr id="2751" name="Google Shape;2751;p44"/>
          <p:cNvGrpSpPr/>
          <p:nvPr/>
        </p:nvGrpSpPr>
        <p:grpSpPr>
          <a:xfrm>
            <a:off x="-8" y="3126010"/>
            <a:ext cx="3285371" cy="975347"/>
            <a:chOff x="4502900" y="3488425"/>
            <a:chExt cx="4368263" cy="1488852"/>
          </a:xfrm>
        </p:grpSpPr>
        <p:sp>
          <p:nvSpPr>
            <p:cNvPr id="2752" name="Google Shape;2752;p44"/>
            <p:cNvSpPr/>
            <p:nvPr/>
          </p:nvSpPr>
          <p:spPr>
            <a:xfrm>
              <a:off x="6756842" y="4395529"/>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4"/>
            <p:cNvSpPr/>
            <p:nvPr/>
          </p:nvSpPr>
          <p:spPr>
            <a:xfrm>
              <a:off x="6625121" y="4079495"/>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4"/>
            <p:cNvSpPr/>
            <p:nvPr/>
          </p:nvSpPr>
          <p:spPr>
            <a:xfrm>
              <a:off x="6717329" y="4174115"/>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4"/>
            <p:cNvSpPr/>
            <p:nvPr/>
          </p:nvSpPr>
          <p:spPr>
            <a:xfrm>
              <a:off x="5977933" y="4053606"/>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4"/>
            <p:cNvSpPr/>
            <p:nvPr/>
          </p:nvSpPr>
          <p:spPr>
            <a:xfrm>
              <a:off x="6126641" y="3792508"/>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4"/>
            <p:cNvSpPr/>
            <p:nvPr/>
          </p:nvSpPr>
          <p:spPr>
            <a:xfrm>
              <a:off x="6514975" y="3783709"/>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4"/>
            <p:cNvSpPr/>
            <p:nvPr/>
          </p:nvSpPr>
          <p:spPr>
            <a:xfrm>
              <a:off x="6040752" y="4125633"/>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4"/>
            <p:cNvSpPr/>
            <p:nvPr/>
          </p:nvSpPr>
          <p:spPr>
            <a:xfrm>
              <a:off x="6245214" y="3875339"/>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4"/>
            <p:cNvSpPr/>
            <p:nvPr/>
          </p:nvSpPr>
          <p:spPr>
            <a:xfrm>
              <a:off x="6600863" y="3906426"/>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4"/>
            <p:cNvSpPr/>
            <p:nvPr/>
          </p:nvSpPr>
          <p:spPr>
            <a:xfrm>
              <a:off x="6826933" y="4448632"/>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4"/>
            <p:cNvSpPr/>
            <p:nvPr/>
          </p:nvSpPr>
          <p:spPr>
            <a:xfrm>
              <a:off x="8109206" y="3528794"/>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4"/>
            <p:cNvSpPr/>
            <p:nvPr/>
          </p:nvSpPr>
          <p:spPr>
            <a:xfrm>
              <a:off x="7584395" y="3527809"/>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4"/>
            <p:cNvSpPr/>
            <p:nvPr/>
          </p:nvSpPr>
          <p:spPr>
            <a:xfrm>
              <a:off x="7397872" y="3905984"/>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4"/>
            <p:cNvSpPr/>
            <p:nvPr/>
          </p:nvSpPr>
          <p:spPr>
            <a:xfrm>
              <a:off x="7757735" y="3651648"/>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4"/>
            <p:cNvSpPr/>
            <p:nvPr/>
          </p:nvSpPr>
          <p:spPr>
            <a:xfrm>
              <a:off x="7525380" y="3998872"/>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4"/>
            <p:cNvSpPr/>
            <p:nvPr/>
          </p:nvSpPr>
          <p:spPr>
            <a:xfrm>
              <a:off x="8161901" y="3610028"/>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4"/>
            <p:cNvSpPr/>
            <p:nvPr/>
          </p:nvSpPr>
          <p:spPr>
            <a:xfrm>
              <a:off x="8225638" y="3848057"/>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4"/>
            <p:cNvSpPr/>
            <p:nvPr/>
          </p:nvSpPr>
          <p:spPr>
            <a:xfrm>
              <a:off x="8263044" y="3921952"/>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4"/>
            <p:cNvSpPr/>
            <p:nvPr/>
          </p:nvSpPr>
          <p:spPr>
            <a:xfrm>
              <a:off x="4502900" y="3852772"/>
              <a:ext cx="664993" cy="1124505"/>
            </a:xfrm>
            <a:custGeom>
              <a:avLst/>
              <a:gdLst/>
              <a:ahLst/>
              <a:cxnLst/>
              <a:rect l="l" t="t" r="r" b="b"/>
              <a:pathLst>
                <a:path w="19573" h="33098" extrusionOk="0">
                  <a:moveTo>
                    <a:pt x="5647" y="1"/>
                  </a:moveTo>
                  <a:cubicBezTo>
                    <a:pt x="5528" y="1"/>
                    <a:pt x="5409" y="6"/>
                    <a:pt x="5289" y="17"/>
                  </a:cubicBezTo>
                  <a:cubicBezTo>
                    <a:pt x="1" y="467"/>
                    <a:pt x="4266" y="9958"/>
                    <a:pt x="5615" y="13510"/>
                  </a:cubicBezTo>
                  <a:cubicBezTo>
                    <a:pt x="6452" y="15836"/>
                    <a:pt x="7616" y="18100"/>
                    <a:pt x="8841" y="20241"/>
                  </a:cubicBezTo>
                  <a:cubicBezTo>
                    <a:pt x="10919" y="24118"/>
                    <a:pt x="14083" y="29406"/>
                    <a:pt x="16409" y="33097"/>
                  </a:cubicBezTo>
                  <a:lnTo>
                    <a:pt x="19573" y="32710"/>
                  </a:lnTo>
                  <a:cubicBezTo>
                    <a:pt x="18860" y="29019"/>
                    <a:pt x="17696" y="21590"/>
                    <a:pt x="16797" y="17077"/>
                  </a:cubicBezTo>
                  <a:cubicBezTo>
                    <a:pt x="16409" y="14875"/>
                    <a:pt x="15184" y="12160"/>
                    <a:pt x="14409" y="10098"/>
                  </a:cubicBezTo>
                  <a:cubicBezTo>
                    <a:pt x="13022" y="6390"/>
                    <a:pt x="9745" y="1"/>
                    <a:pt x="5647"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4"/>
            <p:cNvSpPr/>
            <p:nvPr/>
          </p:nvSpPr>
          <p:spPr>
            <a:xfrm>
              <a:off x="5227416" y="3698968"/>
              <a:ext cx="509013" cy="1210325"/>
            </a:xfrm>
            <a:custGeom>
              <a:avLst/>
              <a:gdLst/>
              <a:ahLst/>
              <a:cxnLst/>
              <a:rect l="l" t="t" r="r" b="b"/>
              <a:pathLst>
                <a:path w="14982" h="35624" extrusionOk="0">
                  <a:moveTo>
                    <a:pt x="10981" y="0"/>
                  </a:moveTo>
                  <a:cubicBezTo>
                    <a:pt x="9495" y="0"/>
                    <a:pt x="7910" y="1210"/>
                    <a:pt x="6778" y="2342"/>
                  </a:cubicBezTo>
                  <a:cubicBezTo>
                    <a:pt x="2575" y="6545"/>
                    <a:pt x="388" y="15586"/>
                    <a:pt x="388" y="21991"/>
                  </a:cubicBezTo>
                  <a:cubicBezTo>
                    <a:pt x="311" y="25543"/>
                    <a:pt x="0" y="29870"/>
                    <a:pt x="1288" y="33235"/>
                  </a:cubicBezTo>
                  <a:lnTo>
                    <a:pt x="3288" y="35624"/>
                  </a:lnTo>
                  <a:cubicBezTo>
                    <a:pt x="5041" y="29994"/>
                    <a:pt x="11043" y="19339"/>
                    <a:pt x="12268" y="13586"/>
                  </a:cubicBezTo>
                  <a:cubicBezTo>
                    <a:pt x="12919" y="10670"/>
                    <a:pt x="14982" y="3831"/>
                    <a:pt x="13245" y="1303"/>
                  </a:cubicBezTo>
                  <a:cubicBezTo>
                    <a:pt x="12581" y="364"/>
                    <a:pt x="11796" y="0"/>
                    <a:pt x="10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4"/>
            <p:cNvSpPr/>
            <p:nvPr/>
          </p:nvSpPr>
          <p:spPr>
            <a:xfrm>
              <a:off x="5299612" y="3842274"/>
              <a:ext cx="272446" cy="1020643"/>
            </a:xfrm>
            <a:custGeom>
              <a:avLst/>
              <a:gdLst/>
              <a:ahLst/>
              <a:cxnLst/>
              <a:rect l="l" t="t" r="r" b="b"/>
              <a:pathLst>
                <a:path w="8019" h="30041" fill="none" extrusionOk="0">
                  <a:moveTo>
                    <a:pt x="8018" y="0"/>
                  </a:moveTo>
                  <a:cubicBezTo>
                    <a:pt x="5041" y="7755"/>
                    <a:pt x="1039" y="21837"/>
                    <a:pt x="0" y="30041"/>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4"/>
            <p:cNvSpPr/>
            <p:nvPr/>
          </p:nvSpPr>
          <p:spPr>
            <a:xfrm>
              <a:off x="4697882" y="3925513"/>
              <a:ext cx="415242" cy="1029612"/>
            </a:xfrm>
            <a:custGeom>
              <a:avLst/>
              <a:gdLst/>
              <a:ahLst/>
              <a:cxnLst/>
              <a:rect l="l" t="t" r="r" b="b"/>
              <a:pathLst>
                <a:path w="12222" h="30305" fill="none" extrusionOk="0">
                  <a:moveTo>
                    <a:pt x="0" y="1"/>
                  </a:moveTo>
                  <a:cubicBezTo>
                    <a:pt x="3753" y="6080"/>
                    <a:pt x="9243" y="19061"/>
                    <a:pt x="12221" y="30305"/>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4"/>
            <p:cNvSpPr/>
            <p:nvPr/>
          </p:nvSpPr>
          <p:spPr>
            <a:xfrm>
              <a:off x="4955005" y="3488425"/>
              <a:ext cx="373079" cy="1199046"/>
            </a:xfrm>
            <a:custGeom>
              <a:avLst/>
              <a:gdLst/>
              <a:ahLst/>
              <a:cxnLst/>
              <a:rect l="l" t="t" r="r" b="b"/>
              <a:pathLst>
                <a:path w="10981" h="35292" extrusionOk="0">
                  <a:moveTo>
                    <a:pt x="4034" y="0"/>
                  </a:moveTo>
                  <a:cubicBezTo>
                    <a:pt x="3369" y="0"/>
                    <a:pt x="2667" y="290"/>
                    <a:pt x="1939" y="971"/>
                  </a:cubicBezTo>
                  <a:cubicBezTo>
                    <a:pt x="0" y="2723"/>
                    <a:pt x="326" y="12478"/>
                    <a:pt x="512" y="15068"/>
                  </a:cubicBezTo>
                  <a:cubicBezTo>
                    <a:pt x="962" y="20170"/>
                    <a:pt x="3614" y="29274"/>
                    <a:pt x="4529" y="34314"/>
                  </a:cubicBezTo>
                  <a:lnTo>
                    <a:pt x="6390" y="35291"/>
                  </a:lnTo>
                  <a:cubicBezTo>
                    <a:pt x="8018" y="32702"/>
                    <a:pt x="9880" y="24311"/>
                    <a:pt x="10267" y="21272"/>
                  </a:cubicBezTo>
                  <a:cubicBezTo>
                    <a:pt x="10919" y="17069"/>
                    <a:pt x="10981" y="12540"/>
                    <a:pt x="9957" y="8415"/>
                  </a:cubicBezTo>
                  <a:cubicBezTo>
                    <a:pt x="9371" y="6073"/>
                    <a:pt x="7083" y="0"/>
                    <a:pt x="4034"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4"/>
            <p:cNvSpPr/>
            <p:nvPr/>
          </p:nvSpPr>
          <p:spPr>
            <a:xfrm>
              <a:off x="5097801" y="3594087"/>
              <a:ext cx="94349" cy="1075988"/>
            </a:xfrm>
            <a:custGeom>
              <a:avLst/>
              <a:gdLst/>
              <a:ahLst/>
              <a:cxnLst/>
              <a:rect l="l" t="t" r="r" b="b"/>
              <a:pathLst>
                <a:path w="2777" h="31670" fill="none" extrusionOk="0">
                  <a:moveTo>
                    <a:pt x="0" y="1"/>
                  </a:moveTo>
                  <a:cubicBezTo>
                    <a:pt x="2776" y="7305"/>
                    <a:pt x="2063" y="25327"/>
                    <a:pt x="1163" y="3167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9"/>
        <p:cNvGrpSpPr/>
        <p:nvPr/>
      </p:nvGrpSpPr>
      <p:grpSpPr>
        <a:xfrm>
          <a:off x="0" y="0"/>
          <a:ext cx="0" cy="0"/>
          <a:chOff x="0" y="0"/>
          <a:chExt cx="0" cy="0"/>
        </a:xfrm>
      </p:grpSpPr>
      <p:sp>
        <p:nvSpPr>
          <p:cNvPr id="2780" name="Google Shape;2780;p45"/>
          <p:cNvSpPr txBox="1">
            <a:spLocks noGrp="1"/>
          </p:cNvSpPr>
          <p:nvPr>
            <p:ph type="title"/>
          </p:nvPr>
        </p:nvSpPr>
        <p:spPr>
          <a:xfrm>
            <a:off x="722700" y="150450"/>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Training and Retention</a:t>
            </a:r>
            <a:endParaRPr/>
          </a:p>
        </p:txBody>
      </p:sp>
      <p:pic>
        <p:nvPicPr>
          <p:cNvPr id="2781" name="Google Shape;2781;p45"/>
          <p:cNvPicPr preferRelativeResize="0"/>
          <p:nvPr/>
        </p:nvPicPr>
        <p:blipFill>
          <a:blip r:embed="rId3">
            <a:alphaModFix/>
          </a:blip>
          <a:stretch>
            <a:fillRect/>
          </a:stretch>
        </p:blipFill>
        <p:spPr>
          <a:xfrm>
            <a:off x="1071073" y="1189075"/>
            <a:ext cx="7001862" cy="3954425"/>
          </a:xfrm>
          <a:prstGeom prst="rect">
            <a:avLst/>
          </a:prstGeom>
          <a:noFill/>
          <a:ln>
            <a:noFill/>
          </a:ln>
        </p:spPr>
      </p:pic>
      <p:sp>
        <p:nvSpPr>
          <p:cNvPr id="2782" name="Google Shape;2782;p45"/>
          <p:cNvSpPr txBox="1"/>
          <p:nvPr/>
        </p:nvSpPr>
        <p:spPr>
          <a:xfrm>
            <a:off x="924125" y="626300"/>
            <a:ext cx="71487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Does training hours impact retention?</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grpSp>
        <p:nvGrpSpPr>
          <p:cNvPr id="2783" name="Google Shape;2783;p45"/>
          <p:cNvGrpSpPr/>
          <p:nvPr/>
        </p:nvGrpSpPr>
        <p:grpSpPr>
          <a:xfrm>
            <a:off x="630576" y="840971"/>
            <a:ext cx="348339" cy="348103"/>
            <a:chOff x="1323451" y="2978783"/>
            <a:chExt cx="348339" cy="348103"/>
          </a:xfrm>
        </p:grpSpPr>
        <p:sp>
          <p:nvSpPr>
            <p:cNvPr id="2784" name="Google Shape;2784;p45"/>
            <p:cNvSpPr/>
            <p:nvPr/>
          </p:nvSpPr>
          <p:spPr>
            <a:xfrm>
              <a:off x="1323451" y="2978783"/>
              <a:ext cx="263808" cy="173946"/>
            </a:xfrm>
            <a:custGeom>
              <a:avLst/>
              <a:gdLst/>
              <a:ahLst/>
              <a:cxnLst/>
              <a:rect l="l" t="t" r="r" b="b"/>
              <a:pathLst>
                <a:path w="10046" h="6624" extrusionOk="0">
                  <a:moveTo>
                    <a:pt x="862" y="1"/>
                  </a:moveTo>
                  <a:cubicBezTo>
                    <a:pt x="383" y="1"/>
                    <a:pt x="0" y="384"/>
                    <a:pt x="0" y="853"/>
                  </a:cubicBezTo>
                  <a:lnTo>
                    <a:pt x="0" y="6413"/>
                  </a:lnTo>
                  <a:cubicBezTo>
                    <a:pt x="0" y="6528"/>
                    <a:pt x="96" y="6623"/>
                    <a:pt x="220" y="6623"/>
                  </a:cubicBezTo>
                  <a:lnTo>
                    <a:pt x="2354" y="6623"/>
                  </a:lnTo>
                  <a:cubicBezTo>
                    <a:pt x="2594" y="6623"/>
                    <a:pt x="2785" y="6432"/>
                    <a:pt x="2785" y="6202"/>
                  </a:cubicBezTo>
                  <a:lnTo>
                    <a:pt x="2785" y="5772"/>
                  </a:lnTo>
                  <a:cubicBezTo>
                    <a:pt x="2785" y="5590"/>
                    <a:pt x="2709" y="5418"/>
                    <a:pt x="2565" y="5293"/>
                  </a:cubicBezTo>
                  <a:cubicBezTo>
                    <a:pt x="1723" y="4594"/>
                    <a:pt x="2211" y="3216"/>
                    <a:pt x="3312" y="3207"/>
                  </a:cubicBezTo>
                  <a:cubicBezTo>
                    <a:pt x="4412" y="3207"/>
                    <a:pt x="4919" y="4575"/>
                    <a:pt x="4068" y="5284"/>
                  </a:cubicBezTo>
                  <a:cubicBezTo>
                    <a:pt x="3934" y="5408"/>
                    <a:pt x="3847" y="5580"/>
                    <a:pt x="3847" y="5762"/>
                  </a:cubicBezTo>
                  <a:lnTo>
                    <a:pt x="3847" y="6202"/>
                  </a:lnTo>
                  <a:cubicBezTo>
                    <a:pt x="3847" y="6432"/>
                    <a:pt x="4039" y="6623"/>
                    <a:pt x="4278" y="6623"/>
                  </a:cubicBezTo>
                  <a:lnTo>
                    <a:pt x="6623" y="6623"/>
                  </a:lnTo>
                  <a:lnTo>
                    <a:pt x="6623" y="4279"/>
                  </a:lnTo>
                  <a:cubicBezTo>
                    <a:pt x="6623" y="4039"/>
                    <a:pt x="6814" y="3848"/>
                    <a:pt x="7054" y="3848"/>
                  </a:cubicBezTo>
                  <a:lnTo>
                    <a:pt x="7484" y="3848"/>
                  </a:lnTo>
                  <a:cubicBezTo>
                    <a:pt x="7676" y="3848"/>
                    <a:pt x="7848" y="3925"/>
                    <a:pt x="7963" y="4068"/>
                  </a:cubicBezTo>
                  <a:cubicBezTo>
                    <a:pt x="8211" y="4359"/>
                    <a:pt x="8536" y="4489"/>
                    <a:pt x="8856" y="4489"/>
                  </a:cubicBezTo>
                  <a:cubicBezTo>
                    <a:pt x="9462" y="4489"/>
                    <a:pt x="10046" y="4023"/>
                    <a:pt x="10039" y="3303"/>
                  </a:cubicBezTo>
                  <a:cubicBezTo>
                    <a:pt x="10039" y="2589"/>
                    <a:pt x="9460" y="2132"/>
                    <a:pt x="8862" y="2132"/>
                  </a:cubicBezTo>
                  <a:cubicBezTo>
                    <a:pt x="8538" y="2132"/>
                    <a:pt x="8208" y="2266"/>
                    <a:pt x="7963" y="2566"/>
                  </a:cubicBezTo>
                  <a:cubicBezTo>
                    <a:pt x="7845" y="2693"/>
                    <a:pt x="7683" y="2777"/>
                    <a:pt x="7512" y="2777"/>
                  </a:cubicBezTo>
                  <a:cubicBezTo>
                    <a:pt x="7503" y="2777"/>
                    <a:pt x="7493" y="2777"/>
                    <a:pt x="7484" y="2776"/>
                  </a:cubicBezTo>
                  <a:lnTo>
                    <a:pt x="7054" y="2776"/>
                  </a:lnTo>
                  <a:cubicBezTo>
                    <a:pt x="6814" y="2776"/>
                    <a:pt x="6632" y="2585"/>
                    <a:pt x="6632" y="2355"/>
                  </a:cubicBezTo>
                  <a:lnTo>
                    <a:pt x="6632" y="211"/>
                  </a:lnTo>
                  <a:cubicBezTo>
                    <a:pt x="6632" y="96"/>
                    <a:pt x="6537" y="1"/>
                    <a:pt x="6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5"/>
            <p:cNvSpPr/>
            <p:nvPr/>
          </p:nvSpPr>
          <p:spPr>
            <a:xfrm>
              <a:off x="1497607" y="2978783"/>
              <a:ext cx="174183" cy="263677"/>
            </a:xfrm>
            <a:custGeom>
              <a:avLst/>
              <a:gdLst/>
              <a:ahLst/>
              <a:cxnLst/>
              <a:rect l="l" t="t" r="r" b="b"/>
              <a:pathLst>
                <a:path w="6633" h="10041" extrusionOk="0">
                  <a:moveTo>
                    <a:pt x="221" y="1"/>
                  </a:moveTo>
                  <a:cubicBezTo>
                    <a:pt x="96" y="1"/>
                    <a:pt x="0" y="96"/>
                    <a:pt x="0" y="211"/>
                  </a:cubicBezTo>
                  <a:lnTo>
                    <a:pt x="0" y="2355"/>
                  </a:lnTo>
                  <a:cubicBezTo>
                    <a:pt x="0" y="2585"/>
                    <a:pt x="192" y="2776"/>
                    <a:pt x="431" y="2776"/>
                  </a:cubicBezTo>
                  <a:lnTo>
                    <a:pt x="852" y="2776"/>
                  </a:lnTo>
                  <a:cubicBezTo>
                    <a:pt x="863" y="2777"/>
                    <a:pt x="874" y="2777"/>
                    <a:pt x="884" y="2777"/>
                  </a:cubicBezTo>
                  <a:cubicBezTo>
                    <a:pt x="1063" y="2777"/>
                    <a:pt x="1222" y="2701"/>
                    <a:pt x="1331" y="2566"/>
                  </a:cubicBezTo>
                  <a:cubicBezTo>
                    <a:pt x="1575" y="2268"/>
                    <a:pt x="1904" y="2135"/>
                    <a:pt x="2228" y="2135"/>
                  </a:cubicBezTo>
                  <a:cubicBezTo>
                    <a:pt x="2831" y="2135"/>
                    <a:pt x="3417" y="2593"/>
                    <a:pt x="3417" y="3303"/>
                  </a:cubicBezTo>
                  <a:cubicBezTo>
                    <a:pt x="3423" y="4023"/>
                    <a:pt x="2835" y="4489"/>
                    <a:pt x="2229" y="4489"/>
                  </a:cubicBezTo>
                  <a:cubicBezTo>
                    <a:pt x="1910" y="4489"/>
                    <a:pt x="1585" y="4359"/>
                    <a:pt x="1340" y="4068"/>
                  </a:cubicBezTo>
                  <a:cubicBezTo>
                    <a:pt x="1225" y="3934"/>
                    <a:pt x="1053" y="3848"/>
                    <a:pt x="862" y="3848"/>
                  </a:cubicBezTo>
                  <a:lnTo>
                    <a:pt x="431" y="3848"/>
                  </a:lnTo>
                  <a:cubicBezTo>
                    <a:pt x="192" y="3848"/>
                    <a:pt x="0" y="4039"/>
                    <a:pt x="0" y="4279"/>
                  </a:cubicBezTo>
                  <a:lnTo>
                    <a:pt x="0" y="6623"/>
                  </a:lnTo>
                  <a:lnTo>
                    <a:pt x="2355" y="6623"/>
                  </a:lnTo>
                  <a:cubicBezTo>
                    <a:pt x="2594" y="6623"/>
                    <a:pt x="2785" y="6815"/>
                    <a:pt x="2785" y="7054"/>
                  </a:cubicBezTo>
                  <a:lnTo>
                    <a:pt x="2785" y="7485"/>
                  </a:lnTo>
                  <a:cubicBezTo>
                    <a:pt x="2776" y="7676"/>
                    <a:pt x="2699" y="7848"/>
                    <a:pt x="2556" y="7963"/>
                  </a:cubicBezTo>
                  <a:cubicBezTo>
                    <a:pt x="1716" y="8669"/>
                    <a:pt x="2217" y="10040"/>
                    <a:pt x="3310" y="10040"/>
                  </a:cubicBezTo>
                  <a:cubicBezTo>
                    <a:pt x="3314" y="10040"/>
                    <a:pt x="3318" y="10040"/>
                    <a:pt x="3321" y="10040"/>
                  </a:cubicBezTo>
                  <a:cubicBezTo>
                    <a:pt x="4422" y="10040"/>
                    <a:pt x="4910" y="8652"/>
                    <a:pt x="4058" y="7954"/>
                  </a:cubicBezTo>
                  <a:cubicBezTo>
                    <a:pt x="3924" y="7839"/>
                    <a:pt x="3848" y="7667"/>
                    <a:pt x="3848" y="7475"/>
                  </a:cubicBezTo>
                  <a:lnTo>
                    <a:pt x="3848" y="7054"/>
                  </a:lnTo>
                  <a:cubicBezTo>
                    <a:pt x="3848" y="6815"/>
                    <a:pt x="4039" y="6623"/>
                    <a:pt x="4278" y="6623"/>
                  </a:cubicBezTo>
                  <a:lnTo>
                    <a:pt x="6413" y="6623"/>
                  </a:lnTo>
                  <a:cubicBezTo>
                    <a:pt x="6527" y="6623"/>
                    <a:pt x="6633" y="6528"/>
                    <a:pt x="6633" y="6413"/>
                  </a:cubicBezTo>
                  <a:lnTo>
                    <a:pt x="6633" y="853"/>
                  </a:lnTo>
                  <a:cubicBezTo>
                    <a:pt x="6633" y="384"/>
                    <a:pt x="6250" y="1"/>
                    <a:pt x="5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5"/>
            <p:cNvSpPr/>
            <p:nvPr/>
          </p:nvSpPr>
          <p:spPr>
            <a:xfrm>
              <a:off x="1407719" y="3152703"/>
              <a:ext cx="263834" cy="174183"/>
            </a:xfrm>
            <a:custGeom>
              <a:avLst/>
              <a:gdLst/>
              <a:ahLst/>
              <a:cxnLst/>
              <a:rect l="l" t="t" r="r" b="b"/>
              <a:pathLst>
                <a:path w="10047" h="6633" extrusionOk="0">
                  <a:moveTo>
                    <a:pt x="3423" y="0"/>
                  </a:moveTo>
                  <a:lnTo>
                    <a:pt x="3423" y="2355"/>
                  </a:lnTo>
                  <a:cubicBezTo>
                    <a:pt x="3423" y="2594"/>
                    <a:pt x="3232" y="2785"/>
                    <a:pt x="2993" y="2785"/>
                  </a:cubicBezTo>
                  <a:lnTo>
                    <a:pt x="2562" y="2785"/>
                  </a:lnTo>
                  <a:cubicBezTo>
                    <a:pt x="2371" y="2785"/>
                    <a:pt x="2198" y="2699"/>
                    <a:pt x="2084" y="2556"/>
                  </a:cubicBezTo>
                  <a:cubicBezTo>
                    <a:pt x="1836" y="2265"/>
                    <a:pt x="1510" y="2135"/>
                    <a:pt x="1190" y="2135"/>
                  </a:cubicBezTo>
                  <a:cubicBezTo>
                    <a:pt x="585" y="2135"/>
                    <a:pt x="1" y="2601"/>
                    <a:pt x="7" y="3321"/>
                  </a:cubicBezTo>
                  <a:cubicBezTo>
                    <a:pt x="7" y="4037"/>
                    <a:pt x="590" y="4494"/>
                    <a:pt x="1190" y="4494"/>
                  </a:cubicBezTo>
                  <a:cubicBezTo>
                    <a:pt x="1512" y="4494"/>
                    <a:pt x="1839" y="4362"/>
                    <a:pt x="2084" y="4068"/>
                  </a:cubicBezTo>
                  <a:cubicBezTo>
                    <a:pt x="2208" y="3924"/>
                    <a:pt x="2380" y="3848"/>
                    <a:pt x="2562" y="3848"/>
                  </a:cubicBezTo>
                  <a:lnTo>
                    <a:pt x="2993" y="3848"/>
                  </a:lnTo>
                  <a:cubicBezTo>
                    <a:pt x="3232" y="3848"/>
                    <a:pt x="3423" y="4039"/>
                    <a:pt x="3423" y="4278"/>
                  </a:cubicBezTo>
                  <a:lnTo>
                    <a:pt x="3423" y="6412"/>
                  </a:lnTo>
                  <a:cubicBezTo>
                    <a:pt x="3414" y="6537"/>
                    <a:pt x="3519" y="6633"/>
                    <a:pt x="3634" y="6633"/>
                  </a:cubicBezTo>
                  <a:lnTo>
                    <a:pt x="9194" y="6633"/>
                  </a:lnTo>
                  <a:cubicBezTo>
                    <a:pt x="9663" y="6633"/>
                    <a:pt x="10046" y="6250"/>
                    <a:pt x="10046" y="5771"/>
                  </a:cubicBezTo>
                  <a:lnTo>
                    <a:pt x="10046" y="221"/>
                  </a:lnTo>
                  <a:cubicBezTo>
                    <a:pt x="10046" y="96"/>
                    <a:pt x="9950" y="0"/>
                    <a:pt x="9836" y="0"/>
                  </a:cubicBezTo>
                  <a:lnTo>
                    <a:pt x="7692" y="0"/>
                  </a:lnTo>
                  <a:cubicBezTo>
                    <a:pt x="7453" y="0"/>
                    <a:pt x="7261" y="192"/>
                    <a:pt x="7261" y="431"/>
                  </a:cubicBezTo>
                  <a:lnTo>
                    <a:pt x="7261" y="852"/>
                  </a:lnTo>
                  <a:cubicBezTo>
                    <a:pt x="7261" y="1044"/>
                    <a:pt x="7338" y="1216"/>
                    <a:pt x="7481" y="1331"/>
                  </a:cubicBezTo>
                  <a:cubicBezTo>
                    <a:pt x="8323" y="2029"/>
                    <a:pt x="7835" y="3417"/>
                    <a:pt x="6735" y="3417"/>
                  </a:cubicBezTo>
                  <a:cubicBezTo>
                    <a:pt x="6731" y="3417"/>
                    <a:pt x="6727" y="3417"/>
                    <a:pt x="6723" y="3417"/>
                  </a:cubicBezTo>
                  <a:cubicBezTo>
                    <a:pt x="5631" y="3417"/>
                    <a:pt x="5130" y="2046"/>
                    <a:pt x="5969" y="1340"/>
                  </a:cubicBezTo>
                  <a:cubicBezTo>
                    <a:pt x="6113" y="1225"/>
                    <a:pt x="6199" y="1053"/>
                    <a:pt x="6199" y="862"/>
                  </a:cubicBezTo>
                  <a:lnTo>
                    <a:pt x="6199" y="431"/>
                  </a:lnTo>
                  <a:cubicBezTo>
                    <a:pt x="6199" y="192"/>
                    <a:pt x="600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5"/>
            <p:cNvSpPr/>
            <p:nvPr/>
          </p:nvSpPr>
          <p:spPr>
            <a:xfrm>
              <a:off x="1323451" y="3062973"/>
              <a:ext cx="173920" cy="263913"/>
            </a:xfrm>
            <a:custGeom>
              <a:avLst/>
              <a:gdLst/>
              <a:ahLst/>
              <a:cxnLst/>
              <a:rect l="l" t="t" r="r" b="b"/>
              <a:pathLst>
                <a:path w="6623" h="10050" extrusionOk="0">
                  <a:moveTo>
                    <a:pt x="3312" y="1"/>
                  </a:moveTo>
                  <a:cubicBezTo>
                    <a:pt x="2211" y="10"/>
                    <a:pt x="1713" y="1388"/>
                    <a:pt x="2565" y="2087"/>
                  </a:cubicBezTo>
                  <a:cubicBezTo>
                    <a:pt x="2709" y="2212"/>
                    <a:pt x="2785" y="2384"/>
                    <a:pt x="2776" y="2566"/>
                  </a:cubicBezTo>
                  <a:lnTo>
                    <a:pt x="2776" y="2996"/>
                  </a:lnTo>
                  <a:cubicBezTo>
                    <a:pt x="2776" y="3226"/>
                    <a:pt x="2594" y="3417"/>
                    <a:pt x="2354" y="3417"/>
                  </a:cubicBezTo>
                  <a:lnTo>
                    <a:pt x="220" y="3417"/>
                  </a:lnTo>
                  <a:cubicBezTo>
                    <a:pt x="96" y="3417"/>
                    <a:pt x="0" y="3513"/>
                    <a:pt x="0" y="3638"/>
                  </a:cubicBezTo>
                  <a:lnTo>
                    <a:pt x="0" y="9188"/>
                  </a:lnTo>
                  <a:cubicBezTo>
                    <a:pt x="0" y="9657"/>
                    <a:pt x="383" y="10050"/>
                    <a:pt x="852" y="10050"/>
                  </a:cubicBezTo>
                  <a:lnTo>
                    <a:pt x="6412" y="10050"/>
                  </a:lnTo>
                  <a:cubicBezTo>
                    <a:pt x="6527" y="10050"/>
                    <a:pt x="6623" y="9944"/>
                    <a:pt x="6623" y="9829"/>
                  </a:cubicBezTo>
                  <a:lnTo>
                    <a:pt x="6623" y="7695"/>
                  </a:lnTo>
                  <a:cubicBezTo>
                    <a:pt x="6623" y="7456"/>
                    <a:pt x="6431" y="7265"/>
                    <a:pt x="6202" y="7265"/>
                  </a:cubicBezTo>
                  <a:lnTo>
                    <a:pt x="5771" y="7265"/>
                  </a:lnTo>
                  <a:cubicBezTo>
                    <a:pt x="5589" y="7265"/>
                    <a:pt x="5417" y="7341"/>
                    <a:pt x="5293" y="7485"/>
                  </a:cubicBezTo>
                  <a:cubicBezTo>
                    <a:pt x="5048" y="7779"/>
                    <a:pt x="4721" y="7911"/>
                    <a:pt x="4398" y="7911"/>
                  </a:cubicBezTo>
                  <a:cubicBezTo>
                    <a:pt x="3798" y="7911"/>
                    <a:pt x="3212" y="7454"/>
                    <a:pt x="3206" y="6738"/>
                  </a:cubicBezTo>
                  <a:cubicBezTo>
                    <a:pt x="3206" y="6018"/>
                    <a:pt x="3793" y="5552"/>
                    <a:pt x="4396" y="5552"/>
                  </a:cubicBezTo>
                  <a:cubicBezTo>
                    <a:pt x="4715" y="5552"/>
                    <a:pt x="5038" y="5682"/>
                    <a:pt x="5283" y="5973"/>
                  </a:cubicBezTo>
                  <a:cubicBezTo>
                    <a:pt x="5407" y="6116"/>
                    <a:pt x="5580" y="6202"/>
                    <a:pt x="5762" y="6202"/>
                  </a:cubicBezTo>
                  <a:lnTo>
                    <a:pt x="6202" y="6202"/>
                  </a:lnTo>
                  <a:cubicBezTo>
                    <a:pt x="6431" y="6202"/>
                    <a:pt x="6623" y="6011"/>
                    <a:pt x="6623" y="5772"/>
                  </a:cubicBezTo>
                  <a:lnTo>
                    <a:pt x="6623" y="3417"/>
                  </a:lnTo>
                  <a:lnTo>
                    <a:pt x="4278" y="3417"/>
                  </a:lnTo>
                  <a:cubicBezTo>
                    <a:pt x="4039" y="3417"/>
                    <a:pt x="3847" y="3226"/>
                    <a:pt x="3847" y="2996"/>
                  </a:cubicBezTo>
                  <a:lnTo>
                    <a:pt x="3847" y="2556"/>
                  </a:lnTo>
                  <a:cubicBezTo>
                    <a:pt x="3847" y="2374"/>
                    <a:pt x="3934" y="2202"/>
                    <a:pt x="4068" y="2078"/>
                  </a:cubicBezTo>
                  <a:cubicBezTo>
                    <a:pt x="4910" y="1369"/>
                    <a:pt x="4412" y="1"/>
                    <a:pt x="33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1"/>
        <p:cNvGrpSpPr/>
        <p:nvPr/>
      </p:nvGrpSpPr>
      <p:grpSpPr>
        <a:xfrm>
          <a:off x="0" y="0"/>
          <a:ext cx="0" cy="0"/>
          <a:chOff x="0" y="0"/>
          <a:chExt cx="0" cy="0"/>
        </a:xfrm>
      </p:grpSpPr>
      <p:sp>
        <p:nvSpPr>
          <p:cNvPr id="2792" name="Google Shape;2792;p46"/>
          <p:cNvSpPr txBox="1">
            <a:spLocks noGrp="1"/>
          </p:cNvSpPr>
          <p:nvPr>
            <p:ph type="title"/>
          </p:nvPr>
        </p:nvSpPr>
        <p:spPr>
          <a:xfrm>
            <a:off x="1209425" y="2484925"/>
            <a:ext cx="4257900" cy="7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a:t>
            </a:r>
            <a:endParaRPr/>
          </a:p>
          <a:p>
            <a:pPr marL="0" lvl="0" indent="0" algn="l" rtl="0">
              <a:spcBef>
                <a:spcPts val="0"/>
              </a:spcBef>
              <a:spcAft>
                <a:spcPts val="0"/>
              </a:spcAft>
              <a:buNone/>
            </a:pPr>
            <a:r>
              <a:rPr lang="en"/>
              <a:t>Models &amp; Results</a:t>
            </a:r>
            <a:endParaRPr/>
          </a:p>
        </p:txBody>
      </p:sp>
      <p:sp>
        <p:nvSpPr>
          <p:cNvPr id="2793" name="Google Shape;2793;p46"/>
          <p:cNvSpPr txBox="1">
            <a:spLocks noGrp="1"/>
          </p:cNvSpPr>
          <p:nvPr>
            <p:ph type="title" idx="2"/>
          </p:nvPr>
        </p:nvSpPr>
        <p:spPr>
          <a:xfrm>
            <a:off x="1133225" y="1262825"/>
            <a:ext cx="1907700" cy="91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2794" name="Google Shape;2794;p46"/>
          <p:cNvGrpSpPr/>
          <p:nvPr/>
        </p:nvGrpSpPr>
        <p:grpSpPr>
          <a:xfrm>
            <a:off x="3269537" y="773924"/>
            <a:ext cx="5121988" cy="4093359"/>
            <a:chOff x="3269537" y="773924"/>
            <a:chExt cx="5121988" cy="4093359"/>
          </a:xfrm>
        </p:grpSpPr>
        <p:sp>
          <p:nvSpPr>
            <p:cNvPr id="2795" name="Google Shape;2795;p46"/>
            <p:cNvSpPr/>
            <p:nvPr/>
          </p:nvSpPr>
          <p:spPr>
            <a:xfrm flipH="1">
              <a:off x="7572509" y="2039889"/>
              <a:ext cx="54609" cy="54509"/>
            </a:xfrm>
            <a:custGeom>
              <a:avLst/>
              <a:gdLst/>
              <a:ahLst/>
              <a:cxnLst/>
              <a:rect l="l" t="t" r="r" b="b"/>
              <a:pathLst>
                <a:path w="540" h="539" extrusionOk="0">
                  <a:moveTo>
                    <a:pt x="270" y="100"/>
                  </a:moveTo>
                  <a:cubicBezTo>
                    <a:pt x="370" y="100"/>
                    <a:pt x="440" y="170"/>
                    <a:pt x="440" y="270"/>
                  </a:cubicBezTo>
                  <a:cubicBezTo>
                    <a:pt x="440" y="369"/>
                    <a:pt x="370" y="439"/>
                    <a:pt x="270" y="439"/>
                  </a:cubicBezTo>
                  <a:cubicBezTo>
                    <a:pt x="171" y="439"/>
                    <a:pt x="100" y="369"/>
                    <a:pt x="100" y="270"/>
                  </a:cubicBezTo>
                  <a:cubicBezTo>
                    <a:pt x="100" y="170"/>
                    <a:pt x="171" y="100"/>
                    <a:pt x="270" y="100"/>
                  </a:cubicBezTo>
                  <a:close/>
                  <a:moveTo>
                    <a:pt x="270" y="0"/>
                  </a:moveTo>
                  <a:cubicBezTo>
                    <a:pt x="124" y="0"/>
                    <a:pt x="1" y="123"/>
                    <a:pt x="1" y="270"/>
                  </a:cubicBezTo>
                  <a:cubicBezTo>
                    <a:pt x="1" y="416"/>
                    <a:pt x="124" y="539"/>
                    <a:pt x="270" y="539"/>
                  </a:cubicBezTo>
                  <a:cubicBezTo>
                    <a:pt x="417" y="539"/>
                    <a:pt x="540" y="416"/>
                    <a:pt x="540" y="270"/>
                  </a:cubicBezTo>
                  <a:cubicBezTo>
                    <a:pt x="540" y="123"/>
                    <a:pt x="417" y="0"/>
                    <a:pt x="270" y="0"/>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6"/>
            <p:cNvSpPr/>
            <p:nvPr/>
          </p:nvSpPr>
          <p:spPr>
            <a:xfrm flipH="1">
              <a:off x="5238433" y="1447800"/>
              <a:ext cx="54609" cy="54509"/>
            </a:xfrm>
            <a:custGeom>
              <a:avLst/>
              <a:gdLst/>
              <a:ahLst/>
              <a:cxnLst/>
              <a:rect l="l" t="t" r="r" b="b"/>
              <a:pathLst>
                <a:path w="540" h="539" extrusionOk="0">
                  <a:moveTo>
                    <a:pt x="270" y="100"/>
                  </a:moveTo>
                  <a:cubicBezTo>
                    <a:pt x="364" y="100"/>
                    <a:pt x="440" y="170"/>
                    <a:pt x="440" y="269"/>
                  </a:cubicBezTo>
                  <a:cubicBezTo>
                    <a:pt x="440" y="369"/>
                    <a:pt x="364" y="439"/>
                    <a:pt x="270" y="439"/>
                  </a:cubicBezTo>
                  <a:cubicBezTo>
                    <a:pt x="171" y="439"/>
                    <a:pt x="100" y="369"/>
                    <a:pt x="100" y="269"/>
                  </a:cubicBezTo>
                  <a:cubicBezTo>
                    <a:pt x="100" y="170"/>
                    <a:pt x="171" y="100"/>
                    <a:pt x="270" y="100"/>
                  </a:cubicBezTo>
                  <a:close/>
                  <a:moveTo>
                    <a:pt x="270" y="0"/>
                  </a:moveTo>
                  <a:cubicBezTo>
                    <a:pt x="124" y="0"/>
                    <a:pt x="1" y="123"/>
                    <a:pt x="1" y="269"/>
                  </a:cubicBezTo>
                  <a:cubicBezTo>
                    <a:pt x="1" y="416"/>
                    <a:pt x="124" y="539"/>
                    <a:pt x="270" y="539"/>
                  </a:cubicBezTo>
                  <a:cubicBezTo>
                    <a:pt x="417" y="539"/>
                    <a:pt x="540" y="416"/>
                    <a:pt x="540" y="269"/>
                  </a:cubicBezTo>
                  <a:cubicBezTo>
                    <a:pt x="540" y="123"/>
                    <a:pt x="417" y="0"/>
                    <a:pt x="270" y="0"/>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6"/>
            <p:cNvSpPr/>
            <p:nvPr/>
          </p:nvSpPr>
          <p:spPr>
            <a:xfrm flipH="1">
              <a:off x="7350438" y="1549026"/>
              <a:ext cx="10214" cy="69375"/>
            </a:xfrm>
            <a:custGeom>
              <a:avLst/>
              <a:gdLst/>
              <a:ahLst/>
              <a:cxnLst/>
              <a:rect l="l" t="t" r="r" b="b"/>
              <a:pathLst>
                <a:path w="101" h="686" extrusionOk="0">
                  <a:moveTo>
                    <a:pt x="1" y="0"/>
                  </a:moveTo>
                  <a:lnTo>
                    <a:pt x="1" y="685"/>
                  </a:lnTo>
                  <a:lnTo>
                    <a:pt x="100" y="685"/>
                  </a:lnTo>
                  <a:lnTo>
                    <a:pt x="100" y="0"/>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6"/>
            <p:cNvSpPr/>
            <p:nvPr/>
          </p:nvSpPr>
          <p:spPr>
            <a:xfrm flipH="1">
              <a:off x="7320909" y="1578656"/>
              <a:ext cx="69373" cy="10113"/>
            </a:xfrm>
            <a:custGeom>
              <a:avLst/>
              <a:gdLst/>
              <a:ahLst/>
              <a:cxnLst/>
              <a:rect l="l" t="t" r="r" b="b"/>
              <a:pathLst>
                <a:path w="686" h="100" extrusionOk="0">
                  <a:moveTo>
                    <a:pt x="1" y="0"/>
                  </a:moveTo>
                  <a:lnTo>
                    <a:pt x="1" y="100"/>
                  </a:lnTo>
                  <a:lnTo>
                    <a:pt x="686" y="100"/>
                  </a:lnTo>
                  <a:lnTo>
                    <a:pt x="686" y="0"/>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6"/>
            <p:cNvSpPr/>
            <p:nvPr/>
          </p:nvSpPr>
          <p:spPr>
            <a:xfrm flipH="1">
              <a:off x="7594960" y="2999669"/>
              <a:ext cx="9607" cy="66442"/>
            </a:xfrm>
            <a:custGeom>
              <a:avLst/>
              <a:gdLst/>
              <a:ahLst/>
              <a:cxnLst/>
              <a:rect l="l" t="t" r="r" b="b"/>
              <a:pathLst>
                <a:path w="95" h="657" extrusionOk="0">
                  <a:moveTo>
                    <a:pt x="0" y="0"/>
                  </a:moveTo>
                  <a:lnTo>
                    <a:pt x="0" y="656"/>
                  </a:lnTo>
                  <a:lnTo>
                    <a:pt x="94" y="656"/>
                  </a:lnTo>
                  <a:lnTo>
                    <a:pt x="94" y="0"/>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6"/>
            <p:cNvSpPr/>
            <p:nvPr/>
          </p:nvSpPr>
          <p:spPr>
            <a:xfrm flipH="1">
              <a:off x="7565430" y="3026872"/>
              <a:ext cx="68767" cy="9607"/>
            </a:xfrm>
            <a:custGeom>
              <a:avLst/>
              <a:gdLst/>
              <a:ahLst/>
              <a:cxnLst/>
              <a:rect l="l" t="t" r="r" b="b"/>
              <a:pathLst>
                <a:path w="680" h="95" extrusionOk="0">
                  <a:moveTo>
                    <a:pt x="1" y="1"/>
                  </a:moveTo>
                  <a:lnTo>
                    <a:pt x="1" y="94"/>
                  </a:lnTo>
                  <a:lnTo>
                    <a:pt x="680" y="94"/>
                  </a:lnTo>
                  <a:lnTo>
                    <a:pt x="680" y="1"/>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6"/>
            <p:cNvSpPr/>
            <p:nvPr/>
          </p:nvSpPr>
          <p:spPr>
            <a:xfrm flipH="1">
              <a:off x="5472949" y="1276740"/>
              <a:ext cx="292366" cy="354942"/>
            </a:xfrm>
            <a:custGeom>
              <a:avLst/>
              <a:gdLst/>
              <a:ahLst/>
              <a:cxnLst/>
              <a:rect l="l" t="t" r="r" b="b"/>
              <a:pathLst>
                <a:path w="2852" h="3462" extrusionOk="0">
                  <a:moveTo>
                    <a:pt x="1412" y="1"/>
                  </a:moveTo>
                  <a:cubicBezTo>
                    <a:pt x="633" y="1"/>
                    <a:pt x="0" y="633"/>
                    <a:pt x="0" y="1412"/>
                  </a:cubicBezTo>
                  <a:cubicBezTo>
                    <a:pt x="0" y="1728"/>
                    <a:pt x="94" y="2021"/>
                    <a:pt x="270" y="2267"/>
                  </a:cubicBezTo>
                  <a:cubicBezTo>
                    <a:pt x="463" y="2583"/>
                    <a:pt x="1002" y="2928"/>
                    <a:pt x="1002" y="3121"/>
                  </a:cubicBezTo>
                  <a:lnTo>
                    <a:pt x="1002" y="3367"/>
                  </a:lnTo>
                  <a:cubicBezTo>
                    <a:pt x="1002" y="3414"/>
                    <a:pt x="1049" y="3461"/>
                    <a:pt x="1095" y="3461"/>
                  </a:cubicBezTo>
                  <a:lnTo>
                    <a:pt x="1757" y="3461"/>
                  </a:lnTo>
                  <a:cubicBezTo>
                    <a:pt x="1804" y="3461"/>
                    <a:pt x="1851" y="3414"/>
                    <a:pt x="1851" y="3367"/>
                  </a:cubicBezTo>
                  <a:lnTo>
                    <a:pt x="1851" y="3121"/>
                  </a:lnTo>
                  <a:cubicBezTo>
                    <a:pt x="1851" y="2928"/>
                    <a:pt x="2389" y="2583"/>
                    <a:pt x="2583" y="2267"/>
                  </a:cubicBezTo>
                  <a:cubicBezTo>
                    <a:pt x="2758" y="2021"/>
                    <a:pt x="2852" y="1728"/>
                    <a:pt x="2852" y="1412"/>
                  </a:cubicBezTo>
                  <a:cubicBezTo>
                    <a:pt x="2852" y="633"/>
                    <a:pt x="2220" y="1"/>
                    <a:pt x="1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6"/>
            <p:cNvSpPr/>
            <p:nvPr/>
          </p:nvSpPr>
          <p:spPr>
            <a:xfrm flipH="1">
              <a:off x="5467515" y="1271409"/>
              <a:ext cx="303232" cy="365604"/>
            </a:xfrm>
            <a:custGeom>
              <a:avLst/>
              <a:gdLst/>
              <a:ahLst/>
              <a:cxnLst/>
              <a:rect l="l" t="t" r="r" b="b"/>
              <a:pathLst>
                <a:path w="2958" h="3566" extrusionOk="0">
                  <a:moveTo>
                    <a:pt x="1465" y="100"/>
                  </a:moveTo>
                  <a:cubicBezTo>
                    <a:pt x="1857" y="100"/>
                    <a:pt x="2196" y="246"/>
                    <a:pt x="2466" y="492"/>
                  </a:cubicBezTo>
                  <a:cubicBezTo>
                    <a:pt x="2712" y="755"/>
                    <a:pt x="2858" y="1101"/>
                    <a:pt x="2858" y="1464"/>
                  </a:cubicBezTo>
                  <a:cubicBezTo>
                    <a:pt x="2858" y="1780"/>
                    <a:pt x="2759" y="2049"/>
                    <a:pt x="2589" y="2295"/>
                  </a:cubicBezTo>
                  <a:cubicBezTo>
                    <a:pt x="2489" y="2442"/>
                    <a:pt x="2319" y="2611"/>
                    <a:pt x="2150" y="2758"/>
                  </a:cubicBezTo>
                  <a:cubicBezTo>
                    <a:pt x="2079" y="2834"/>
                    <a:pt x="2003" y="2904"/>
                    <a:pt x="1956" y="2980"/>
                  </a:cubicBezTo>
                  <a:cubicBezTo>
                    <a:pt x="1880" y="3051"/>
                    <a:pt x="1857" y="3097"/>
                    <a:pt x="1857" y="3173"/>
                  </a:cubicBezTo>
                  <a:lnTo>
                    <a:pt x="1857" y="3419"/>
                  </a:lnTo>
                  <a:cubicBezTo>
                    <a:pt x="1857" y="3443"/>
                    <a:pt x="1833" y="3466"/>
                    <a:pt x="1810" y="3466"/>
                  </a:cubicBezTo>
                  <a:lnTo>
                    <a:pt x="1148" y="3466"/>
                  </a:lnTo>
                  <a:cubicBezTo>
                    <a:pt x="1125" y="3466"/>
                    <a:pt x="1102" y="3443"/>
                    <a:pt x="1102" y="3419"/>
                  </a:cubicBezTo>
                  <a:lnTo>
                    <a:pt x="1102" y="3173"/>
                  </a:lnTo>
                  <a:cubicBezTo>
                    <a:pt x="1102" y="3097"/>
                    <a:pt x="1055" y="3051"/>
                    <a:pt x="1002" y="2980"/>
                  </a:cubicBezTo>
                  <a:cubicBezTo>
                    <a:pt x="932" y="2857"/>
                    <a:pt x="809" y="2758"/>
                    <a:pt x="686" y="2635"/>
                  </a:cubicBezTo>
                  <a:cubicBezTo>
                    <a:pt x="563" y="2512"/>
                    <a:pt x="440" y="2395"/>
                    <a:pt x="370" y="2295"/>
                  </a:cubicBezTo>
                  <a:cubicBezTo>
                    <a:pt x="200" y="2049"/>
                    <a:pt x="100" y="1780"/>
                    <a:pt x="100" y="1464"/>
                  </a:cubicBezTo>
                  <a:cubicBezTo>
                    <a:pt x="100" y="1101"/>
                    <a:pt x="247" y="755"/>
                    <a:pt x="493" y="492"/>
                  </a:cubicBezTo>
                  <a:cubicBezTo>
                    <a:pt x="762" y="246"/>
                    <a:pt x="1102" y="100"/>
                    <a:pt x="1465" y="100"/>
                  </a:cubicBezTo>
                  <a:close/>
                  <a:moveTo>
                    <a:pt x="1465" y="0"/>
                  </a:moveTo>
                  <a:cubicBezTo>
                    <a:pt x="662" y="0"/>
                    <a:pt x="1" y="662"/>
                    <a:pt x="1" y="1464"/>
                  </a:cubicBezTo>
                  <a:cubicBezTo>
                    <a:pt x="1" y="1809"/>
                    <a:pt x="100" y="2102"/>
                    <a:pt x="270" y="2342"/>
                  </a:cubicBezTo>
                  <a:cubicBezTo>
                    <a:pt x="393" y="2512"/>
                    <a:pt x="563" y="2658"/>
                    <a:pt x="733" y="2834"/>
                  </a:cubicBezTo>
                  <a:cubicBezTo>
                    <a:pt x="809" y="2904"/>
                    <a:pt x="879" y="2980"/>
                    <a:pt x="932" y="3027"/>
                  </a:cubicBezTo>
                  <a:cubicBezTo>
                    <a:pt x="979" y="3097"/>
                    <a:pt x="1002" y="3150"/>
                    <a:pt x="1002" y="3173"/>
                  </a:cubicBezTo>
                  <a:lnTo>
                    <a:pt x="1002" y="3419"/>
                  </a:lnTo>
                  <a:cubicBezTo>
                    <a:pt x="1002" y="3490"/>
                    <a:pt x="1078" y="3566"/>
                    <a:pt x="1148" y="3566"/>
                  </a:cubicBezTo>
                  <a:lnTo>
                    <a:pt x="1810" y="3566"/>
                  </a:lnTo>
                  <a:cubicBezTo>
                    <a:pt x="1880" y="3566"/>
                    <a:pt x="1956" y="3490"/>
                    <a:pt x="1956" y="3419"/>
                  </a:cubicBezTo>
                  <a:lnTo>
                    <a:pt x="1956" y="3173"/>
                  </a:lnTo>
                  <a:cubicBezTo>
                    <a:pt x="1956" y="3150"/>
                    <a:pt x="1980" y="3097"/>
                    <a:pt x="2027" y="3027"/>
                  </a:cubicBezTo>
                  <a:cubicBezTo>
                    <a:pt x="2103" y="2928"/>
                    <a:pt x="2226" y="2834"/>
                    <a:pt x="2343" y="2711"/>
                  </a:cubicBezTo>
                  <a:cubicBezTo>
                    <a:pt x="2466" y="2588"/>
                    <a:pt x="2589" y="2465"/>
                    <a:pt x="2688" y="2342"/>
                  </a:cubicBezTo>
                  <a:cubicBezTo>
                    <a:pt x="2858" y="2102"/>
                    <a:pt x="2958" y="1809"/>
                    <a:pt x="2958" y="1464"/>
                  </a:cubicBezTo>
                  <a:cubicBezTo>
                    <a:pt x="2958" y="662"/>
                    <a:pt x="2296" y="0"/>
                    <a:pt x="14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6"/>
            <p:cNvSpPr/>
            <p:nvPr/>
          </p:nvSpPr>
          <p:spPr>
            <a:xfrm flipH="1">
              <a:off x="5530561" y="1424575"/>
              <a:ext cx="177142" cy="204640"/>
            </a:xfrm>
            <a:custGeom>
              <a:avLst/>
              <a:gdLst/>
              <a:ahLst/>
              <a:cxnLst/>
              <a:rect l="l" t="t" r="r" b="b"/>
              <a:pathLst>
                <a:path w="1728" h="1996" extrusionOk="0">
                  <a:moveTo>
                    <a:pt x="217" y="22"/>
                  </a:moveTo>
                  <a:cubicBezTo>
                    <a:pt x="241" y="22"/>
                    <a:pt x="264" y="22"/>
                    <a:pt x="293" y="46"/>
                  </a:cubicBezTo>
                  <a:cubicBezTo>
                    <a:pt x="387" y="69"/>
                    <a:pt x="463" y="140"/>
                    <a:pt x="533" y="263"/>
                  </a:cubicBezTo>
                  <a:cubicBezTo>
                    <a:pt x="586" y="386"/>
                    <a:pt x="633" y="608"/>
                    <a:pt x="656" y="848"/>
                  </a:cubicBezTo>
                  <a:cubicBezTo>
                    <a:pt x="241" y="778"/>
                    <a:pt x="71" y="555"/>
                    <a:pt x="24" y="339"/>
                  </a:cubicBezTo>
                  <a:cubicBezTo>
                    <a:pt x="24" y="216"/>
                    <a:pt x="47" y="93"/>
                    <a:pt x="118" y="46"/>
                  </a:cubicBezTo>
                  <a:cubicBezTo>
                    <a:pt x="147" y="46"/>
                    <a:pt x="194" y="22"/>
                    <a:pt x="217" y="22"/>
                  </a:cubicBezTo>
                  <a:close/>
                  <a:moveTo>
                    <a:pt x="1511" y="22"/>
                  </a:moveTo>
                  <a:cubicBezTo>
                    <a:pt x="1535" y="22"/>
                    <a:pt x="1581" y="46"/>
                    <a:pt x="1611" y="46"/>
                  </a:cubicBezTo>
                  <a:cubicBezTo>
                    <a:pt x="1681" y="93"/>
                    <a:pt x="1704" y="216"/>
                    <a:pt x="1704" y="339"/>
                  </a:cubicBezTo>
                  <a:cubicBezTo>
                    <a:pt x="1658" y="555"/>
                    <a:pt x="1488" y="778"/>
                    <a:pt x="1072" y="848"/>
                  </a:cubicBezTo>
                  <a:cubicBezTo>
                    <a:pt x="1095" y="608"/>
                    <a:pt x="1142" y="386"/>
                    <a:pt x="1195" y="263"/>
                  </a:cubicBezTo>
                  <a:cubicBezTo>
                    <a:pt x="1265" y="140"/>
                    <a:pt x="1341" y="69"/>
                    <a:pt x="1435" y="46"/>
                  </a:cubicBezTo>
                  <a:cubicBezTo>
                    <a:pt x="1464" y="22"/>
                    <a:pt x="1488" y="22"/>
                    <a:pt x="1511" y="22"/>
                  </a:cubicBezTo>
                  <a:close/>
                  <a:moveTo>
                    <a:pt x="197" y="1"/>
                  </a:moveTo>
                  <a:cubicBezTo>
                    <a:pt x="169" y="1"/>
                    <a:pt x="144" y="8"/>
                    <a:pt x="118" y="22"/>
                  </a:cubicBezTo>
                  <a:cubicBezTo>
                    <a:pt x="24" y="69"/>
                    <a:pt x="1" y="216"/>
                    <a:pt x="1" y="339"/>
                  </a:cubicBezTo>
                  <a:cubicBezTo>
                    <a:pt x="47" y="579"/>
                    <a:pt x="241" y="801"/>
                    <a:pt x="656" y="871"/>
                  </a:cubicBezTo>
                  <a:cubicBezTo>
                    <a:pt x="703" y="1387"/>
                    <a:pt x="680" y="1972"/>
                    <a:pt x="680" y="1996"/>
                  </a:cubicBezTo>
                  <a:lnTo>
                    <a:pt x="703" y="1996"/>
                  </a:lnTo>
                  <a:cubicBezTo>
                    <a:pt x="703" y="1949"/>
                    <a:pt x="732" y="1387"/>
                    <a:pt x="680" y="871"/>
                  </a:cubicBezTo>
                  <a:lnTo>
                    <a:pt x="1049" y="871"/>
                  </a:lnTo>
                  <a:cubicBezTo>
                    <a:pt x="996" y="1387"/>
                    <a:pt x="1025" y="1949"/>
                    <a:pt x="1025" y="1996"/>
                  </a:cubicBezTo>
                  <a:lnTo>
                    <a:pt x="1049" y="1996"/>
                  </a:lnTo>
                  <a:cubicBezTo>
                    <a:pt x="1049" y="1972"/>
                    <a:pt x="1025" y="1387"/>
                    <a:pt x="1072" y="871"/>
                  </a:cubicBezTo>
                  <a:cubicBezTo>
                    <a:pt x="1488" y="801"/>
                    <a:pt x="1681" y="579"/>
                    <a:pt x="1728" y="339"/>
                  </a:cubicBezTo>
                  <a:cubicBezTo>
                    <a:pt x="1728" y="216"/>
                    <a:pt x="1704" y="69"/>
                    <a:pt x="1611" y="22"/>
                  </a:cubicBezTo>
                  <a:cubicBezTo>
                    <a:pt x="1584" y="8"/>
                    <a:pt x="1559" y="1"/>
                    <a:pt x="1532" y="1"/>
                  </a:cubicBezTo>
                  <a:cubicBezTo>
                    <a:pt x="1504" y="1"/>
                    <a:pt x="1473" y="8"/>
                    <a:pt x="1435" y="22"/>
                  </a:cubicBezTo>
                  <a:cubicBezTo>
                    <a:pt x="1341" y="46"/>
                    <a:pt x="1242" y="116"/>
                    <a:pt x="1172" y="239"/>
                  </a:cubicBezTo>
                  <a:cubicBezTo>
                    <a:pt x="1119" y="386"/>
                    <a:pt x="1072" y="608"/>
                    <a:pt x="1049" y="848"/>
                  </a:cubicBezTo>
                  <a:lnTo>
                    <a:pt x="680" y="848"/>
                  </a:lnTo>
                  <a:cubicBezTo>
                    <a:pt x="656" y="608"/>
                    <a:pt x="609" y="386"/>
                    <a:pt x="533" y="239"/>
                  </a:cubicBezTo>
                  <a:cubicBezTo>
                    <a:pt x="487" y="116"/>
                    <a:pt x="387" y="46"/>
                    <a:pt x="293" y="22"/>
                  </a:cubicBezTo>
                  <a:cubicBezTo>
                    <a:pt x="255" y="8"/>
                    <a:pt x="22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6"/>
            <p:cNvSpPr/>
            <p:nvPr/>
          </p:nvSpPr>
          <p:spPr>
            <a:xfrm flipH="1">
              <a:off x="5525128" y="1419039"/>
              <a:ext cx="188008" cy="214995"/>
            </a:xfrm>
            <a:custGeom>
              <a:avLst/>
              <a:gdLst/>
              <a:ahLst/>
              <a:cxnLst/>
              <a:rect l="l" t="t" r="r" b="b"/>
              <a:pathLst>
                <a:path w="1834" h="2097" extrusionOk="0">
                  <a:moveTo>
                    <a:pt x="270" y="123"/>
                  </a:moveTo>
                  <a:cubicBezTo>
                    <a:pt x="294" y="123"/>
                    <a:pt x="294" y="123"/>
                    <a:pt x="317" y="147"/>
                  </a:cubicBezTo>
                  <a:cubicBezTo>
                    <a:pt x="393" y="170"/>
                    <a:pt x="493" y="223"/>
                    <a:pt x="540" y="340"/>
                  </a:cubicBezTo>
                  <a:cubicBezTo>
                    <a:pt x="583" y="432"/>
                    <a:pt x="631" y="629"/>
                    <a:pt x="657" y="847"/>
                  </a:cubicBezTo>
                  <a:lnTo>
                    <a:pt x="657" y="847"/>
                  </a:lnTo>
                  <a:cubicBezTo>
                    <a:pt x="493" y="817"/>
                    <a:pt x="384" y="747"/>
                    <a:pt x="294" y="662"/>
                  </a:cubicBezTo>
                  <a:cubicBezTo>
                    <a:pt x="200" y="586"/>
                    <a:pt x="147" y="486"/>
                    <a:pt x="124" y="393"/>
                  </a:cubicBezTo>
                  <a:lnTo>
                    <a:pt x="124" y="340"/>
                  </a:lnTo>
                  <a:cubicBezTo>
                    <a:pt x="124" y="293"/>
                    <a:pt x="147" y="246"/>
                    <a:pt x="147" y="223"/>
                  </a:cubicBezTo>
                  <a:cubicBezTo>
                    <a:pt x="171" y="170"/>
                    <a:pt x="200" y="147"/>
                    <a:pt x="200" y="147"/>
                  </a:cubicBezTo>
                  <a:cubicBezTo>
                    <a:pt x="223" y="147"/>
                    <a:pt x="247" y="123"/>
                    <a:pt x="270" y="123"/>
                  </a:cubicBezTo>
                  <a:close/>
                  <a:moveTo>
                    <a:pt x="1564" y="123"/>
                  </a:moveTo>
                  <a:cubicBezTo>
                    <a:pt x="1588" y="123"/>
                    <a:pt x="1611" y="147"/>
                    <a:pt x="1634" y="147"/>
                  </a:cubicBezTo>
                  <a:cubicBezTo>
                    <a:pt x="1634" y="147"/>
                    <a:pt x="1664" y="170"/>
                    <a:pt x="1687" y="223"/>
                  </a:cubicBezTo>
                  <a:cubicBezTo>
                    <a:pt x="1687" y="246"/>
                    <a:pt x="1711" y="293"/>
                    <a:pt x="1711" y="340"/>
                  </a:cubicBezTo>
                  <a:lnTo>
                    <a:pt x="1711" y="393"/>
                  </a:lnTo>
                  <a:cubicBezTo>
                    <a:pt x="1687" y="486"/>
                    <a:pt x="1634" y="586"/>
                    <a:pt x="1541" y="662"/>
                  </a:cubicBezTo>
                  <a:cubicBezTo>
                    <a:pt x="1451" y="747"/>
                    <a:pt x="1341" y="817"/>
                    <a:pt x="1178" y="847"/>
                  </a:cubicBezTo>
                  <a:lnTo>
                    <a:pt x="1178" y="847"/>
                  </a:lnTo>
                  <a:cubicBezTo>
                    <a:pt x="1203" y="629"/>
                    <a:pt x="1252" y="432"/>
                    <a:pt x="1295" y="340"/>
                  </a:cubicBezTo>
                  <a:cubicBezTo>
                    <a:pt x="1342" y="223"/>
                    <a:pt x="1441" y="170"/>
                    <a:pt x="1517" y="147"/>
                  </a:cubicBezTo>
                  <a:cubicBezTo>
                    <a:pt x="1541" y="123"/>
                    <a:pt x="1541" y="123"/>
                    <a:pt x="1564" y="123"/>
                  </a:cubicBezTo>
                  <a:close/>
                  <a:moveTo>
                    <a:pt x="270" y="0"/>
                  </a:moveTo>
                  <a:cubicBezTo>
                    <a:pt x="223" y="0"/>
                    <a:pt x="171" y="24"/>
                    <a:pt x="147" y="47"/>
                  </a:cubicBezTo>
                  <a:cubicBezTo>
                    <a:pt x="100" y="76"/>
                    <a:pt x="77" y="123"/>
                    <a:pt x="54" y="170"/>
                  </a:cubicBezTo>
                  <a:cubicBezTo>
                    <a:pt x="24" y="223"/>
                    <a:pt x="1" y="270"/>
                    <a:pt x="1" y="340"/>
                  </a:cubicBezTo>
                  <a:lnTo>
                    <a:pt x="1" y="416"/>
                  </a:lnTo>
                  <a:cubicBezTo>
                    <a:pt x="24" y="539"/>
                    <a:pt x="100" y="662"/>
                    <a:pt x="200" y="756"/>
                  </a:cubicBezTo>
                  <a:cubicBezTo>
                    <a:pt x="309" y="849"/>
                    <a:pt x="470" y="942"/>
                    <a:pt x="667" y="973"/>
                  </a:cubicBezTo>
                  <a:lnTo>
                    <a:pt x="667" y="973"/>
                  </a:lnTo>
                  <a:cubicBezTo>
                    <a:pt x="686" y="1203"/>
                    <a:pt x="686" y="1431"/>
                    <a:pt x="686" y="1634"/>
                  </a:cubicBezTo>
                  <a:lnTo>
                    <a:pt x="686" y="2050"/>
                  </a:lnTo>
                  <a:lnTo>
                    <a:pt x="686" y="2097"/>
                  </a:lnTo>
                  <a:lnTo>
                    <a:pt x="809" y="2097"/>
                  </a:lnTo>
                  <a:lnTo>
                    <a:pt x="809" y="2050"/>
                  </a:lnTo>
                  <a:lnTo>
                    <a:pt x="809" y="1611"/>
                  </a:lnTo>
                  <a:cubicBezTo>
                    <a:pt x="809" y="1431"/>
                    <a:pt x="809" y="1206"/>
                    <a:pt x="790" y="978"/>
                  </a:cubicBezTo>
                  <a:lnTo>
                    <a:pt x="1044" y="978"/>
                  </a:lnTo>
                  <a:cubicBezTo>
                    <a:pt x="1026" y="1206"/>
                    <a:pt x="1026" y="1431"/>
                    <a:pt x="1026" y="1611"/>
                  </a:cubicBezTo>
                  <a:lnTo>
                    <a:pt x="1026" y="2050"/>
                  </a:lnTo>
                  <a:lnTo>
                    <a:pt x="1026" y="2097"/>
                  </a:lnTo>
                  <a:lnTo>
                    <a:pt x="1148" y="2097"/>
                  </a:lnTo>
                  <a:lnTo>
                    <a:pt x="1148" y="2050"/>
                  </a:lnTo>
                  <a:lnTo>
                    <a:pt x="1148" y="1634"/>
                  </a:lnTo>
                  <a:cubicBezTo>
                    <a:pt x="1148" y="1431"/>
                    <a:pt x="1148" y="1203"/>
                    <a:pt x="1168" y="973"/>
                  </a:cubicBezTo>
                  <a:lnTo>
                    <a:pt x="1168" y="973"/>
                  </a:lnTo>
                  <a:cubicBezTo>
                    <a:pt x="1365" y="942"/>
                    <a:pt x="1525" y="849"/>
                    <a:pt x="1634" y="756"/>
                  </a:cubicBezTo>
                  <a:cubicBezTo>
                    <a:pt x="1734" y="662"/>
                    <a:pt x="1810" y="539"/>
                    <a:pt x="1834" y="416"/>
                  </a:cubicBezTo>
                  <a:lnTo>
                    <a:pt x="1834" y="340"/>
                  </a:lnTo>
                  <a:cubicBezTo>
                    <a:pt x="1834" y="270"/>
                    <a:pt x="1810" y="223"/>
                    <a:pt x="1781" y="170"/>
                  </a:cubicBezTo>
                  <a:cubicBezTo>
                    <a:pt x="1757" y="123"/>
                    <a:pt x="1734" y="76"/>
                    <a:pt x="1687" y="47"/>
                  </a:cubicBezTo>
                  <a:cubicBezTo>
                    <a:pt x="1664" y="24"/>
                    <a:pt x="1611" y="0"/>
                    <a:pt x="1564" y="0"/>
                  </a:cubicBezTo>
                  <a:cubicBezTo>
                    <a:pt x="1541" y="0"/>
                    <a:pt x="1517" y="0"/>
                    <a:pt x="1465" y="24"/>
                  </a:cubicBezTo>
                  <a:cubicBezTo>
                    <a:pt x="1371" y="47"/>
                    <a:pt x="1248" y="147"/>
                    <a:pt x="1195" y="270"/>
                  </a:cubicBezTo>
                  <a:cubicBezTo>
                    <a:pt x="1130" y="407"/>
                    <a:pt x="1084" y="630"/>
                    <a:pt x="1055" y="855"/>
                  </a:cubicBezTo>
                  <a:lnTo>
                    <a:pt x="780" y="855"/>
                  </a:lnTo>
                  <a:cubicBezTo>
                    <a:pt x="750" y="630"/>
                    <a:pt x="705" y="407"/>
                    <a:pt x="639" y="270"/>
                  </a:cubicBezTo>
                  <a:cubicBezTo>
                    <a:pt x="586" y="147"/>
                    <a:pt x="463" y="47"/>
                    <a:pt x="346" y="24"/>
                  </a:cubicBezTo>
                  <a:cubicBezTo>
                    <a:pt x="317" y="0"/>
                    <a:pt x="29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6"/>
            <p:cNvSpPr/>
            <p:nvPr/>
          </p:nvSpPr>
          <p:spPr>
            <a:xfrm flipH="1">
              <a:off x="5572592" y="1609318"/>
              <a:ext cx="93081" cy="82328"/>
            </a:xfrm>
            <a:custGeom>
              <a:avLst/>
              <a:gdLst/>
              <a:ahLst/>
              <a:cxnLst/>
              <a:rect l="l" t="t" r="r" b="b"/>
              <a:pathLst>
                <a:path w="908" h="803" extrusionOk="0">
                  <a:moveTo>
                    <a:pt x="0" y="0"/>
                  </a:moveTo>
                  <a:lnTo>
                    <a:pt x="0" y="416"/>
                  </a:lnTo>
                  <a:cubicBezTo>
                    <a:pt x="0" y="486"/>
                    <a:pt x="30" y="563"/>
                    <a:pt x="53" y="633"/>
                  </a:cubicBezTo>
                  <a:cubicBezTo>
                    <a:pt x="123" y="732"/>
                    <a:pt x="246" y="803"/>
                    <a:pt x="393" y="803"/>
                  </a:cubicBezTo>
                  <a:lnTo>
                    <a:pt x="516" y="803"/>
                  </a:lnTo>
                  <a:cubicBezTo>
                    <a:pt x="662" y="803"/>
                    <a:pt x="785" y="732"/>
                    <a:pt x="855" y="633"/>
                  </a:cubicBezTo>
                  <a:cubicBezTo>
                    <a:pt x="879" y="563"/>
                    <a:pt x="908" y="486"/>
                    <a:pt x="908" y="416"/>
                  </a:cubicBezTo>
                  <a:lnTo>
                    <a:pt x="9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6"/>
            <p:cNvSpPr/>
            <p:nvPr/>
          </p:nvSpPr>
          <p:spPr>
            <a:xfrm flipH="1">
              <a:off x="5567774" y="1603884"/>
              <a:ext cx="102718" cy="93195"/>
            </a:xfrm>
            <a:custGeom>
              <a:avLst/>
              <a:gdLst/>
              <a:ahLst/>
              <a:cxnLst/>
              <a:rect l="l" t="t" r="r" b="b"/>
              <a:pathLst>
                <a:path w="1002" h="909" extrusionOk="0">
                  <a:moveTo>
                    <a:pt x="902" y="100"/>
                  </a:moveTo>
                  <a:lnTo>
                    <a:pt x="902" y="469"/>
                  </a:lnTo>
                  <a:cubicBezTo>
                    <a:pt x="902" y="539"/>
                    <a:pt x="879" y="586"/>
                    <a:pt x="855" y="639"/>
                  </a:cubicBezTo>
                  <a:cubicBezTo>
                    <a:pt x="809" y="762"/>
                    <a:pt x="686" y="809"/>
                    <a:pt x="563" y="809"/>
                  </a:cubicBezTo>
                  <a:lnTo>
                    <a:pt x="440" y="809"/>
                  </a:lnTo>
                  <a:cubicBezTo>
                    <a:pt x="317" y="809"/>
                    <a:pt x="194" y="762"/>
                    <a:pt x="147" y="639"/>
                  </a:cubicBezTo>
                  <a:cubicBezTo>
                    <a:pt x="124" y="586"/>
                    <a:pt x="100" y="539"/>
                    <a:pt x="100" y="469"/>
                  </a:cubicBezTo>
                  <a:lnTo>
                    <a:pt x="100" y="100"/>
                  </a:lnTo>
                  <a:close/>
                  <a:moveTo>
                    <a:pt x="1" y="1"/>
                  </a:moveTo>
                  <a:lnTo>
                    <a:pt x="1" y="469"/>
                  </a:lnTo>
                  <a:cubicBezTo>
                    <a:pt x="1" y="563"/>
                    <a:pt x="24" y="639"/>
                    <a:pt x="77" y="709"/>
                  </a:cubicBezTo>
                  <a:cubicBezTo>
                    <a:pt x="147" y="832"/>
                    <a:pt x="293" y="908"/>
                    <a:pt x="440" y="908"/>
                  </a:cubicBezTo>
                  <a:lnTo>
                    <a:pt x="563" y="908"/>
                  </a:lnTo>
                  <a:cubicBezTo>
                    <a:pt x="709" y="908"/>
                    <a:pt x="855" y="832"/>
                    <a:pt x="926" y="709"/>
                  </a:cubicBezTo>
                  <a:cubicBezTo>
                    <a:pt x="978" y="639"/>
                    <a:pt x="1002" y="563"/>
                    <a:pt x="1002" y="469"/>
                  </a:cubicBezTo>
                  <a:lnTo>
                    <a:pt x="1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6"/>
            <p:cNvSpPr/>
            <p:nvPr/>
          </p:nvSpPr>
          <p:spPr>
            <a:xfrm flipH="1">
              <a:off x="5620569" y="1159149"/>
              <a:ext cx="103" cy="72690"/>
            </a:xfrm>
            <a:custGeom>
              <a:avLst/>
              <a:gdLst/>
              <a:ahLst/>
              <a:cxnLst/>
              <a:rect l="l" t="t" r="r" b="b"/>
              <a:pathLst>
                <a:path w="1" h="709" extrusionOk="0">
                  <a:moveTo>
                    <a:pt x="1" y="0"/>
                  </a:moveTo>
                  <a:lnTo>
                    <a:pt x="1" y="70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6"/>
            <p:cNvSpPr/>
            <p:nvPr/>
          </p:nvSpPr>
          <p:spPr>
            <a:xfrm flipH="1">
              <a:off x="5615136" y="1159149"/>
              <a:ext cx="10354" cy="72690"/>
            </a:xfrm>
            <a:custGeom>
              <a:avLst/>
              <a:gdLst/>
              <a:ahLst/>
              <a:cxnLst/>
              <a:rect l="l" t="t" r="r" b="b"/>
              <a:pathLst>
                <a:path w="101" h="709" extrusionOk="0">
                  <a:moveTo>
                    <a:pt x="1" y="0"/>
                  </a:moveTo>
                  <a:lnTo>
                    <a:pt x="1" y="709"/>
                  </a:lnTo>
                  <a:lnTo>
                    <a:pt x="100" y="709"/>
                  </a:lnTo>
                  <a:lnTo>
                    <a:pt x="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6"/>
            <p:cNvSpPr/>
            <p:nvPr/>
          </p:nvSpPr>
          <p:spPr>
            <a:xfrm flipH="1">
              <a:off x="5482486" y="1204156"/>
              <a:ext cx="52999" cy="52288"/>
            </a:xfrm>
            <a:custGeom>
              <a:avLst/>
              <a:gdLst/>
              <a:ahLst/>
              <a:cxnLst/>
              <a:rect l="l" t="t" r="r" b="b"/>
              <a:pathLst>
                <a:path w="517" h="510" extrusionOk="0">
                  <a:moveTo>
                    <a:pt x="516" y="0"/>
                  </a:moveTo>
                  <a:lnTo>
                    <a:pt x="1" y="51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6"/>
            <p:cNvSpPr/>
            <p:nvPr/>
          </p:nvSpPr>
          <p:spPr>
            <a:xfrm flipH="1">
              <a:off x="5480128" y="1201695"/>
              <a:ext cx="57715" cy="57209"/>
            </a:xfrm>
            <a:custGeom>
              <a:avLst/>
              <a:gdLst/>
              <a:ahLst/>
              <a:cxnLst/>
              <a:rect l="l" t="t" r="r" b="b"/>
              <a:pathLst>
                <a:path w="563" h="558" extrusionOk="0">
                  <a:moveTo>
                    <a:pt x="487" y="1"/>
                  </a:moveTo>
                  <a:lnTo>
                    <a:pt x="1" y="487"/>
                  </a:lnTo>
                  <a:lnTo>
                    <a:pt x="71" y="557"/>
                  </a:lnTo>
                  <a:lnTo>
                    <a:pt x="563" y="71"/>
                  </a:lnTo>
                  <a:lnTo>
                    <a:pt x="4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6"/>
            <p:cNvSpPr/>
            <p:nvPr/>
          </p:nvSpPr>
          <p:spPr>
            <a:xfrm flipH="1">
              <a:off x="5702782" y="1208974"/>
              <a:ext cx="52896" cy="49930"/>
            </a:xfrm>
            <a:custGeom>
              <a:avLst/>
              <a:gdLst/>
              <a:ahLst/>
              <a:cxnLst/>
              <a:rect l="l" t="t" r="r" b="b"/>
              <a:pathLst>
                <a:path w="516" h="487" extrusionOk="0">
                  <a:moveTo>
                    <a:pt x="0" y="0"/>
                  </a:moveTo>
                  <a:lnTo>
                    <a:pt x="515" y="4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6"/>
            <p:cNvSpPr/>
            <p:nvPr/>
          </p:nvSpPr>
          <p:spPr>
            <a:xfrm flipH="1">
              <a:off x="5700424" y="1204156"/>
              <a:ext cx="57715" cy="60080"/>
            </a:xfrm>
            <a:custGeom>
              <a:avLst/>
              <a:gdLst/>
              <a:ahLst/>
              <a:cxnLst/>
              <a:rect l="l" t="t" r="r" b="b"/>
              <a:pathLst>
                <a:path w="563" h="586" extrusionOk="0">
                  <a:moveTo>
                    <a:pt x="77" y="0"/>
                  </a:moveTo>
                  <a:lnTo>
                    <a:pt x="1" y="70"/>
                  </a:lnTo>
                  <a:lnTo>
                    <a:pt x="493" y="586"/>
                  </a:lnTo>
                  <a:lnTo>
                    <a:pt x="563" y="510"/>
                  </a:lnTo>
                  <a:lnTo>
                    <a:pt x="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6"/>
            <p:cNvSpPr/>
            <p:nvPr/>
          </p:nvSpPr>
          <p:spPr>
            <a:xfrm flipH="1">
              <a:off x="6445155" y="4363850"/>
              <a:ext cx="441826" cy="461355"/>
            </a:xfrm>
            <a:custGeom>
              <a:avLst/>
              <a:gdLst/>
              <a:ahLst/>
              <a:cxnLst/>
              <a:rect l="l" t="t" r="r" b="b"/>
              <a:pathLst>
                <a:path w="4369" h="4562" extrusionOk="0">
                  <a:moveTo>
                    <a:pt x="2565" y="1"/>
                  </a:moveTo>
                  <a:lnTo>
                    <a:pt x="1" y="270"/>
                  </a:lnTo>
                  <a:lnTo>
                    <a:pt x="54" y="3490"/>
                  </a:lnTo>
                  <a:lnTo>
                    <a:pt x="24" y="4562"/>
                  </a:lnTo>
                  <a:lnTo>
                    <a:pt x="4176" y="4538"/>
                  </a:lnTo>
                  <a:cubicBezTo>
                    <a:pt x="4269" y="4538"/>
                    <a:pt x="4369" y="4468"/>
                    <a:pt x="4369" y="4368"/>
                  </a:cubicBezTo>
                  <a:cubicBezTo>
                    <a:pt x="4369" y="4269"/>
                    <a:pt x="4322" y="4222"/>
                    <a:pt x="4246" y="4199"/>
                  </a:cubicBezTo>
                  <a:lnTo>
                    <a:pt x="2442" y="3367"/>
                  </a:lnTo>
                  <a:lnTo>
                    <a:pt x="25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6"/>
            <p:cNvSpPr/>
            <p:nvPr/>
          </p:nvSpPr>
          <p:spPr>
            <a:xfrm flipH="1">
              <a:off x="6420277" y="4704339"/>
              <a:ext cx="488547" cy="162920"/>
            </a:xfrm>
            <a:custGeom>
              <a:avLst/>
              <a:gdLst/>
              <a:ahLst/>
              <a:cxnLst/>
              <a:rect l="l" t="t" r="r" b="b"/>
              <a:pathLst>
                <a:path w="4831" h="1611" extrusionOk="0">
                  <a:moveTo>
                    <a:pt x="2658" y="0"/>
                  </a:moveTo>
                  <a:cubicBezTo>
                    <a:pt x="2243" y="165"/>
                    <a:pt x="1776" y="215"/>
                    <a:pt x="1365" y="215"/>
                  </a:cubicBezTo>
                  <a:cubicBezTo>
                    <a:pt x="739" y="215"/>
                    <a:pt x="240" y="100"/>
                    <a:pt x="240" y="100"/>
                  </a:cubicBezTo>
                  <a:lnTo>
                    <a:pt x="0" y="1511"/>
                  </a:lnTo>
                  <a:cubicBezTo>
                    <a:pt x="0" y="1564"/>
                    <a:pt x="47" y="1610"/>
                    <a:pt x="94" y="1610"/>
                  </a:cubicBezTo>
                  <a:lnTo>
                    <a:pt x="4731" y="1610"/>
                  </a:lnTo>
                  <a:cubicBezTo>
                    <a:pt x="4831" y="1610"/>
                    <a:pt x="4755" y="1124"/>
                    <a:pt x="4755" y="1124"/>
                  </a:cubicBezTo>
                  <a:cubicBezTo>
                    <a:pt x="4708" y="1001"/>
                    <a:pt x="4632" y="855"/>
                    <a:pt x="4561" y="808"/>
                  </a:cubicBezTo>
                  <a:lnTo>
                    <a:pt x="2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6"/>
            <p:cNvSpPr/>
            <p:nvPr/>
          </p:nvSpPr>
          <p:spPr>
            <a:xfrm flipH="1">
              <a:off x="6595536" y="4709092"/>
              <a:ext cx="34484" cy="49756"/>
            </a:xfrm>
            <a:custGeom>
              <a:avLst/>
              <a:gdLst/>
              <a:ahLst/>
              <a:cxnLst/>
              <a:rect l="l" t="t" r="r" b="b"/>
              <a:pathLst>
                <a:path w="341" h="492" extrusionOk="0">
                  <a:moveTo>
                    <a:pt x="294" y="0"/>
                  </a:moveTo>
                  <a:cubicBezTo>
                    <a:pt x="171" y="146"/>
                    <a:pt x="71" y="293"/>
                    <a:pt x="1" y="468"/>
                  </a:cubicBezTo>
                  <a:lnTo>
                    <a:pt x="71" y="492"/>
                  </a:lnTo>
                  <a:cubicBezTo>
                    <a:pt x="147" y="346"/>
                    <a:pt x="241" y="199"/>
                    <a:pt x="341" y="53"/>
                  </a:cubicBezTo>
                  <a:lnTo>
                    <a:pt x="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6"/>
            <p:cNvSpPr/>
            <p:nvPr/>
          </p:nvSpPr>
          <p:spPr>
            <a:xfrm flipH="1">
              <a:off x="6570660" y="4723856"/>
              <a:ext cx="29731" cy="42171"/>
            </a:xfrm>
            <a:custGeom>
              <a:avLst/>
              <a:gdLst/>
              <a:ahLst/>
              <a:cxnLst/>
              <a:rect l="l" t="t" r="r" b="b"/>
              <a:pathLst>
                <a:path w="294" h="417" extrusionOk="0">
                  <a:moveTo>
                    <a:pt x="217" y="0"/>
                  </a:moveTo>
                  <a:cubicBezTo>
                    <a:pt x="118" y="147"/>
                    <a:pt x="71" y="246"/>
                    <a:pt x="1" y="393"/>
                  </a:cubicBezTo>
                  <a:lnTo>
                    <a:pt x="71" y="416"/>
                  </a:lnTo>
                  <a:cubicBezTo>
                    <a:pt x="147" y="270"/>
                    <a:pt x="171" y="200"/>
                    <a:pt x="293" y="53"/>
                  </a:cubicBezTo>
                  <a:lnTo>
                    <a:pt x="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6"/>
            <p:cNvSpPr/>
            <p:nvPr/>
          </p:nvSpPr>
          <p:spPr>
            <a:xfrm flipH="1">
              <a:off x="6551143" y="4733867"/>
              <a:ext cx="27304" cy="39845"/>
            </a:xfrm>
            <a:custGeom>
              <a:avLst/>
              <a:gdLst/>
              <a:ahLst/>
              <a:cxnLst/>
              <a:rect l="l" t="t" r="r" b="b"/>
              <a:pathLst>
                <a:path w="270" h="394" extrusionOk="0">
                  <a:moveTo>
                    <a:pt x="223" y="1"/>
                  </a:moveTo>
                  <a:cubicBezTo>
                    <a:pt x="147" y="124"/>
                    <a:pt x="76" y="247"/>
                    <a:pt x="0" y="370"/>
                  </a:cubicBezTo>
                  <a:lnTo>
                    <a:pt x="76" y="393"/>
                  </a:lnTo>
                  <a:cubicBezTo>
                    <a:pt x="123" y="294"/>
                    <a:pt x="194" y="147"/>
                    <a:pt x="270" y="48"/>
                  </a:cubicBezTo>
                  <a:lnTo>
                    <a:pt x="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6"/>
            <p:cNvSpPr/>
            <p:nvPr/>
          </p:nvSpPr>
          <p:spPr>
            <a:xfrm flipH="1">
              <a:off x="6425637" y="4830442"/>
              <a:ext cx="480861" cy="9607"/>
            </a:xfrm>
            <a:custGeom>
              <a:avLst/>
              <a:gdLst/>
              <a:ahLst/>
              <a:cxnLst/>
              <a:rect l="l" t="t" r="r" b="b"/>
              <a:pathLst>
                <a:path w="4755" h="95" extrusionOk="0">
                  <a:moveTo>
                    <a:pt x="4755" y="0"/>
                  </a:moveTo>
                  <a:lnTo>
                    <a:pt x="1" y="24"/>
                  </a:lnTo>
                  <a:lnTo>
                    <a:pt x="1" y="94"/>
                  </a:lnTo>
                  <a:lnTo>
                    <a:pt x="4755" y="71"/>
                  </a:lnTo>
                  <a:lnTo>
                    <a:pt x="47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6"/>
            <p:cNvSpPr/>
            <p:nvPr/>
          </p:nvSpPr>
          <p:spPr>
            <a:xfrm flipH="1">
              <a:off x="6766032" y="4761171"/>
              <a:ext cx="125701" cy="74128"/>
            </a:xfrm>
            <a:custGeom>
              <a:avLst/>
              <a:gdLst/>
              <a:ahLst/>
              <a:cxnLst/>
              <a:rect l="l" t="t" r="r" b="b"/>
              <a:pathLst>
                <a:path w="1243" h="733" extrusionOk="0">
                  <a:moveTo>
                    <a:pt x="1" y="0"/>
                  </a:moveTo>
                  <a:lnTo>
                    <a:pt x="1" y="71"/>
                  </a:lnTo>
                  <a:lnTo>
                    <a:pt x="48" y="71"/>
                  </a:lnTo>
                  <a:cubicBezTo>
                    <a:pt x="147" y="71"/>
                    <a:pt x="417" y="123"/>
                    <a:pt x="657" y="194"/>
                  </a:cubicBezTo>
                  <a:cubicBezTo>
                    <a:pt x="780" y="246"/>
                    <a:pt x="903" y="317"/>
                    <a:pt x="1002" y="416"/>
                  </a:cubicBezTo>
                  <a:cubicBezTo>
                    <a:pt x="1096" y="486"/>
                    <a:pt x="1149" y="609"/>
                    <a:pt x="1172" y="732"/>
                  </a:cubicBezTo>
                  <a:lnTo>
                    <a:pt x="1242" y="732"/>
                  </a:lnTo>
                  <a:cubicBezTo>
                    <a:pt x="1219" y="562"/>
                    <a:pt x="1125" y="416"/>
                    <a:pt x="1002" y="317"/>
                  </a:cubicBezTo>
                  <a:cubicBezTo>
                    <a:pt x="803" y="170"/>
                    <a:pt x="563" y="100"/>
                    <a:pt x="364" y="47"/>
                  </a:cubicBezTo>
                  <a:cubicBezTo>
                    <a:pt x="147" y="0"/>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6"/>
            <p:cNvSpPr/>
            <p:nvPr/>
          </p:nvSpPr>
          <p:spPr>
            <a:xfrm flipH="1">
              <a:off x="6484804" y="4768250"/>
              <a:ext cx="44496" cy="67049"/>
            </a:xfrm>
            <a:custGeom>
              <a:avLst/>
              <a:gdLst/>
              <a:ahLst/>
              <a:cxnLst/>
              <a:rect l="l" t="t" r="r" b="b"/>
              <a:pathLst>
                <a:path w="440" h="663" extrusionOk="0">
                  <a:moveTo>
                    <a:pt x="393" y="1"/>
                  </a:moveTo>
                  <a:cubicBezTo>
                    <a:pt x="393" y="1"/>
                    <a:pt x="322" y="100"/>
                    <a:pt x="223" y="247"/>
                  </a:cubicBezTo>
                  <a:cubicBezTo>
                    <a:pt x="147" y="369"/>
                    <a:pt x="53" y="539"/>
                    <a:pt x="0" y="639"/>
                  </a:cubicBezTo>
                  <a:lnTo>
                    <a:pt x="76" y="662"/>
                  </a:lnTo>
                  <a:cubicBezTo>
                    <a:pt x="100" y="563"/>
                    <a:pt x="199" y="416"/>
                    <a:pt x="293" y="270"/>
                  </a:cubicBezTo>
                  <a:cubicBezTo>
                    <a:pt x="322" y="200"/>
                    <a:pt x="369" y="147"/>
                    <a:pt x="393" y="100"/>
                  </a:cubicBezTo>
                  <a:cubicBezTo>
                    <a:pt x="416" y="53"/>
                    <a:pt x="439" y="30"/>
                    <a:pt x="439" y="30"/>
                  </a:cubicBezTo>
                  <a:lnTo>
                    <a:pt x="3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6"/>
            <p:cNvSpPr/>
            <p:nvPr/>
          </p:nvSpPr>
          <p:spPr>
            <a:xfrm flipH="1">
              <a:off x="6590776" y="2980152"/>
              <a:ext cx="427061" cy="1675218"/>
            </a:xfrm>
            <a:custGeom>
              <a:avLst/>
              <a:gdLst/>
              <a:ahLst/>
              <a:cxnLst/>
              <a:rect l="l" t="t" r="r" b="b"/>
              <a:pathLst>
                <a:path w="4223" h="16565" extrusionOk="0">
                  <a:moveTo>
                    <a:pt x="3368" y="0"/>
                  </a:moveTo>
                  <a:lnTo>
                    <a:pt x="393" y="510"/>
                  </a:lnTo>
                  <a:cubicBezTo>
                    <a:pt x="393" y="510"/>
                    <a:pt x="1" y="1874"/>
                    <a:pt x="346" y="4269"/>
                  </a:cubicBezTo>
                  <a:cubicBezTo>
                    <a:pt x="516" y="5756"/>
                    <a:pt x="932" y="16564"/>
                    <a:pt x="932" y="16564"/>
                  </a:cubicBezTo>
                  <a:lnTo>
                    <a:pt x="4222" y="16564"/>
                  </a:lnTo>
                  <a:cubicBezTo>
                    <a:pt x="4222" y="16564"/>
                    <a:pt x="3906" y="5094"/>
                    <a:pt x="3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6"/>
            <p:cNvSpPr/>
            <p:nvPr/>
          </p:nvSpPr>
          <p:spPr>
            <a:xfrm flipH="1">
              <a:off x="6590777" y="4571055"/>
              <a:ext cx="335238" cy="7787"/>
            </a:xfrm>
            <a:custGeom>
              <a:avLst/>
              <a:gdLst/>
              <a:ahLst/>
              <a:cxnLst/>
              <a:rect l="l" t="t" r="r" b="b"/>
              <a:pathLst>
                <a:path w="3315" h="77" extrusionOk="0">
                  <a:moveTo>
                    <a:pt x="0" y="1"/>
                  </a:moveTo>
                  <a:lnTo>
                    <a:pt x="0" y="77"/>
                  </a:lnTo>
                  <a:lnTo>
                    <a:pt x="3314" y="77"/>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6"/>
            <p:cNvSpPr/>
            <p:nvPr/>
          </p:nvSpPr>
          <p:spPr>
            <a:xfrm flipH="1">
              <a:off x="6876766" y="3880066"/>
              <a:ext cx="49249" cy="769903"/>
            </a:xfrm>
            <a:custGeom>
              <a:avLst/>
              <a:gdLst/>
              <a:ahLst/>
              <a:cxnLst/>
              <a:rect l="l" t="t" r="r" b="b"/>
              <a:pathLst>
                <a:path w="487" h="7613" extrusionOk="0">
                  <a:moveTo>
                    <a:pt x="71" y="1"/>
                  </a:moveTo>
                  <a:lnTo>
                    <a:pt x="0" y="30"/>
                  </a:lnTo>
                  <a:cubicBezTo>
                    <a:pt x="94" y="1348"/>
                    <a:pt x="194" y="3251"/>
                    <a:pt x="293" y="4808"/>
                  </a:cubicBezTo>
                  <a:cubicBezTo>
                    <a:pt x="317" y="5593"/>
                    <a:pt x="340" y="6295"/>
                    <a:pt x="363" y="6810"/>
                  </a:cubicBezTo>
                  <a:cubicBezTo>
                    <a:pt x="387" y="7056"/>
                    <a:pt x="387" y="7250"/>
                    <a:pt x="387" y="7396"/>
                  </a:cubicBezTo>
                  <a:cubicBezTo>
                    <a:pt x="410" y="7542"/>
                    <a:pt x="410" y="7613"/>
                    <a:pt x="410" y="7613"/>
                  </a:cubicBezTo>
                  <a:lnTo>
                    <a:pt x="486" y="7613"/>
                  </a:lnTo>
                  <a:cubicBezTo>
                    <a:pt x="486" y="7613"/>
                    <a:pt x="264" y="2688"/>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6"/>
            <p:cNvSpPr/>
            <p:nvPr/>
          </p:nvSpPr>
          <p:spPr>
            <a:xfrm flipH="1">
              <a:off x="6810420" y="4363850"/>
              <a:ext cx="441219" cy="461355"/>
            </a:xfrm>
            <a:custGeom>
              <a:avLst/>
              <a:gdLst/>
              <a:ahLst/>
              <a:cxnLst/>
              <a:rect l="l" t="t" r="r" b="b"/>
              <a:pathLst>
                <a:path w="4363" h="4562" extrusionOk="0">
                  <a:moveTo>
                    <a:pt x="2559" y="1"/>
                  </a:moveTo>
                  <a:lnTo>
                    <a:pt x="0" y="270"/>
                  </a:lnTo>
                  <a:lnTo>
                    <a:pt x="47" y="3490"/>
                  </a:lnTo>
                  <a:lnTo>
                    <a:pt x="23" y="4562"/>
                  </a:lnTo>
                  <a:lnTo>
                    <a:pt x="4169" y="4538"/>
                  </a:lnTo>
                  <a:cubicBezTo>
                    <a:pt x="4268" y="4538"/>
                    <a:pt x="4362" y="4468"/>
                    <a:pt x="4362" y="4368"/>
                  </a:cubicBezTo>
                  <a:cubicBezTo>
                    <a:pt x="4362" y="4269"/>
                    <a:pt x="4315" y="4222"/>
                    <a:pt x="4245" y="4199"/>
                  </a:cubicBezTo>
                  <a:lnTo>
                    <a:pt x="2436" y="3367"/>
                  </a:lnTo>
                  <a:lnTo>
                    <a:pt x="2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6"/>
            <p:cNvSpPr/>
            <p:nvPr/>
          </p:nvSpPr>
          <p:spPr>
            <a:xfrm flipH="1">
              <a:off x="6785542" y="4704339"/>
              <a:ext cx="488648" cy="162920"/>
            </a:xfrm>
            <a:custGeom>
              <a:avLst/>
              <a:gdLst/>
              <a:ahLst/>
              <a:cxnLst/>
              <a:rect l="l" t="t" r="r" b="b"/>
              <a:pathLst>
                <a:path w="4832" h="1611" extrusionOk="0">
                  <a:moveTo>
                    <a:pt x="2659" y="0"/>
                  </a:moveTo>
                  <a:cubicBezTo>
                    <a:pt x="2243" y="165"/>
                    <a:pt x="1778" y="215"/>
                    <a:pt x="1367" y="215"/>
                  </a:cubicBezTo>
                  <a:cubicBezTo>
                    <a:pt x="743" y="215"/>
                    <a:pt x="246" y="100"/>
                    <a:pt x="246" y="100"/>
                  </a:cubicBezTo>
                  <a:lnTo>
                    <a:pt x="1" y="1511"/>
                  </a:lnTo>
                  <a:cubicBezTo>
                    <a:pt x="1" y="1564"/>
                    <a:pt x="47" y="1610"/>
                    <a:pt x="100" y="1610"/>
                  </a:cubicBezTo>
                  <a:lnTo>
                    <a:pt x="4732" y="1610"/>
                  </a:lnTo>
                  <a:cubicBezTo>
                    <a:pt x="4831" y="1610"/>
                    <a:pt x="4761" y="1124"/>
                    <a:pt x="4761" y="1124"/>
                  </a:cubicBezTo>
                  <a:cubicBezTo>
                    <a:pt x="4708" y="1001"/>
                    <a:pt x="4638" y="855"/>
                    <a:pt x="4562" y="808"/>
                  </a:cubicBezTo>
                  <a:lnTo>
                    <a:pt x="26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6"/>
            <p:cNvSpPr/>
            <p:nvPr/>
          </p:nvSpPr>
          <p:spPr>
            <a:xfrm flipH="1">
              <a:off x="6960903" y="4709092"/>
              <a:ext cx="34383" cy="49756"/>
            </a:xfrm>
            <a:custGeom>
              <a:avLst/>
              <a:gdLst/>
              <a:ahLst/>
              <a:cxnLst/>
              <a:rect l="l" t="t" r="r" b="b"/>
              <a:pathLst>
                <a:path w="340" h="492" extrusionOk="0">
                  <a:moveTo>
                    <a:pt x="293" y="0"/>
                  </a:moveTo>
                  <a:cubicBezTo>
                    <a:pt x="170" y="146"/>
                    <a:pt x="71" y="293"/>
                    <a:pt x="0" y="468"/>
                  </a:cubicBezTo>
                  <a:lnTo>
                    <a:pt x="71" y="492"/>
                  </a:lnTo>
                  <a:cubicBezTo>
                    <a:pt x="147" y="346"/>
                    <a:pt x="246" y="199"/>
                    <a:pt x="340" y="53"/>
                  </a:cubicBezTo>
                  <a:lnTo>
                    <a:pt x="2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6"/>
            <p:cNvSpPr/>
            <p:nvPr/>
          </p:nvSpPr>
          <p:spPr>
            <a:xfrm flipH="1">
              <a:off x="6936026" y="4723856"/>
              <a:ext cx="29630" cy="42171"/>
            </a:xfrm>
            <a:custGeom>
              <a:avLst/>
              <a:gdLst/>
              <a:ahLst/>
              <a:cxnLst/>
              <a:rect l="l" t="t" r="r" b="b"/>
              <a:pathLst>
                <a:path w="293" h="417" extrusionOk="0">
                  <a:moveTo>
                    <a:pt x="217" y="0"/>
                  </a:moveTo>
                  <a:cubicBezTo>
                    <a:pt x="123" y="147"/>
                    <a:pt x="70" y="246"/>
                    <a:pt x="0" y="393"/>
                  </a:cubicBezTo>
                  <a:lnTo>
                    <a:pt x="70" y="416"/>
                  </a:lnTo>
                  <a:cubicBezTo>
                    <a:pt x="146" y="270"/>
                    <a:pt x="170" y="200"/>
                    <a:pt x="293" y="53"/>
                  </a:cubicBezTo>
                  <a:lnTo>
                    <a:pt x="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6"/>
            <p:cNvSpPr/>
            <p:nvPr/>
          </p:nvSpPr>
          <p:spPr>
            <a:xfrm flipH="1">
              <a:off x="6916408" y="4733867"/>
              <a:ext cx="27406" cy="39845"/>
            </a:xfrm>
            <a:custGeom>
              <a:avLst/>
              <a:gdLst/>
              <a:ahLst/>
              <a:cxnLst/>
              <a:rect l="l" t="t" r="r" b="b"/>
              <a:pathLst>
                <a:path w="271" h="394" extrusionOk="0">
                  <a:moveTo>
                    <a:pt x="223" y="1"/>
                  </a:moveTo>
                  <a:cubicBezTo>
                    <a:pt x="147" y="124"/>
                    <a:pt x="77" y="247"/>
                    <a:pt x="1" y="370"/>
                  </a:cubicBezTo>
                  <a:lnTo>
                    <a:pt x="77" y="393"/>
                  </a:lnTo>
                  <a:cubicBezTo>
                    <a:pt x="124" y="294"/>
                    <a:pt x="200" y="147"/>
                    <a:pt x="270" y="48"/>
                  </a:cubicBezTo>
                  <a:lnTo>
                    <a:pt x="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6"/>
            <p:cNvSpPr/>
            <p:nvPr/>
          </p:nvSpPr>
          <p:spPr>
            <a:xfrm flipH="1">
              <a:off x="6790295" y="4830442"/>
              <a:ext cx="481569" cy="9607"/>
            </a:xfrm>
            <a:custGeom>
              <a:avLst/>
              <a:gdLst/>
              <a:ahLst/>
              <a:cxnLst/>
              <a:rect l="l" t="t" r="r" b="b"/>
              <a:pathLst>
                <a:path w="4762" h="95" extrusionOk="0">
                  <a:moveTo>
                    <a:pt x="4761" y="0"/>
                  </a:moveTo>
                  <a:lnTo>
                    <a:pt x="1" y="24"/>
                  </a:lnTo>
                  <a:lnTo>
                    <a:pt x="1" y="94"/>
                  </a:lnTo>
                  <a:lnTo>
                    <a:pt x="4761" y="71"/>
                  </a:lnTo>
                  <a:lnTo>
                    <a:pt x="47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6"/>
            <p:cNvSpPr/>
            <p:nvPr/>
          </p:nvSpPr>
          <p:spPr>
            <a:xfrm flipH="1">
              <a:off x="7130792" y="4761171"/>
              <a:ext cx="126207" cy="74128"/>
            </a:xfrm>
            <a:custGeom>
              <a:avLst/>
              <a:gdLst/>
              <a:ahLst/>
              <a:cxnLst/>
              <a:rect l="l" t="t" r="r" b="b"/>
              <a:pathLst>
                <a:path w="1248" h="733" extrusionOk="0">
                  <a:moveTo>
                    <a:pt x="0" y="0"/>
                  </a:moveTo>
                  <a:lnTo>
                    <a:pt x="0" y="71"/>
                  </a:lnTo>
                  <a:lnTo>
                    <a:pt x="53" y="71"/>
                  </a:lnTo>
                  <a:cubicBezTo>
                    <a:pt x="147" y="71"/>
                    <a:pt x="416" y="123"/>
                    <a:pt x="662" y="194"/>
                  </a:cubicBezTo>
                  <a:cubicBezTo>
                    <a:pt x="785" y="246"/>
                    <a:pt x="902" y="317"/>
                    <a:pt x="1002" y="416"/>
                  </a:cubicBezTo>
                  <a:cubicBezTo>
                    <a:pt x="1101" y="486"/>
                    <a:pt x="1148" y="609"/>
                    <a:pt x="1171" y="732"/>
                  </a:cubicBezTo>
                  <a:lnTo>
                    <a:pt x="1247" y="732"/>
                  </a:lnTo>
                  <a:cubicBezTo>
                    <a:pt x="1224" y="562"/>
                    <a:pt x="1125" y="416"/>
                    <a:pt x="1002" y="317"/>
                  </a:cubicBezTo>
                  <a:cubicBezTo>
                    <a:pt x="808" y="170"/>
                    <a:pt x="562" y="100"/>
                    <a:pt x="369" y="47"/>
                  </a:cubicBezTo>
                  <a:cubicBezTo>
                    <a:pt x="147"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6"/>
            <p:cNvSpPr/>
            <p:nvPr/>
          </p:nvSpPr>
          <p:spPr>
            <a:xfrm flipH="1">
              <a:off x="6849563" y="4768250"/>
              <a:ext cx="44496" cy="67049"/>
            </a:xfrm>
            <a:custGeom>
              <a:avLst/>
              <a:gdLst/>
              <a:ahLst/>
              <a:cxnLst/>
              <a:rect l="l" t="t" r="r" b="b"/>
              <a:pathLst>
                <a:path w="440" h="663" extrusionOk="0">
                  <a:moveTo>
                    <a:pt x="387" y="1"/>
                  </a:moveTo>
                  <a:cubicBezTo>
                    <a:pt x="387" y="1"/>
                    <a:pt x="317" y="100"/>
                    <a:pt x="217" y="247"/>
                  </a:cubicBezTo>
                  <a:cubicBezTo>
                    <a:pt x="147" y="369"/>
                    <a:pt x="47" y="539"/>
                    <a:pt x="1" y="639"/>
                  </a:cubicBezTo>
                  <a:lnTo>
                    <a:pt x="71" y="662"/>
                  </a:lnTo>
                  <a:cubicBezTo>
                    <a:pt x="94" y="563"/>
                    <a:pt x="194" y="416"/>
                    <a:pt x="293" y="270"/>
                  </a:cubicBezTo>
                  <a:cubicBezTo>
                    <a:pt x="317" y="200"/>
                    <a:pt x="364" y="147"/>
                    <a:pt x="387" y="100"/>
                  </a:cubicBezTo>
                  <a:cubicBezTo>
                    <a:pt x="416" y="53"/>
                    <a:pt x="440" y="30"/>
                    <a:pt x="440" y="30"/>
                  </a:cubicBezTo>
                  <a:lnTo>
                    <a:pt x="3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6"/>
            <p:cNvSpPr/>
            <p:nvPr/>
          </p:nvSpPr>
          <p:spPr>
            <a:xfrm flipH="1">
              <a:off x="6903961" y="2980152"/>
              <a:ext cx="449006" cy="1675218"/>
            </a:xfrm>
            <a:custGeom>
              <a:avLst/>
              <a:gdLst/>
              <a:ahLst/>
              <a:cxnLst/>
              <a:rect l="l" t="t" r="r" b="b"/>
              <a:pathLst>
                <a:path w="4440" h="16565" extrusionOk="0">
                  <a:moveTo>
                    <a:pt x="4316" y="0"/>
                  </a:moveTo>
                  <a:lnTo>
                    <a:pt x="387" y="510"/>
                  </a:lnTo>
                  <a:cubicBezTo>
                    <a:pt x="387" y="510"/>
                    <a:pt x="1" y="1874"/>
                    <a:pt x="340" y="4269"/>
                  </a:cubicBezTo>
                  <a:cubicBezTo>
                    <a:pt x="510" y="5756"/>
                    <a:pt x="340" y="16564"/>
                    <a:pt x="340" y="16564"/>
                  </a:cubicBezTo>
                  <a:lnTo>
                    <a:pt x="4047" y="16564"/>
                  </a:lnTo>
                  <a:cubicBezTo>
                    <a:pt x="4047" y="16564"/>
                    <a:pt x="4439" y="4292"/>
                    <a:pt x="4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6"/>
            <p:cNvSpPr/>
            <p:nvPr/>
          </p:nvSpPr>
          <p:spPr>
            <a:xfrm flipH="1">
              <a:off x="7249211" y="3029299"/>
              <a:ext cx="27304" cy="1626069"/>
            </a:xfrm>
            <a:custGeom>
              <a:avLst/>
              <a:gdLst/>
              <a:ahLst/>
              <a:cxnLst/>
              <a:rect l="l" t="t" r="r" b="b"/>
              <a:pathLst>
                <a:path w="270" h="16079" extrusionOk="0">
                  <a:moveTo>
                    <a:pt x="193" y="0"/>
                  </a:moveTo>
                  <a:cubicBezTo>
                    <a:pt x="193" y="24"/>
                    <a:pt x="0" y="709"/>
                    <a:pt x="0" y="1926"/>
                  </a:cubicBezTo>
                  <a:cubicBezTo>
                    <a:pt x="0" y="2465"/>
                    <a:pt x="24" y="3074"/>
                    <a:pt x="123" y="3783"/>
                  </a:cubicBezTo>
                  <a:cubicBezTo>
                    <a:pt x="193" y="4269"/>
                    <a:pt x="193" y="5808"/>
                    <a:pt x="193" y="7635"/>
                  </a:cubicBezTo>
                  <a:cubicBezTo>
                    <a:pt x="193" y="9439"/>
                    <a:pt x="193" y="11564"/>
                    <a:pt x="170" y="13221"/>
                  </a:cubicBezTo>
                  <a:cubicBezTo>
                    <a:pt x="146" y="14029"/>
                    <a:pt x="146" y="14761"/>
                    <a:pt x="146" y="15247"/>
                  </a:cubicBezTo>
                  <a:cubicBezTo>
                    <a:pt x="146" y="15516"/>
                    <a:pt x="146" y="15709"/>
                    <a:pt x="123" y="15856"/>
                  </a:cubicBezTo>
                  <a:lnTo>
                    <a:pt x="123" y="16078"/>
                  </a:lnTo>
                  <a:lnTo>
                    <a:pt x="193" y="16078"/>
                  </a:lnTo>
                  <a:cubicBezTo>
                    <a:pt x="193" y="16078"/>
                    <a:pt x="269" y="11271"/>
                    <a:pt x="269" y="7635"/>
                  </a:cubicBezTo>
                  <a:cubicBezTo>
                    <a:pt x="269" y="5808"/>
                    <a:pt x="269" y="4269"/>
                    <a:pt x="193" y="3783"/>
                  </a:cubicBezTo>
                  <a:cubicBezTo>
                    <a:pt x="100" y="3074"/>
                    <a:pt x="70" y="2442"/>
                    <a:pt x="70" y="1926"/>
                  </a:cubicBezTo>
                  <a:cubicBezTo>
                    <a:pt x="70" y="1318"/>
                    <a:pt x="123" y="855"/>
                    <a:pt x="170" y="510"/>
                  </a:cubicBezTo>
                  <a:cubicBezTo>
                    <a:pt x="193" y="363"/>
                    <a:pt x="217" y="246"/>
                    <a:pt x="246" y="147"/>
                  </a:cubicBezTo>
                  <a:lnTo>
                    <a:pt x="246" y="70"/>
                  </a:lnTo>
                  <a:cubicBezTo>
                    <a:pt x="269" y="47"/>
                    <a:pt x="269" y="24"/>
                    <a:pt x="269" y="24"/>
                  </a:cubicBezTo>
                  <a:lnTo>
                    <a:pt x="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6"/>
            <p:cNvSpPr/>
            <p:nvPr/>
          </p:nvSpPr>
          <p:spPr>
            <a:xfrm flipH="1">
              <a:off x="6911149" y="2980152"/>
              <a:ext cx="29731" cy="1413494"/>
            </a:xfrm>
            <a:custGeom>
              <a:avLst/>
              <a:gdLst/>
              <a:ahLst/>
              <a:cxnLst/>
              <a:rect l="l" t="t" r="r" b="b"/>
              <a:pathLst>
                <a:path w="294" h="13977" extrusionOk="0">
                  <a:moveTo>
                    <a:pt x="194" y="0"/>
                  </a:moveTo>
                  <a:cubicBezTo>
                    <a:pt x="218" y="586"/>
                    <a:pt x="218" y="1341"/>
                    <a:pt x="218" y="2196"/>
                  </a:cubicBezTo>
                  <a:cubicBezTo>
                    <a:pt x="218" y="5709"/>
                    <a:pt x="95" y="10902"/>
                    <a:pt x="1" y="13976"/>
                  </a:cubicBezTo>
                  <a:lnTo>
                    <a:pt x="71" y="13976"/>
                  </a:lnTo>
                  <a:cubicBezTo>
                    <a:pt x="171" y="10902"/>
                    <a:pt x="294" y="5709"/>
                    <a:pt x="294" y="2196"/>
                  </a:cubicBezTo>
                  <a:cubicBezTo>
                    <a:pt x="294" y="1341"/>
                    <a:pt x="294" y="586"/>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6"/>
            <p:cNvSpPr/>
            <p:nvPr/>
          </p:nvSpPr>
          <p:spPr>
            <a:xfrm flipH="1">
              <a:off x="7121285" y="3006748"/>
              <a:ext cx="148152" cy="116198"/>
            </a:xfrm>
            <a:custGeom>
              <a:avLst/>
              <a:gdLst/>
              <a:ahLst/>
              <a:cxnLst/>
              <a:rect l="l" t="t" r="r" b="b"/>
              <a:pathLst>
                <a:path w="1465" h="1149" extrusionOk="0">
                  <a:moveTo>
                    <a:pt x="1417" y="1"/>
                  </a:moveTo>
                  <a:cubicBezTo>
                    <a:pt x="1248" y="469"/>
                    <a:pt x="879" y="733"/>
                    <a:pt x="586" y="879"/>
                  </a:cubicBezTo>
                  <a:cubicBezTo>
                    <a:pt x="416" y="955"/>
                    <a:pt x="270" y="1002"/>
                    <a:pt x="176" y="1025"/>
                  </a:cubicBezTo>
                  <a:cubicBezTo>
                    <a:pt x="123" y="1055"/>
                    <a:pt x="76" y="1055"/>
                    <a:pt x="53" y="1055"/>
                  </a:cubicBezTo>
                  <a:cubicBezTo>
                    <a:pt x="30" y="1055"/>
                    <a:pt x="30" y="1078"/>
                    <a:pt x="30" y="1078"/>
                  </a:cubicBezTo>
                  <a:lnTo>
                    <a:pt x="0" y="1078"/>
                  </a:lnTo>
                  <a:lnTo>
                    <a:pt x="30" y="1148"/>
                  </a:lnTo>
                  <a:cubicBezTo>
                    <a:pt x="30" y="1148"/>
                    <a:pt x="293" y="1101"/>
                    <a:pt x="615" y="955"/>
                  </a:cubicBezTo>
                  <a:cubicBezTo>
                    <a:pt x="931" y="785"/>
                    <a:pt x="1294" y="516"/>
                    <a:pt x="1464" y="53"/>
                  </a:cubicBezTo>
                  <a:lnTo>
                    <a:pt x="1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6"/>
            <p:cNvSpPr/>
            <p:nvPr/>
          </p:nvSpPr>
          <p:spPr>
            <a:xfrm flipH="1">
              <a:off x="6876766" y="2997242"/>
              <a:ext cx="37417" cy="180113"/>
            </a:xfrm>
            <a:custGeom>
              <a:avLst/>
              <a:gdLst/>
              <a:ahLst/>
              <a:cxnLst/>
              <a:rect l="l" t="t" r="r" b="b"/>
              <a:pathLst>
                <a:path w="370" h="1781" extrusionOk="0">
                  <a:moveTo>
                    <a:pt x="270" y="1"/>
                  </a:moveTo>
                  <a:lnTo>
                    <a:pt x="270" y="417"/>
                  </a:lnTo>
                  <a:cubicBezTo>
                    <a:pt x="293" y="633"/>
                    <a:pt x="293" y="949"/>
                    <a:pt x="293" y="1195"/>
                  </a:cubicBezTo>
                  <a:lnTo>
                    <a:pt x="293" y="1488"/>
                  </a:lnTo>
                  <a:cubicBezTo>
                    <a:pt x="293" y="1535"/>
                    <a:pt x="293" y="1558"/>
                    <a:pt x="270" y="1588"/>
                  </a:cubicBezTo>
                  <a:lnTo>
                    <a:pt x="270" y="1635"/>
                  </a:lnTo>
                  <a:cubicBezTo>
                    <a:pt x="270" y="1635"/>
                    <a:pt x="246" y="1658"/>
                    <a:pt x="223" y="1658"/>
                  </a:cubicBezTo>
                  <a:cubicBezTo>
                    <a:pt x="200" y="1681"/>
                    <a:pt x="123" y="1705"/>
                    <a:pt x="77" y="1705"/>
                  </a:cubicBezTo>
                  <a:lnTo>
                    <a:pt x="0" y="1705"/>
                  </a:lnTo>
                  <a:lnTo>
                    <a:pt x="0" y="1781"/>
                  </a:lnTo>
                  <a:cubicBezTo>
                    <a:pt x="0" y="1781"/>
                    <a:pt x="77" y="1781"/>
                    <a:pt x="147" y="1757"/>
                  </a:cubicBezTo>
                  <a:cubicBezTo>
                    <a:pt x="176" y="1757"/>
                    <a:pt x="223" y="1757"/>
                    <a:pt x="246" y="1734"/>
                  </a:cubicBezTo>
                  <a:cubicBezTo>
                    <a:pt x="293" y="1705"/>
                    <a:pt x="323" y="1705"/>
                    <a:pt x="346" y="1658"/>
                  </a:cubicBezTo>
                  <a:lnTo>
                    <a:pt x="346" y="1635"/>
                  </a:lnTo>
                  <a:cubicBezTo>
                    <a:pt x="346" y="1611"/>
                    <a:pt x="369" y="1535"/>
                    <a:pt x="369" y="1465"/>
                  </a:cubicBezTo>
                  <a:lnTo>
                    <a:pt x="369" y="1195"/>
                  </a:lnTo>
                  <a:cubicBezTo>
                    <a:pt x="369" y="680"/>
                    <a:pt x="346" y="1"/>
                    <a:pt x="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6"/>
            <p:cNvSpPr/>
            <p:nvPr/>
          </p:nvSpPr>
          <p:spPr>
            <a:xfrm flipH="1">
              <a:off x="6664806" y="3009681"/>
              <a:ext cx="106083" cy="113266"/>
            </a:xfrm>
            <a:custGeom>
              <a:avLst/>
              <a:gdLst/>
              <a:ahLst/>
              <a:cxnLst/>
              <a:rect l="l" t="t" r="r" b="b"/>
              <a:pathLst>
                <a:path w="1049" h="1120" extrusionOk="0">
                  <a:moveTo>
                    <a:pt x="0" y="1"/>
                  </a:moveTo>
                  <a:cubicBezTo>
                    <a:pt x="0" y="1"/>
                    <a:pt x="24" y="264"/>
                    <a:pt x="194" y="557"/>
                  </a:cubicBezTo>
                  <a:cubicBezTo>
                    <a:pt x="270" y="680"/>
                    <a:pt x="369" y="826"/>
                    <a:pt x="516" y="926"/>
                  </a:cubicBezTo>
                  <a:cubicBezTo>
                    <a:pt x="662" y="1049"/>
                    <a:pt x="832" y="1119"/>
                    <a:pt x="1049" y="1119"/>
                  </a:cubicBezTo>
                  <a:lnTo>
                    <a:pt x="1049" y="1049"/>
                  </a:lnTo>
                  <a:cubicBezTo>
                    <a:pt x="855" y="1049"/>
                    <a:pt x="685" y="973"/>
                    <a:pt x="563" y="879"/>
                  </a:cubicBezTo>
                  <a:cubicBezTo>
                    <a:pt x="369" y="733"/>
                    <a:pt x="223" y="510"/>
                    <a:pt x="147" y="317"/>
                  </a:cubicBezTo>
                  <a:cubicBezTo>
                    <a:pt x="123" y="241"/>
                    <a:pt x="100" y="147"/>
                    <a:pt x="77" y="95"/>
                  </a:cubicBezTo>
                  <a:lnTo>
                    <a:pt x="77" y="24"/>
                  </a:lnTo>
                  <a:lnTo>
                    <a:pt x="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6"/>
            <p:cNvSpPr/>
            <p:nvPr/>
          </p:nvSpPr>
          <p:spPr>
            <a:xfrm flipH="1">
              <a:off x="6940772" y="4571055"/>
              <a:ext cx="377812" cy="7787"/>
            </a:xfrm>
            <a:custGeom>
              <a:avLst/>
              <a:gdLst/>
              <a:ahLst/>
              <a:cxnLst/>
              <a:rect l="l" t="t" r="r" b="b"/>
              <a:pathLst>
                <a:path w="3736" h="77" extrusionOk="0">
                  <a:moveTo>
                    <a:pt x="0" y="1"/>
                  </a:moveTo>
                  <a:lnTo>
                    <a:pt x="0" y="77"/>
                  </a:lnTo>
                  <a:lnTo>
                    <a:pt x="3736" y="77"/>
                  </a:lnTo>
                  <a:lnTo>
                    <a:pt x="37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6"/>
            <p:cNvSpPr/>
            <p:nvPr/>
          </p:nvSpPr>
          <p:spPr>
            <a:xfrm flipH="1">
              <a:off x="6657108" y="2141115"/>
              <a:ext cx="691105" cy="890652"/>
            </a:xfrm>
            <a:custGeom>
              <a:avLst/>
              <a:gdLst/>
              <a:ahLst/>
              <a:cxnLst/>
              <a:rect l="l" t="t" r="r" b="b"/>
              <a:pathLst>
                <a:path w="6834" h="8807" extrusionOk="0">
                  <a:moveTo>
                    <a:pt x="2612" y="0"/>
                  </a:moveTo>
                  <a:lnTo>
                    <a:pt x="686" y="1710"/>
                  </a:lnTo>
                  <a:cubicBezTo>
                    <a:pt x="1" y="4169"/>
                    <a:pt x="293" y="8807"/>
                    <a:pt x="293" y="8807"/>
                  </a:cubicBezTo>
                  <a:lnTo>
                    <a:pt x="6834" y="8807"/>
                  </a:lnTo>
                  <a:cubicBezTo>
                    <a:pt x="6810" y="7173"/>
                    <a:pt x="6488" y="3098"/>
                    <a:pt x="5979" y="1634"/>
                  </a:cubicBezTo>
                  <a:lnTo>
                    <a:pt x="4222" y="71"/>
                  </a:lnTo>
                  <a:lnTo>
                    <a:pt x="26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6"/>
            <p:cNvSpPr/>
            <p:nvPr/>
          </p:nvSpPr>
          <p:spPr>
            <a:xfrm flipH="1">
              <a:off x="6807484" y="2429423"/>
              <a:ext cx="589877" cy="399868"/>
            </a:xfrm>
            <a:custGeom>
              <a:avLst/>
              <a:gdLst/>
              <a:ahLst/>
              <a:cxnLst/>
              <a:rect l="l" t="t" r="r" b="b"/>
              <a:pathLst>
                <a:path w="5833" h="3954" extrusionOk="0">
                  <a:moveTo>
                    <a:pt x="2366" y="1"/>
                  </a:moveTo>
                  <a:lnTo>
                    <a:pt x="1" y="469"/>
                  </a:lnTo>
                  <a:cubicBezTo>
                    <a:pt x="1" y="469"/>
                    <a:pt x="47" y="3953"/>
                    <a:pt x="1172" y="3953"/>
                  </a:cubicBezTo>
                  <a:cubicBezTo>
                    <a:pt x="2466" y="3953"/>
                    <a:pt x="5510" y="1904"/>
                    <a:pt x="5510" y="1904"/>
                  </a:cubicBezTo>
                  <a:lnTo>
                    <a:pt x="5832" y="1933"/>
                  </a:lnTo>
                  <a:lnTo>
                    <a:pt x="5803" y="1026"/>
                  </a:lnTo>
                  <a:cubicBezTo>
                    <a:pt x="5803" y="1026"/>
                    <a:pt x="5613" y="952"/>
                    <a:pt x="5226" y="952"/>
                  </a:cubicBezTo>
                  <a:cubicBezTo>
                    <a:pt x="5177" y="952"/>
                    <a:pt x="5126" y="953"/>
                    <a:pt x="5071" y="955"/>
                  </a:cubicBezTo>
                  <a:cubicBezTo>
                    <a:pt x="4585" y="1002"/>
                    <a:pt x="2466" y="1564"/>
                    <a:pt x="2466" y="1564"/>
                  </a:cubicBezTo>
                  <a:lnTo>
                    <a:pt x="23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6"/>
            <p:cNvSpPr/>
            <p:nvPr/>
          </p:nvSpPr>
          <p:spPr>
            <a:xfrm flipH="1">
              <a:off x="6553457" y="2397468"/>
              <a:ext cx="609394" cy="415745"/>
            </a:xfrm>
            <a:custGeom>
              <a:avLst/>
              <a:gdLst/>
              <a:ahLst/>
              <a:cxnLst/>
              <a:rect l="l" t="t" r="r" b="b"/>
              <a:pathLst>
                <a:path w="6026" h="4111" extrusionOk="0">
                  <a:moveTo>
                    <a:pt x="3414" y="1"/>
                  </a:moveTo>
                  <a:lnTo>
                    <a:pt x="3513" y="2249"/>
                  </a:lnTo>
                  <a:lnTo>
                    <a:pt x="486" y="2150"/>
                  </a:lnTo>
                  <a:lnTo>
                    <a:pt x="0" y="2858"/>
                  </a:lnTo>
                  <a:cubicBezTo>
                    <a:pt x="0" y="2858"/>
                    <a:pt x="2552" y="4110"/>
                    <a:pt x="4499" y="4110"/>
                  </a:cubicBezTo>
                  <a:cubicBezTo>
                    <a:pt x="4602" y="4110"/>
                    <a:pt x="4703" y="4107"/>
                    <a:pt x="4802" y="4099"/>
                  </a:cubicBezTo>
                  <a:cubicBezTo>
                    <a:pt x="6025" y="4006"/>
                    <a:pt x="5340" y="147"/>
                    <a:pt x="5340" y="147"/>
                  </a:cubicBezTo>
                  <a:lnTo>
                    <a:pt x="3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6"/>
            <p:cNvSpPr/>
            <p:nvPr/>
          </p:nvSpPr>
          <p:spPr>
            <a:xfrm flipH="1">
              <a:off x="6802738" y="2498694"/>
              <a:ext cx="232189" cy="241701"/>
            </a:xfrm>
            <a:custGeom>
              <a:avLst/>
              <a:gdLst/>
              <a:ahLst/>
              <a:cxnLst/>
              <a:rect l="l" t="t" r="r" b="b"/>
              <a:pathLst>
                <a:path w="2296" h="2390" extrusionOk="0">
                  <a:moveTo>
                    <a:pt x="2149" y="1"/>
                  </a:moveTo>
                  <a:lnTo>
                    <a:pt x="2219" y="1195"/>
                  </a:lnTo>
                  <a:lnTo>
                    <a:pt x="1903" y="1195"/>
                  </a:lnTo>
                  <a:lnTo>
                    <a:pt x="0" y="2320"/>
                  </a:lnTo>
                  <a:lnTo>
                    <a:pt x="53" y="2390"/>
                  </a:lnTo>
                  <a:lnTo>
                    <a:pt x="1926" y="1272"/>
                  </a:lnTo>
                  <a:lnTo>
                    <a:pt x="2272" y="1272"/>
                  </a:lnTo>
                  <a:cubicBezTo>
                    <a:pt x="2295" y="1272"/>
                    <a:pt x="2295" y="1248"/>
                    <a:pt x="2295" y="1248"/>
                  </a:cubicBezTo>
                  <a:lnTo>
                    <a:pt x="221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6"/>
            <p:cNvSpPr/>
            <p:nvPr/>
          </p:nvSpPr>
          <p:spPr>
            <a:xfrm flipH="1">
              <a:off x="7083966" y="2140812"/>
              <a:ext cx="353036" cy="429701"/>
            </a:xfrm>
            <a:custGeom>
              <a:avLst/>
              <a:gdLst/>
              <a:ahLst/>
              <a:cxnLst/>
              <a:rect l="l" t="t" r="r" b="b"/>
              <a:pathLst>
                <a:path w="3491" h="4249" extrusionOk="0">
                  <a:moveTo>
                    <a:pt x="3348" y="1"/>
                  </a:moveTo>
                  <a:cubicBezTo>
                    <a:pt x="2858" y="1"/>
                    <a:pt x="1228" y="88"/>
                    <a:pt x="609" y="1221"/>
                  </a:cubicBezTo>
                  <a:cubicBezTo>
                    <a:pt x="0" y="2322"/>
                    <a:pt x="416" y="4248"/>
                    <a:pt x="416" y="4248"/>
                  </a:cubicBezTo>
                  <a:lnTo>
                    <a:pt x="2928" y="3880"/>
                  </a:lnTo>
                  <a:lnTo>
                    <a:pt x="2928" y="1930"/>
                  </a:lnTo>
                  <a:lnTo>
                    <a:pt x="3490" y="3"/>
                  </a:lnTo>
                  <a:cubicBezTo>
                    <a:pt x="3490" y="3"/>
                    <a:pt x="3438" y="1"/>
                    <a:pt x="3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6"/>
            <p:cNvSpPr/>
            <p:nvPr/>
          </p:nvSpPr>
          <p:spPr>
            <a:xfrm flipH="1">
              <a:off x="6607969" y="2148093"/>
              <a:ext cx="313293" cy="350719"/>
            </a:xfrm>
            <a:custGeom>
              <a:avLst/>
              <a:gdLst/>
              <a:ahLst/>
              <a:cxnLst/>
              <a:rect l="l" t="t" r="r" b="b"/>
              <a:pathLst>
                <a:path w="3098" h="3468" extrusionOk="0">
                  <a:moveTo>
                    <a:pt x="91" y="0"/>
                  </a:moveTo>
                  <a:cubicBezTo>
                    <a:pt x="33" y="0"/>
                    <a:pt x="0" y="2"/>
                    <a:pt x="0" y="2"/>
                  </a:cubicBezTo>
                  <a:lnTo>
                    <a:pt x="656" y="1735"/>
                  </a:lnTo>
                  <a:lnTo>
                    <a:pt x="802" y="3468"/>
                  </a:lnTo>
                  <a:lnTo>
                    <a:pt x="3098" y="3468"/>
                  </a:lnTo>
                  <a:cubicBezTo>
                    <a:pt x="3098" y="3468"/>
                    <a:pt x="3027" y="1542"/>
                    <a:pt x="2243" y="734"/>
                  </a:cubicBezTo>
                  <a:cubicBezTo>
                    <a:pt x="1580" y="51"/>
                    <a:pt x="421"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6"/>
            <p:cNvSpPr/>
            <p:nvPr/>
          </p:nvSpPr>
          <p:spPr>
            <a:xfrm flipH="1">
              <a:off x="7140901" y="2491616"/>
              <a:ext cx="261819" cy="39238"/>
            </a:xfrm>
            <a:custGeom>
              <a:avLst/>
              <a:gdLst/>
              <a:ahLst/>
              <a:cxnLst/>
              <a:rect l="l" t="t" r="r" b="b"/>
              <a:pathLst>
                <a:path w="2589" h="388" extrusionOk="0">
                  <a:moveTo>
                    <a:pt x="2566" y="1"/>
                  </a:moveTo>
                  <a:lnTo>
                    <a:pt x="1" y="317"/>
                  </a:lnTo>
                  <a:lnTo>
                    <a:pt x="1" y="387"/>
                  </a:lnTo>
                  <a:lnTo>
                    <a:pt x="2589" y="71"/>
                  </a:lnTo>
                  <a:lnTo>
                    <a:pt x="2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6"/>
            <p:cNvSpPr/>
            <p:nvPr/>
          </p:nvSpPr>
          <p:spPr>
            <a:xfrm flipH="1">
              <a:off x="6610297" y="2454300"/>
              <a:ext cx="215098" cy="10214"/>
            </a:xfrm>
            <a:custGeom>
              <a:avLst/>
              <a:gdLst/>
              <a:ahLst/>
              <a:cxnLst/>
              <a:rect l="l" t="t" r="r" b="b"/>
              <a:pathLst>
                <a:path w="2127" h="101" extrusionOk="0">
                  <a:moveTo>
                    <a:pt x="2126" y="1"/>
                  </a:moveTo>
                  <a:lnTo>
                    <a:pt x="1" y="24"/>
                  </a:lnTo>
                  <a:lnTo>
                    <a:pt x="1" y="100"/>
                  </a:lnTo>
                  <a:lnTo>
                    <a:pt x="2126" y="77"/>
                  </a:lnTo>
                  <a:lnTo>
                    <a:pt x="2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6"/>
            <p:cNvSpPr/>
            <p:nvPr/>
          </p:nvSpPr>
          <p:spPr>
            <a:xfrm flipH="1">
              <a:off x="7138480" y="2367838"/>
              <a:ext cx="7180" cy="165348"/>
            </a:xfrm>
            <a:custGeom>
              <a:avLst/>
              <a:gdLst/>
              <a:ahLst/>
              <a:cxnLst/>
              <a:rect l="l" t="t" r="r" b="b"/>
              <a:pathLst>
                <a:path w="71" h="1635" extrusionOk="0">
                  <a:moveTo>
                    <a:pt x="0" y="1"/>
                  </a:moveTo>
                  <a:lnTo>
                    <a:pt x="0" y="1635"/>
                  </a:lnTo>
                  <a:lnTo>
                    <a:pt x="70" y="1635"/>
                  </a:lnTo>
                  <a:lnTo>
                    <a:pt x="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6"/>
            <p:cNvSpPr/>
            <p:nvPr/>
          </p:nvSpPr>
          <p:spPr>
            <a:xfrm flipH="1">
              <a:off x="6815181" y="2355501"/>
              <a:ext cx="27406" cy="143301"/>
            </a:xfrm>
            <a:custGeom>
              <a:avLst/>
              <a:gdLst/>
              <a:ahLst/>
              <a:cxnLst/>
              <a:rect l="l" t="t" r="r" b="b"/>
              <a:pathLst>
                <a:path w="271" h="1417" extrusionOk="0">
                  <a:moveTo>
                    <a:pt x="1" y="0"/>
                  </a:moveTo>
                  <a:lnTo>
                    <a:pt x="200" y="1417"/>
                  </a:lnTo>
                  <a:lnTo>
                    <a:pt x="270" y="1417"/>
                  </a:lnTo>
                  <a:lnTo>
                    <a:pt x="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6"/>
            <p:cNvSpPr/>
            <p:nvPr/>
          </p:nvSpPr>
          <p:spPr>
            <a:xfrm flipH="1">
              <a:off x="6827615" y="1846031"/>
              <a:ext cx="224503" cy="240588"/>
            </a:xfrm>
            <a:custGeom>
              <a:avLst/>
              <a:gdLst/>
              <a:ahLst/>
              <a:cxnLst/>
              <a:rect l="l" t="t" r="r" b="b"/>
              <a:pathLst>
                <a:path w="2220" h="2379" extrusionOk="0">
                  <a:moveTo>
                    <a:pt x="1450" y="0"/>
                  </a:moveTo>
                  <a:cubicBezTo>
                    <a:pt x="1002" y="0"/>
                    <a:pt x="425" y="100"/>
                    <a:pt x="123" y="553"/>
                  </a:cubicBezTo>
                  <a:cubicBezTo>
                    <a:pt x="0" y="770"/>
                    <a:pt x="293" y="1941"/>
                    <a:pt x="539" y="2140"/>
                  </a:cubicBezTo>
                  <a:cubicBezTo>
                    <a:pt x="705" y="2289"/>
                    <a:pt x="980" y="2378"/>
                    <a:pt x="1237" y="2378"/>
                  </a:cubicBezTo>
                  <a:cubicBezTo>
                    <a:pt x="1432" y="2378"/>
                    <a:pt x="1617" y="2327"/>
                    <a:pt x="1733" y="2210"/>
                  </a:cubicBezTo>
                  <a:cubicBezTo>
                    <a:pt x="2219" y="1701"/>
                    <a:pt x="2073" y="61"/>
                    <a:pt x="2073" y="61"/>
                  </a:cubicBezTo>
                  <a:cubicBezTo>
                    <a:pt x="2073" y="61"/>
                    <a:pt x="1801" y="0"/>
                    <a:pt x="1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6"/>
            <p:cNvSpPr/>
            <p:nvPr/>
          </p:nvSpPr>
          <p:spPr>
            <a:xfrm flipH="1">
              <a:off x="6914079" y="2000146"/>
              <a:ext cx="180108" cy="177180"/>
            </a:xfrm>
            <a:custGeom>
              <a:avLst/>
              <a:gdLst/>
              <a:ahLst/>
              <a:cxnLst/>
              <a:rect l="l" t="t" r="r" b="b"/>
              <a:pathLst>
                <a:path w="1781" h="1752" extrusionOk="0">
                  <a:moveTo>
                    <a:pt x="978" y="1"/>
                  </a:moveTo>
                  <a:lnTo>
                    <a:pt x="200" y="393"/>
                  </a:lnTo>
                  <a:lnTo>
                    <a:pt x="1" y="1394"/>
                  </a:lnTo>
                  <a:cubicBezTo>
                    <a:pt x="1" y="1394"/>
                    <a:pt x="441" y="1752"/>
                    <a:pt x="970" y="1752"/>
                  </a:cubicBezTo>
                  <a:cubicBezTo>
                    <a:pt x="1209" y="1752"/>
                    <a:pt x="1467" y="1678"/>
                    <a:pt x="1710" y="1465"/>
                  </a:cubicBezTo>
                  <a:lnTo>
                    <a:pt x="1780" y="417"/>
                  </a:lnTo>
                  <a:lnTo>
                    <a:pt x="9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6"/>
            <p:cNvSpPr/>
            <p:nvPr/>
          </p:nvSpPr>
          <p:spPr>
            <a:xfrm flipH="1">
              <a:off x="6812850" y="1786469"/>
              <a:ext cx="288416" cy="253533"/>
            </a:xfrm>
            <a:custGeom>
              <a:avLst/>
              <a:gdLst/>
              <a:ahLst/>
              <a:cxnLst/>
              <a:rect l="l" t="t" r="r" b="b"/>
              <a:pathLst>
                <a:path w="2852" h="2507" extrusionOk="0">
                  <a:moveTo>
                    <a:pt x="1317" y="1"/>
                  </a:moveTo>
                  <a:cubicBezTo>
                    <a:pt x="720" y="1"/>
                    <a:pt x="175" y="426"/>
                    <a:pt x="71" y="1089"/>
                  </a:cubicBezTo>
                  <a:cubicBezTo>
                    <a:pt x="0" y="1505"/>
                    <a:pt x="47" y="1897"/>
                    <a:pt x="170" y="2290"/>
                  </a:cubicBezTo>
                  <a:cubicBezTo>
                    <a:pt x="217" y="2407"/>
                    <a:pt x="270" y="2506"/>
                    <a:pt x="270" y="2506"/>
                  </a:cubicBezTo>
                  <a:cubicBezTo>
                    <a:pt x="270" y="2506"/>
                    <a:pt x="732" y="2483"/>
                    <a:pt x="756" y="2383"/>
                  </a:cubicBezTo>
                  <a:cubicBezTo>
                    <a:pt x="855" y="2190"/>
                    <a:pt x="779" y="1968"/>
                    <a:pt x="826" y="1774"/>
                  </a:cubicBezTo>
                  <a:lnTo>
                    <a:pt x="826" y="1751"/>
                  </a:lnTo>
                  <a:cubicBezTo>
                    <a:pt x="855" y="1704"/>
                    <a:pt x="855" y="1675"/>
                    <a:pt x="902" y="1628"/>
                  </a:cubicBezTo>
                  <a:cubicBezTo>
                    <a:pt x="949" y="1558"/>
                    <a:pt x="1001" y="1482"/>
                    <a:pt x="1048" y="1411"/>
                  </a:cubicBezTo>
                  <a:cubicBezTo>
                    <a:pt x="1072" y="1359"/>
                    <a:pt x="1095" y="1288"/>
                    <a:pt x="1148" y="1236"/>
                  </a:cubicBezTo>
                  <a:cubicBezTo>
                    <a:pt x="1189" y="1154"/>
                    <a:pt x="1288" y="1085"/>
                    <a:pt x="1375" y="1085"/>
                  </a:cubicBezTo>
                  <a:cubicBezTo>
                    <a:pt x="1388" y="1085"/>
                    <a:pt x="1400" y="1086"/>
                    <a:pt x="1411" y="1089"/>
                  </a:cubicBezTo>
                  <a:cubicBezTo>
                    <a:pt x="1478" y="1089"/>
                    <a:pt x="1544" y="1102"/>
                    <a:pt x="1602" y="1102"/>
                  </a:cubicBezTo>
                  <a:cubicBezTo>
                    <a:pt x="1631" y="1102"/>
                    <a:pt x="1657" y="1099"/>
                    <a:pt x="1681" y="1089"/>
                  </a:cubicBezTo>
                  <a:cubicBezTo>
                    <a:pt x="1757" y="1089"/>
                    <a:pt x="1827" y="1019"/>
                    <a:pt x="1903" y="996"/>
                  </a:cubicBezTo>
                  <a:cubicBezTo>
                    <a:pt x="2219" y="1019"/>
                    <a:pt x="2729" y="1335"/>
                    <a:pt x="2729" y="1335"/>
                  </a:cubicBezTo>
                  <a:cubicBezTo>
                    <a:pt x="2852" y="1119"/>
                    <a:pt x="2805" y="849"/>
                    <a:pt x="2729" y="627"/>
                  </a:cubicBezTo>
                  <a:cubicBezTo>
                    <a:pt x="2635" y="410"/>
                    <a:pt x="2436" y="264"/>
                    <a:pt x="2026" y="211"/>
                  </a:cubicBezTo>
                  <a:cubicBezTo>
                    <a:pt x="1797" y="67"/>
                    <a:pt x="1553" y="1"/>
                    <a:pt x="13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6"/>
            <p:cNvSpPr/>
            <p:nvPr/>
          </p:nvSpPr>
          <p:spPr>
            <a:xfrm flipH="1">
              <a:off x="6918833" y="2057080"/>
              <a:ext cx="88891" cy="37317"/>
            </a:xfrm>
            <a:custGeom>
              <a:avLst/>
              <a:gdLst/>
              <a:ahLst/>
              <a:cxnLst/>
              <a:rect l="l" t="t" r="r" b="b"/>
              <a:pathLst>
                <a:path w="879" h="369" extrusionOk="0">
                  <a:moveTo>
                    <a:pt x="24" y="0"/>
                  </a:moveTo>
                  <a:lnTo>
                    <a:pt x="0" y="76"/>
                  </a:lnTo>
                  <a:cubicBezTo>
                    <a:pt x="0" y="76"/>
                    <a:pt x="369" y="293"/>
                    <a:pt x="879" y="369"/>
                  </a:cubicBezTo>
                  <a:lnTo>
                    <a:pt x="879" y="293"/>
                  </a:lnTo>
                  <a:cubicBezTo>
                    <a:pt x="633" y="246"/>
                    <a:pt x="416" y="199"/>
                    <a:pt x="270" y="123"/>
                  </a:cubicBezTo>
                  <a:cubicBezTo>
                    <a:pt x="194" y="100"/>
                    <a:pt x="147" y="53"/>
                    <a:pt x="100" y="53"/>
                  </a:cubicBezTo>
                  <a:cubicBezTo>
                    <a:pt x="76" y="23"/>
                    <a:pt x="76" y="23"/>
                    <a:pt x="47" y="23"/>
                  </a:cubicBezTo>
                  <a:cubicBezTo>
                    <a:pt x="47" y="0"/>
                    <a:pt x="24" y="0"/>
                    <a:pt x="24"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6"/>
            <p:cNvSpPr/>
            <p:nvPr/>
          </p:nvSpPr>
          <p:spPr>
            <a:xfrm flipH="1">
              <a:off x="6881519" y="1951000"/>
              <a:ext cx="34990" cy="64116"/>
            </a:xfrm>
            <a:custGeom>
              <a:avLst/>
              <a:gdLst/>
              <a:ahLst/>
              <a:cxnLst/>
              <a:rect l="l" t="t" r="r" b="b"/>
              <a:pathLst>
                <a:path w="346" h="634" extrusionOk="0">
                  <a:moveTo>
                    <a:pt x="223" y="1"/>
                  </a:moveTo>
                  <a:lnTo>
                    <a:pt x="146" y="24"/>
                  </a:lnTo>
                  <a:cubicBezTo>
                    <a:pt x="146" y="24"/>
                    <a:pt x="170" y="48"/>
                    <a:pt x="170" y="77"/>
                  </a:cubicBezTo>
                  <a:cubicBezTo>
                    <a:pt x="199" y="124"/>
                    <a:pt x="223" y="194"/>
                    <a:pt x="246" y="270"/>
                  </a:cubicBezTo>
                  <a:cubicBezTo>
                    <a:pt x="269" y="370"/>
                    <a:pt x="269" y="440"/>
                    <a:pt x="269" y="487"/>
                  </a:cubicBezTo>
                  <a:lnTo>
                    <a:pt x="269" y="516"/>
                  </a:lnTo>
                  <a:cubicBezTo>
                    <a:pt x="269" y="540"/>
                    <a:pt x="246" y="540"/>
                    <a:pt x="223" y="540"/>
                  </a:cubicBezTo>
                  <a:cubicBezTo>
                    <a:pt x="199" y="563"/>
                    <a:pt x="170" y="563"/>
                    <a:pt x="123" y="563"/>
                  </a:cubicBezTo>
                  <a:lnTo>
                    <a:pt x="23" y="563"/>
                  </a:lnTo>
                  <a:lnTo>
                    <a:pt x="23" y="540"/>
                  </a:lnTo>
                  <a:lnTo>
                    <a:pt x="0" y="610"/>
                  </a:lnTo>
                  <a:cubicBezTo>
                    <a:pt x="0" y="610"/>
                    <a:pt x="76" y="633"/>
                    <a:pt x="123" y="633"/>
                  </a:cubicBezTo>
                  <a:cubicBezTo>
                    <a:pt x="170" y="633"/>
                    <a:pt x="199" y="633"/>
                    <a:pt x="246" y="610"/>
                  </a:cubicBezTo>
                  <a:cubicBezTo>
                    <a:pt x="269" y="610"/>
                    <a:pt x="316" y="586"/>
                    <a:pt x="346" y="540"/>
                  </a:cubicBezTo>
                  <a:lnTo>
                    <a:pt x="346" y="487"/>
                  </a:lnTo>
                  <a:cubicBezTo>
                    <a:pt x="346" y="393"/>
                    <a:pt x="316" y="294"/>
                    <a:pt x="293" y="194"/>
                  </a:cubicBezTo>
                  <a:cubicBezTo>
                    <a:pt x="246" y="77"/>
                    <a:pt x="223" y="1"/>
                    <a:pt x="223" y="1"/>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6"/>
            <p:cNvSpPr/>
            <p:nvPr/>
          </p:nvSpPr>
          <p:spPr>
            <a:xfrm flipH="1">
              <a:off x="6889204" y="2020372"/>
              <a:ext cx="69373" cy="36912"/>
            </a:xfrm>
            <a:custGeom>
              <a:avLst/>
              <a:gdLst/>
              <a:ahLst/>
              <a:cxnLst/>
              <a:rect l="l" t="t" r="r" b="b"/>
              <a:pathLst>
                <a:path w="686" h="365" extrusionOk="0">
                  <a:moveTo>
                    <a:pt x="0" y="0"/>
                  </a:moveTo>
                  <a:cubicBezTo>
                    <a:pt x="0" y="0"/>
                    <a:pt x="53" y="363"/>
                    <a:pt x="416" y="363"/>
                  </a:cubicBezTo>
                  <a:cubicBezTo>
                    <a:pt x="425" y="364"/>
                    <a:pt x="434" y="364"/>
                    <a:pt x="442" y="364"/>
                  </a:cubicBezTo>
                  <a:cubicBezTo>
                    <a:pt x="685" y="364"/>
                    <a:pt x="685" y="47"/>
                    <a:pt x="685" y="47"/>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6"/>
            <p:cNvSpPr/>
            <p:nvPr/>
          </p:nvSpPr>
          <p:spPr>
            <a:xfrm flipH="1">
              <a:off x="6866755" y="1945943"/>
              <a:ext cx="7787" cy="16484"/>
            </a:xfrm>
            <a:custGeom>
              <a:avLst/>
              <a:gdLst/>
              <a:ahLst/>
              <a:cxnLst/>
              <a:rect l="l" t="t" r="r" b="b"/>
              <a:pathLst>
                <a:path w="77" h="163" extrusionOk="0">
                  <a:moveTo>
                    <a:pt x="48" y="1"/>
                  </a:moveTo>
                  <a:cubicBezTo>
                    <a:pt x="26" y="1"/>
                    <a:pt x="1" y="14"/>
                    <a:pt x="1" y="28"/>
                  </a:cubicBezTo>
                  <a:lnTo>
                    <a:pt x="1" y="127"/>
                  </a:lnTo>
                  <a:cubicBezTo>
                    <a:pt x="1" y="151"/>
                    <a:pt x="20" y="162"/>
                    <a:pt x="39" y="162"/>
                  </a:cubicBezTo>
                  <a:cubicBezTo>
                    <a:pt x="58" y="162"/>
                    <a:pt x="77" y="151"/>
                    <a:pt x="77" y="127"/>
                  </a:cubicBezTo>
                  <a:lnTo>
                    <a:pt x="77" y="28"/>
                  </a:lnTo>
                  <a:cubicBezTo>
                    <a:pt x="77" y="8"/>
                    <a:pt x="63" y="1"/>
                    <a:pt x="48"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6"/>
            <p:cNvSpPr/>
            <p:nvPr/>
          </p:nvSpPr>
          <p:spPr>
            <a:xfrm flipH="1">
              <a:off x="6851890" y="1923797"/>
              <a:ext cx="29731" cy="11933"/>
            </a:xfrm>
            <a:custGeom>
              <a:avLst/>
              <a:gdLst/>
              <a:ahLst/>
              <a:cxnLst/>
              <a:rect l="l" t="t" r="r" b="b"/>
              <a:pathLst>
                <a:path w="294" h="118" extrusionOk="0">
                  <a:moveTo>
                    <a:pt x="147" y="1"/>
                  </a:moveTo>
                  <a:cubicBezTo>
                    <a:pt x="71" y="1"/>
                    <a:pt x="1" y="53"/>
                    <a:pt x="1" y="53"/>
                  </a:cubicBezTo>
                  <a:lnTo>
                    <a:pt x="1" y="77"/>
                  </a:lnTo>
                  <a:lnTo>
                    <a:pt x="47" y="77"/>
                  </a:lnTo>
                  <a:cubicBezTo>
                    <a:pt x="47" y="77"/>
                    <a:pt x="94" y="53"/>
                    <a:pt x="147" y="53"/>
                  </a:cubicBezTo>
                  <a:cubicBezTo>
                    <a:pt x="170" y="53"/>
                    <a:pt x="217" y="53"/>
                    <a:pt x="264" y="100"/>
                  </a:cubicBezTo>
                  <a:cubicBezTo>
                    <a:pt x="264" y="112"/>
                    <a:pt x="271" y="118"/>
                    <a:pt x="279" y="118"/>
                  </a:cubicBezTo>
                  <a:cubicBezTo>
                    <a:pt x="286" y="118"/>
                    <a:pt x="293" y="112"/>
                    <a:pt x="293" y="100"/>
                  </a:cubicBezTo>
                  <a:lnTo>
                    <a:pt x="293" y="77"/>
                  </a:lnTo>
                  <a:cubicBezTo>
                    <a:pt x="241" y="1"/>
                    <a:pt x="194" y="1"/>
                    <a:pt x="147"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6"/>
            <p:cNvSpPr/>
            <p:nvPr/>
          </p:nvSpPr>
          <p:spPr>
            <a:xfrm flipH="1">
              <a:off x="6936026" y="1945134"/>
              <a:ext cx="10113" cy="17293"/>
            </a:xfrm>
            <a:custGeom>
              <a:avLst/>
              <a:gdLst/>
              <a:ahLst/>
              <a:cxnLst/>
              <a:rect l="l" t="t" r="r" b="b"/>
              <a:pathLst>
                <a:path w="100" h="171" extrusionOk="0">
                  <a:moveTo>
                    <a:pt x="50" y="0"/>
                  </a:moveTo>
                  <a:cubicBezTo>
                    <a:pt x="37" y="0"/>
                    <a:pt x="24" y="12"/>
                    <a:pt x="24" y="36"/>
                  </a:cubicBezTo>
                  <a:cubicBezTo>
                    <a:pt x="24" y="59"/>
                    <a:pt x="0" y="106"/>
                    <a:pt x="0" y="135"/>
                  </a:cubicBezTo>
                  <a:cubicBezTo>
                    <a:pt x="0" y="159"/>
                    <a:pt x="25" y="170"/>
                    <a:pt x="50" y="170"/>
                  </a:cubicBezTo>
                  <a:cubicBezTo>
                    <a:pt x="75" y="170"/>
                    <a:pt x="100" y="159"/>
                    <a:pt x="100" y="135"/>
                  </a:cubicBezTo>
                  <a:cubicBezTo>
                    <a:pt x="100" y="106"/>
                    <a:pt x="100" y="59"/>
                    <a:pt x="76" y="36"/>
                  </a:cubicBezTo>
                  <a:cubicBezTo>
                    <a:pt x="76" y="12"/>
                    <a:pt x="63" y="0"/>
                    <a:pt x="50"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6"/>
            <p:cNvSpPr/>
            <p:nvPr/>
          </p:nvSpPr>
          <p:spPr>
            <a:xfrm flipH="1">
              <a:off x="6925913" y="1919044"/>
              <a:ext cx="39743" cy="13653"/>
            </a:xfrm>
            <a:custGeom>
              <a:avLst/>
              <a:gdLst/>
              <a:ahLst/>
              <a:cxnLst/>
              <a:rect l="l" t="t" r="r" b="b"/>
              <a:pathLst>
                <a:path w="393" h="135" extrusionOk="0">
                  <a:moveTo>
                    <a:pt x="269" y="1"/>
                  </a:moveTo>
                  <a:cubicBezTo>
                    <a:pt x="193" y="1"/>
                    <a:pt x="100" y="24"/>
                    <a:pt x="0" y="100"/>
                  </a:cubicBezTo>
                  <a:lnTo>
                    <a:pt x="0" y="124"/>
                  </a:lnTo>
                  <a:cubicBezTo>
                    <a:pt x="0" y="124"/>
                    <a:pt x="10" y="134"/>
                    <a:pt x="17" y="134"/>
                  </a:cubicBezTo>
                  <a:cubicBezTo>
                    <a:pt x="21" y="134"/>
                    <a:pt x="23" y="132"/>
                    <a:pt x="23" y="124"/>
                  </a:cubicBezTo>
                  <a:cubicBezTo>
                    <a:pt x="123" y="48"/>
                    <a:pt x="193" y="48"/>
                    <a:pt x="269" y="48"/>
                  </a:cubicBezTo>
                  <a:lnTo>
                    <a:pt x="340" y="48"/>
                  </a:lnTo>
                  <a:cubicBezTo>
                    <a:pt x="340" y="48"/>
                    <a:pt x="340" y="71"/>
                    <a:pt x="363" y="71"/>
                  </a:cubicBezTo>
                  <a:cubicBezTo>
                    <a:pt x="363" y="71"/>
                    <a:pt x="392" y="71"/>
                    <a:pt x="392" y="48"/>
                  </a:cubicBezTo>
                  <a:lnTo>
                    <a:pt x="392" y="24"/>
                  </a:lnTo>
                  <a:cubicBezTo>
                    <a:pt x="392" y="24"/>
                    <a:pt x="340" y="1"/>
                    <a:pt x="269"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6"/>
            <p:cNvSpPr/>
            <p:nvPr/>
          </p:nvSpPr>
          <p:spPr>
            <a:xfrm flipH="1">
              <a:off x="6999937" y="1956359"/>
              <a:ext cx="59362" cy="78679"/>
            </a:xfrm>
            <a:custGeom>
              <a:avLst/>
              <a:gdLst/>
              <a:ahLst/>
              <a:cxnLst/>
              <a:rect l="l" t="t" r="r" b="b"/>
              <a:pathLst>
                <a:path w="587" h="778" extrusionOk="0">
                  <a:moveTo>
                    <a:pt x="265" y="0"/>
                  </a:moveTo>
                  <a:cubicBezTo>
                    <a:pt x="211" y="0"/>
                    <a:pt x="160" y="29"/>
                    <a:pt x="118" y="71"/>
                  </a:cubicBezTo>
                  <a:cubicBezTo>
                    <a:pt x="1" y="241"/>
                    <a:pt x="147" y="610"/>
                    <a:pt x="218" y="680"/>
                  </a:cubicBezTo>
                  <a:cubicBezTo>
                    <a:pt x="302" y="741"/>
                    <a:pt x="387" y="778"/>
                    <a:pt x="455" y="778"/>
                  </a:cubicBezTo>
                  <a:cubicBezTo>
                    <a:pt x="522" y="778"/>
                    <a:pt x="572" y="741"/>
                    <a:pt x="586" y="656"/>
                  </a:cubicBezTo>
                  <a:lnTo>
                    <a:pt x="487" y="194"/>
                  </a:lnTo>
                  <a:cubicBezTo>
                    <a:pt x="416" y="52"/>
                    <a:pt x="338" y="0"/>
                    <a:pt x="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6"/>
            <p:cNvSpPr/>
            <p:nvPr/>
          </p:nvSpPr>
          <p:spPr>
            <a:xfrm flipH="1">
              <a:off x="7162743" y="3314674"/>
              <a:ext cx="325833" cy="211058"/>
            </a:xfrm>
            <a:custGeom>
              <a:avLst/>
              <a:gdLst/>
              <a:ahLst/>
              <a:cxnLst/>
              <a:rect l="l" t="t" r="r" b="b"/>
              <a:pathLst>
                <a:path w="3222" h="2087" extrusionOk="0">
                  <a:moveTo>
                    <a:pt x="1462" y="0"/>
                  </a:moveTo>
                  <a:cubicBezTo>
                    <a:pt x="1296" y="0"/>
                    <a:pt x="1131" y="6"/>
                    <a:pt x="973" y="6"/>
                  </a:cubicBezTo>
                  <a:lnTo>
                    <a:pt x="1" y="1007"/>
                  </a:lnTo>
                  <a:cubicBezTo>
                    <a:pt x="173" y="984"/>
                    <a:pt x="352" y="958"/>
                    <a:pt x="528" y="958"/>
                  </a:cubicBezTo>
                  <a:cubicBezTo>
                    <a:pt x="698" y="958"/>
                    <a:pt x="867" y="982"/>
                    <a:pt x="1026" y="1054"/>
                  </a:cubicBezTo>
                  <a:cubicBezTo>
                    <a:pt x="1318" y="1177"/>
                    <a:pt x="1512" y="1447"/>
                    <a:pt x="1728" y="1692"/>
                  </a:cubicBezTo>
                  <a:cubicBezTo>
                    <a:pt x="1928" y="1887"/>
                    <a:pt x="2185" y="2087"/>
                    <a:pt x="2448" y="2087"/>
                  </a:cubicBezTo>
                  <a:cubicBezTo>
                    <a:pt x="2477" y="2087"/>
                    <a:pt x="2507" y="2084"/>
                    <a:pt x="2536" y="2079"/>
                  </a:cubicBezTo>
                  <a:cubicBezTo>
                    <a:pt x="2876" y="2055"/>
                    <a:pt x="3122" y="1739"/>
                    <a:pt x="3169" y="1400"/>
                  </a:cubicBezTo>
                  <a:cubicBezTo>
                    <a:pt x="3221" y="1031"/>
                    <a:pt x="3075" y="691"/>
                    <a:pt x="2829" y="445"/>
                  </a:cubicBezTo>
                  <a:cubicBezTo>
                    <a:pt x="2583" y="205"/>
                    <a:pt x="2267" y="82"/>
                    <a:pt x="1951" y="30"/>
                  </a:cubicBezTo>
                  <a:cubicBezTo>
                    <a:pt x="1793" y="6"/>
                    <a:pt x="1627" y="0"/>
                    <a:pt x="1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6"/>
            <p:cNvSpPr/>
            <p:nvPr/>
          </p:nvSpPr>
          <p:spPr>
            <a:xfrm flipH="1">
              <a:off x="7168105" y="3695411"/>
              <a:ext cx="214390" cy="128536"/>
            </a:xfrm>
            <a:custGeom>
              <a:avLst/>
              <a:gdLst/>
              <a:ahLst/>
              <a:cxnLst/>
              <a:rect l="l" t="t" r="r" b="b"/>
              <a:pathLst>
                <a:path w="2120" h="1271" extrusionOk="0">
                  <a:moveTo>
                    <a:pt x="972" y="0"/>
                  </a:moveTo>
                  <a:lnTo>
                    <a:pt x="0" y="123"/>
                  </a:lnTo>
                  <a:cubicBezTo>
                    <a:pt x="70" y="316"/>
                    <a:pt x="269" y="416"/>
                    <a:pt x="463" y="486"/>
                  </a:cubicBezTo>
                  <a:cubicBezTo>
                    <a:pt x="632" y="562"/>
                    <a:pt x="802" y="609"/>
                    <a:pt x="949" y="732"/>
                  </a:cubicBezTo>
                  <a:cubicBezTo>
                    <a:pt x="1072" y="832"/>
                    <a:pt x="1171" y="949"/>
                    <a:pt x="1294" y="1072"/>
                  </a:cubicBezTo>
                  <a:cubicBezTo>
                    <a:pt x="1411" y="1171"/>
                    <a:pt x="1534" y="1271"/>
                    <a:pt x="1704" y="1271"/>
                  </a:cubicBezTo>
                  <a:cubicBezTo>
                    <a:pt x="1926" y="1271"/>
                    <a:pt x="2120" y="1001"/>
                    <a:pt x="2096" y="732"/>
                  </a:cubicBezTo>
                  <a:cubicBezTo>
                    <a:pt x="2073" y="486"/>
                    <a:pt x="1880" y="269"/>
                    <a:pt x="1657" y="170"/>
                  </a:cubicBezTo>
                  <a:cubicBezTo>
                    <a:pt x="1464" y="47"/>
                    <a:pt x="1194" y="24"/>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6"/>
            <p:cNvSpPr/>
            <p:nvPr/>
          </p:nvSpPr>
          <p:spPr>
            <a:xfrm flipH="1">
              <a:off x="7204810" y="3662546"/>
              <a:ext cx="402184" cy="267388"/>
            </a:xfrm>
            <a:custGeom>
              <a:avLst/>
              <a:gdLst/>
              <a:ahLst/>
              <a:cxnLst/>
              <a:rect l="l" t="t" r="r" b="b"/>
              <a:pathLst>
                <a:path w="3977" h="2644" extrusionOk="0">
                  <a:moveTo>
                    <a:pt x="2301" y="0"/>
                  </a:moveTo>
                  <a:cubicBezTo>
                    <a:pt x="1776" y="0"/>
                    <a:pt x="1250" y="204"/>
                    <a:pt x="850" y="571"/>
                  </a:cubicBezTo>
                  <a:cubicBezTo>
                    <a:pt x="294" y="1080"/>
                    <a:pt x="1" y="1859"/>
                    <a:pt x="24" y="2644"/>
                  </a:cubicBezTo>
                  <a:cubicBezTo>
                    <a:pt x="510" y="2398"/>
                    <a:pt x="1172" y="2035"/>
                    <a:pt x="1582" y="1666"/>
                  </a:cubicBezTo>
                  <a:cubicBezTo>
                    <a:pt x="1681" y="1566"/>
                    <a:pt x="1781" y="1473"/>
                    <a:pt x="1875" y="1397"/>
                  </a:cubicBezTo>
                  <a:cubicBezTo>
                    <a:pt x="2039" y="1282"/>
                    <a:pt x="2839" y="531"/>
                    <a:pt x="3781" y="531"/>
                  </a:cubicBezTo>
                  <a:cubicBezTo>
                    <a:pt x="3845" y="531"/>
                    <a:pt x="3911" y="534"/>
                    <a:pt x="3977" y="542"/>
                  </a:cubicBezTo>
                  <a:cubicBezTo>
                    <a:pt x="3608" y="302"/>
                    <a:pt x="3221" y="202"/>
                    <a:pt x="2929" y="103"/>
                  </a:cubicBezTo>
                  <a:cubicBezTo>
                    <a:pt x="2725" y="34"/>
                    <a:pt x="2513" y="0"/>
                    <a:pt x="2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6"/>
            <p:cNvSpPr/>
            <p:nvPr/>
          </p:nvSpPr>
          <p:spPr>
            <a:xfrm flipH="1">
              <a:off x="7281159" y="3294449"/>
              <a:ext cx="405117" cy="452557"/>
            </a:xfrm>
            <a:custGeom>
              <a:avLst/>
              <a:gdLst/>
              <a:ahLst/>
              <a:cxnLst/>
              <a:rect l="l" t="t" r="r" b="b"/>
              <a:pathLst>
                <a:path w="4006" h="4475" extrusionOk="0">
                  <a:moveTo>
                    <a:pt x="1966" y="1"/>
                  </a:moveTo>
                  <a:cubicBezTo>
                    <a:pt x="1298" y="1"/>
                    <a:pt x="657" y="485"/>
                    <a:pt x="346" y="1108"/>
                  </a:cubicBezTo>
                  <a:cubicBezTo>
                    <a:pt x="0" y="1793"/>
                    <a:pt x="0" y="2601"/>
                    <a:pt x="147" y="3356"/>
                  </a:cubicBezTo>
                  <a:cubicBezTo>
                    <a:pt x="223" y="3719"/>
                    <a:pt x="317" y="4088"/>
                    <a:pt x="270" y="4475"/>
                  </a:cubicBezTo>
                  <a:cubicBezTo>
                    <a:pt x="1394" y="3304"/>
                    <a:pt x="1464" y="1916"/>
                    <a:pt x="2196" y="1524"/>
                  </a:cubicBezTo>
                  <a:cubicBezTo>
                    <a:pt x="2881" y="1137"/>
                    <a:pt x="3297" y="475"/>
                    <a:pt x="4005" y="306"/>
                  </a:cubicBezTo>
                  <a:cubicBezTo>
                    <a:pt x="3929" y="230"/>
                    <a:pt x="3783" y="206"/>
                    <a:pt x="3660" y="206"/>
                  </a:cubicBezTo>
                  <a:cubicBezTo>
                    <a:pt x="3540" y="206"/>
                    <a:pt x="3418" y="212"/>
                    <a:pt x="3293" y="212"/>
                  </a:cubicBezTo>
                  <a:cubicBezTo>
                    <a:pt x="3168" y="212"/>
                    <a:pt x="3039" y="206"/>
                    <a:pt x="2904" y="183"/>
                  </a:cubicBezTo>
                  <a:cubicBezTo>
                    <a:pt x="2659" y="136"/>
                    <a:pt x="2395" y="36"/>
                    <a:pt x="2149" y="13"/>
                  </a:cubicBezTo>
                  <a:cubicBezTo>
                    <a:pt x="2088" y="5"/>
                    <a:pt x="2027" y="1"/>
                    <a:pt x="1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6"/>
            <p:cNvSpPr/>
            <p:nvPr/>
          </p:nvSpPr>
          <p:spPr>
            <a:xfrm flipH="1">
              <a:off x="7693247" y="2996736"/>
              <a:ext cx="350710" cy="659064"/>
            </a:xfrm>
            <a:custGeom>
              <a:avLst/>
              <a:gdLst/>
              <a:ahLst/>
              <a:cxnLst/>
              <a:rect l="l" t="t" r="r" b="b"/>
              <a:pathLst>
                <a:path w="3468" h="6517" extrusionOk="0">
                  <a:moveTo>
                    <a:pt x="718" y="0"/>
                  </a:moveTo>
                  <a:cubicBezTo>
                    <a:pt x="506" y="0"/>
                    <a:pt x="294" y="59"/>
                    <a:pt x="171" y="223"/>
                  </a:cubicBezTo>
                  <a:cubicBezTo>
                    <a:pt x="48" y="346"/>
                    <a:pt x="1" y="539"/>
                    <a:pt x="1" y="738"/>
                  </a:cubicBezTo>
                  <a:cubicBezTo>
                    <a:pt x="1" y="908"/>
                    <a:pt x="48" y="1101"/>
                    <a:pt x="100" y="1271"/>
                  </a:cubicBezTo>
                  <a:cubicBezTo>
                    <a:pt x="171" y="1517"/>
                    <a:pt x="247" y="1739"/>
                    <a:pt x="317" y="1956"/>
                  </a:cubicBezTo>
                  <a:cubicBezTo>
                    <a:pt x="393" y="2202"/>
                    <a:pt x="463" y="2418"/>
                    <a:pt x="563" y="2641"/>
                  </a:cubicBezTo>
                  <a:cubicBezTo>
                    <a:pt x="662" y="2834"/>
                    <a:pt x="780" y="3027"/>
                    <a:pt x="879" y="3226"/>
                  </a:cubicBezTo>
                  <a:cubicBezTo>
                    <a:pt x="1072" y="3519"/>
                    <a:pt x="1248" y="3812"/>
                    <a:pt x="1418" y="4105"/>
                  </a:cubicBezTo>
                  <a:cubicBezTo>
                    <a:pt x="1541" y="4321"/>
                    <a:pt x="1658" y="4520"/>
                    <a:pt x="1804" y="4690"/>
                  </a:cubicBezTo>
                  <a:cubicBezTo>
                    <a:pt x="2074" y="5006"/>
                    <a:pt x="2390" y="5223"/>
                    <a:pt x="2659" y="5492"/>
                  </a:cubicBezTo>
                  <a:cubicBezTo>
                    <a:pt x="2928" y="5762"/>
                    <a:pt x="3174" y="6101"/>
                    <a:pt x="3198" y="6517"/>
                  </a:cubicBezTo>
                  <a:cubicBezTo>
                    <a:pt x="3467" y="5955"/>
                    <a:pt x="3368" y="4883"/>
                    <a:pt x="3297" y="4397"/>
                  </a:cubicBezTo>
                  <a:cubicBezTo>
                    <a:pt x="3268" y="4151"/>
                    <a:pt x="3221" y="3935"/>
                    <a:pt x="3174" y="3712"/>
                  </a:cubicBezTo>
                  <a:cubicBezTo>
                    <a:pt x="2952" y="3004"/>
                    <a:pt x="2489" y="2418"/>
                    <a:pt x="2243" y="1739"/>
                  </a:cubicBezTo>
                  <a:cubicBezTo>
                    <a:pt x="2097" y="1370"/>
                    <a:pt x="2027" y="931"/>
                    <a:pt x="1781" y="638"/>
                  </a:cubicBezTo>
                  <a:cubicBezTo>
                    <a:pt x="1687" y="515"/>
                    <a:pt x="1564" y="422"/>
                    <a:pt x="1441" y="322"/>
                  </a:cubicBezTo>
                  <a:cubicBezTo>
                    <a:pt x="1271" y="176"/>
                    <a:pt x="1049" y="53"/>
                    <a:pt x="832" y="6"/>
                  </a:cubicBezTo>
                  <a:cubicBezTo>
                    <a:pt x="794" y="2"/>
                    <a:pt x="756"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6"/>
            <p:cNvSpPr/>
            <p:nvPr/>
          </p:nvSpPr>
          <p:spPr>
            <a:xfrm flipH="1">
              <a:off x="7690923" y="3076019"/>
              <a:ext cx="259493" cy="1125172"/>
            </a:xfrm>
            <a:custGeom>
              <a:avLst/>
              <a:gdLst/>
              <a:ahLst/>
              <a:cxnLst/>
              <a:rect l="l" t="t" r="r" b="b"/>
              <a:pathLst>
                <a:path w="2566" h="11126" extrusionOk="0">
                  <a:moveTo>
                    <a:pt x="77" y="1"/>
                  </a:moveTo>
                  <a:lnTo>
                    <a:pt x="1" y="48"/>
                  </a:lnTo>
                  <a:cubicBezTo>
                    <a:pt x="393" y="832"/>
                    <a:pt x="809" y="1611"/>
                    <a:pt x="1201" y="2366"/>
                  </a:cubicBezTo>
                  <a:cubicBezTo>
                    <a:pt x="1348" y="2659"/>
                    <a:pt x="1494" y="2952"/>
                    <a:pt x="1611" y="3244"/>
                  </a:cubicBezTo>
                  <a:cubicBezTo>
                    <a:pt x="1933" y="3953"/>
                    <a:pt x="2150" y="5100"/>
                    <a:pt x="2273" y="6371"/>
                  </a:cubicBezTo>
                  <a:cubicBezTo>
                    <a:pt x="2419" y="7659"/>
                    <a:pt x="2466" y="9053"/>
                    <a:pt x="2466" y="10247"/>
                  </a:cubicBezTo>
                  <a:lnTo>
                    <a:pt x="2466" y="11125"/>
                  </a:lnTo>
                  <a:lnTo>
                    <a:pt x="2565" y="11125"/>
                  </a:lnTo>
                  <a:lnTo>
                    <a:pt x="2565" y="10247"/>
                  </a:lnTo>
                  <a:cubicBezTo>
                    <a:pt x="2565" y="9029"/>
                    <a:pt x="2519" y="7636"/>
                    <a:pt x="2372" y="6371"/>
                  </a:cubicBezTo>
                  <a:cubicBezTo>
                    <a:pt x="2249" y="5100"/>
                    <a:pt x="2027" y="3953"/>
                    <a:pt x="1711" y="3221"/>
                  </a:cubicBezTo>
                  <a:cubicBezTo>
                    <a:pt x="1588" y="2905"/>
                    <a:pt x="1441" y="2612"/>
                    <a:pt x="1295" y="2343"/>
                  </a:cubicBezTo>
                  <a:cubicBezTo>
                    <a:pt x="879" y="1564"/>
                    <a:pt x="493" y="779"/>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6"/>
            <p:cNvSpPr/>
            <p:nvPr/>
          </p:nvSpPr>
          <p:spPr>
            <a:xfrm flipH="1">
              <a:off x="7399580" y="3310528"/>
              <a:ext cx="276685" cy="801860"/>
            </a:xfrm>
            <a:custGeom>
              <a:avLst/>
              <a:gdLst/>
              <a:ahLst/>
              <a:cxnLst/>
              <a:rect l="l" t="t" r="r" b="b"/>
              <a:pathLst>
                <a:path w="2736" h="7929" extrusionOk="0">
                  <a:moveTo>
                    <a:pt x="2636" y="0"/>
                  </a:moveTo>
                  <a:cubicBezTo>
                    <a:pt x="2296" y="0"/>
                    <a:pt x="1974" y="170"/>
                    <a:pt x="1711" y="393"/>
                  </a:cubicBezTo>
                  <a:cubicBezTo>
                    <a:pt x="780" y="1148"/>
                    <a:pt x="440" y="2413"/>
                    <a:pt x="247" y="3584"/>
                  </a:cubicBezTo>
                  <a:cubicBezTo>
                    <a:pt x="71" y="4684"/>
                    <a:pt x="1" y="5809"/>
                    <a:pt x="1" y="6903"/>
                  </a:cubicBezTo>
                  <a:cubicBezTo>
                    <a:pt x="1" y="7243"/>
                    <a:pt x="1" y="7589"/>
                    <a:pt x="24" y="7928"/>
                  </a:cubicBezTo>
                  <a:lnTo>
                    <a:pt x="124" y="7905"/>
                  </a:lnTo>
                  <a:cubicBezTo>
                    <a:pt x="100" y="7589"/>
                    <a:pt x="100" y="7243"/>
                    <a:pt x="100" y="6903"/>
                  </a:cubicBezTo>
                  <a:cubicBezTo>
                    <a:pt x="100" y="5809"/>
                    <a:pt x="171" y="4684"/>
                    <a:pt x="340" y="3613"/>
                  </a:cubicBezTo>
                  <a:cubicBezTo>
                    <a:pt x="540" y="2413"/>
                    <a:pt x="879" y="1195"/>
                    <a:pt x="1757" y="463"/>
                  </a:cubicBezTo>
                  <a:cubicBezTo>
                    <a:pt x="2027" y="246"/>
                    <a:pt x="2320" y="100"/>
                    <a:pt x="2636" y="100"/>
                  </a:cubicBezTo>
                  <a:lnTo>
                    <a:pt x="2735" y="100"/>
                  </a:lnTo>
                  <a:lnTo>
                    <a:pt x="2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6"/>
            <p:cNvSpPr/>
            <p:nvPr/>
          </p:nvSpPr>
          <p:spPr>
            <a:xfrm flipH="1">
              <a:off x="7288846" y="3680546"/>
              <a:ext cx="345350" cy="554900"/>
            </a:xfrm>
            <a:custGeom>
              <a:avLst/>
              <a:gdLst/>
              <a:ahLst/>
              <a:cxnLst/>
              <a:rect l="l" t="t" r="r" b="b"/>
              <a:pathLst>
                <a:path w="3415" h="5487" extrusionOk="0">
                  <a:moveTo>
                    <a:pt x="2952" y="1"/>
                  </a:moveTo>
                  <a:cubicBezTo>
                    <a:pt x="2290" y="1"/>
                    <a:pt x="1658" y="317"/>
                    <a:pt x="1195" y="779"/>
                  </a:cubicBezTo>
                  <a:cubicBezTo>
                    <a:pt x="610" y="1388"/>
                    <a:pt x="293" y="2196"/>
                    <a:pt x="147" y="2999"/>
                  </a:cubicBezTo>
                  <a:cubicBezTo>
                    <a:pt x="24" y="3660"/>
                    <a:pt x="1" y="4293"/>
                    <a:pt x="1" y="4954"/>
                  </a:cubicBezTo>
                  <a:lnTo>
                    <a:pt x="1" y="5487"/>
                  </a:lnTo>
                  <a:lnTo>
                    <a:pt x="94" y="5487"/>
                  </a:lnTo>
                  <a:lnTo>
                    <a:pt x="94" y="4954"/>
                  </a:lnTo>
                  <a:cubicBezTo>
                    <a:pt x="94" y="4316"/>
                    <a:pt x="124" y="3660"/>
                    <a:pt x="241" y="3028"/>
                  </a:cubicBezTo>
                  <a:cubicBezTo>
                    <a:pt x="387" y="2220"/>
                    <a:pt x="709" y="1441"/>
                    <a:pt x="1265" y="856"/>
                  </a:cubicBezTo>
                  <a:cubicBezTo>
                    <a:pt x="1704" y="393"/>
                    <a:pt x="2343" y="100"/>
                    <a:pt x="2952" y="100"/>
                  </a:cubicBezTo>
                  <a:cubicBezTo>
                    <a:pt x="3098" y="100"/>
                    <a:pt x="3244" y="124"/>
                    <a:pt x="3391" y="147"/>
                  </a:cubicBezTo>
                  <a:lnTo>
                    <a:pt x="3414" y="48"/>
                  </a:lnTo>
                  <a:cubicBezTo>
                    <a:pt x="3268" y="24"/>
                    <a:pt x="3098" y="1"/>
                    <a:pt x="2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6"/>
            <p:cNvSpPr/>
            <p:nvPr/>
          </p:nvSpPr>
          <p:spPr>
            <a:xfrm flipH="1">
              <a:off x="7764941" y="3478700"/>
              <a:ext cx="552561" cy="410588"/>
            </a:xfrm>
            <a:custGeom>
              <a:avLst/>
              <a:gdLst/>
              <a:ahLst/>
              <a:cxnLst/>
              <a:rect l="l" t="t" r="r" b="b"/>
              <a:pathLst>
                <a:path w="5464" h="4060" extrusionOk="0">
                  <a:moveTo>
                    <a:pt x="2102" y="1"/>
                  </a:moveTo>
                  <a:cubicBezTo>
                    <a:pt x="1915" y="1"/>
                    <a:pt x="1726" y="23"/>
                    <a:pt x="1535" y="70"/>
                  </a:cubicBezTo>
                  <a:cubicBezTo>
                    <a:pt x="996" y="217"/>
                    <a:pt x="510" y="433"/>
                    <a:pt x="1" y="656"/>
                  </a:cubicBezTo>
                  <a:cubicBezTo>
                    <a:pt x="477" y="553"/>
                    <a:pt x="822" y="498"/>
                    <a:pt x="1124" y="498"/>
                  </a:cubicBezTo>
                  <a:cubicBezTo>
                    <a:pt x="1546" y="498"/>
                    <a:pt x="1881" y="607"/>
                    <a:pt x="2366" y="849"/>
                  </a:cubicBezTo>
                  <a:cubicBezTo>
                    <a:pt x="3168" y="1265"/>
                    <a:pt x="3607" y="2290"/>
                    <a:pt x="4123" y="3045"/>
                  </a:cubicBezTo>
                  <a:cubicBezTo>
                    <a:pt x="4254" y="3234"/>
                    <a:pt x="4905" y="4059"/>
                    <a:pt x="5233" y="4059"/>
                  </a:cubicBezTo>
                  <a:cubicBezTo>
                    <a:pt x="5330" y="4059"/>
                    <a:pt x="5399" y="3986"/>
                    <a:pt x="5417" y="3800"/>
                  </a:cubicBezTo>
                  <a:cubicBezTo>
                    <a:pt x="5464" y="3045"/>
                    <a:pt x="5270" y="2143"/>
                    <a:pt x="4831" y="1581"/>
                  </a:cubicBezTo>
                  <a:cubicBezTo>
                    <a:pt x="4125" y="711"/>
                    <a:pt x="3156" y="1"/>
                    <a:pt x="2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6"/>
            <p:cNvSpPr/>
            <p:nvPr/>
          </p:nvSpPr>
          <p:spPr>
            <a:xfrm flipH="1">
              <a:off x="7713469" y="3485779"/>
              <a:ext cx="493300" cy="693448"/>
            </a:xfrm>
            <a:custGeom>
              <a:avLst/>
              <a:gdLst/>
              <a:ahLst/>
              <a:cxnLst/>
              <a:rect l="l" t="t" r="r" b="b"/>
              <a:pathLst>
                <a:path w="4878" h="6857" extrusionOk="0">
                  <a:moveTo>
                    <a:pt x="779" y="0"/>
                  </a:moveTo>
                  <a:cubicBezTo>
                    <a:pt x="516" y="0"/>
                    <a:pt x="247" y="24"/>
                    <a:pt x="1" y="94"/>
                  </a:cubicBezTo>
                  <a:lnTo>
                    <a:pt x="24" y="170"/>
                  </a:lnTo>
                  <a:cubicBezTo>
                    <a:pt x="270" y="123"/>
                    <a:pt x="539" y="94"/>
                    <a:pt x="779" y="94"/>
                  </a:cubicBezTo>
                  <a:cubicBezTo>
                    <a:pt x="1441" y="94"/>
                    <a:pt x="2050" y="293"/>
                    <a:pt x="2536" y="756"/>
                  </a:cubicBezTo>
                  <a:cubicBezTo>
                    <a:pt x="2881" y="1072"/>
                    <a:pt x="3221" y="1611"/>
                    <a:pt x="3514" y="2196"/>
                  </a:cubicBezTo>
                  <a:cubicBezTo>
                    <a:pt x="3830" y="2782"/>
                    <a:pt x="4076" y="3391"/>
                    <a:pt x="4222" y="3877"/>
                  </a:cubicBezTo>
                  <a:cubicBezTo>
                    <a:pt x="4515" y="4831"/>
                    <a:pt x="4638" y="5856"/>
                    <a:pt x="4784" y="6857"/>
                  </a:cubicBezTo>
                  <a:lnTo>
                    <a:pt x="4878" y="6857"/>
                  </a:lnTo>
                  <a:cubicBezTo>
                    <a:pt x="4732" y="5832"/>
                    <a:pt x="4615" y="4831"/>
                    <a:pt x="4322" y="3853"/>
                  </a:cubicBezTo>
                  <a:cubicBezTo>
                    <a:pt x="4146" y="3367"/>
                    <a:pt x="3906" y="2729"/>
                    <a:pt x="3613" y="2143"/>
                  </a:cubicBezTo>
                  <a:cubicBezTo>
                    <a:pt x="3321" y="1558"/>
                    <a:pt x="2952" y="1025"/>
                    <a:pt x="2612" y="680"/>
                  </a:cubicBezTo>
                  <a:cubicBezTo>
                    <a:pt x="2097" y="194"/>
                    <a:pt x="1441"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6"/>
            <p:cNvSpPr/>
            <p:nvPr/>
          </p:nvSpPr>
          <p:spPr>
            <a:xfrm flipH="1">
              <a:off x="7464094" y="4084946"/>
              <a:ext cx="451332" cy="409880"/>
            </a:xfrm>
            <a:custGeom>
              <a:avLst/>
              <a:gdLst/>
              <a:ahLst/>
              <a:cxnLst/>
              <a:rect l="l" t="t" r="r" b="b"/>
              <a:pathLst>
                <a:path w="4463" h="4053" extrusionOk="0">
                  <a:moveTo>
                    <a:pt x="0" y="1"/>
                  </a:moveTo>
                  <a:lnTo>
                    <a:pt x="633" y="4053"/>
                  </a:lnTo>
                  <a:lnTo>
                    <a:pt x="3853" y="4053"/>
                  </a:lnTo>
                  <a:lnTo>
                    <a:pt x="44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6"/>
            <p:cNvSpPr/>
            <p:nvPr/>
          </p:nvSpPr>
          <p:spPr>
            <a:xfrm flipH="1">
              <a:off x="7478960" y="4176161"/>
              <a:ext cx="421702" cy="24979"/>
            </a:xfrm>
            <a:custGeom>
              <a:avLst/>
              <a:gdLst/>
              <a:ahLst/>
              <a:cxnLst/>
              <a:rect l="l" t="t" r="r" b="b"/>
              <a:pathLst>
                <a:path w="4170" h="247" extrusionOk="0">
                  <a:moveTo>
                    <a:pt x="1" y="0"/>
                  </a:moveTo>
                  <a:lnTo>
                    <a:pt x="24" y="246"/>
                  </a:lnTo>
                  <a:lnTo>
                    <a:pt x="4146" y="246"/>
                  </a:lnTo>
                  <a:lnTo>
                    <a:pt x="41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6"/>
            <p:cNvSpPr/>
            <p:nvPr/>
          </p:nvSpPr>
          <p:spPr>
            <a:xfrm flipH="1">
              <a:off x="7826535" y="4188600"/>
              <a:ext cx="109015" cy="678683"/>
            </a:xfrm>
            <a:custGeom>
              <a:avLst/>
              <a:gdLst/>
              <a:ahLst/>
              <a:cxnLst/>
              <a:rect l="l" t="t" r="r" b="b"/>
              <a:pathLst>
                <a:path w="1078" h="6711" extrusionOk="0">
                  <a:moveTo>
                    <a:pt x="978" y="0"/>
                  </a:moveTo>
                  <a:lnTo>
                    <a:pt x="0" y="6710"/>
                  </a:lnTo>
                  <a:lnTo>
                    <a:pt x="100" y="6710"/>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6"/>
            <p:cNvSpPr/>
            <p:nvPr/>
          </p:nvSpPr>
          <p:spPr>
            <a:xfrm flipH="1">
              <a:off x="7443977" y="4188600"/>
              <a:ext cx="111443" cy="678683"/>
            </a:xfrm>
            <a:custGeom>
              <a:avLst/>
              <a:gdLst/>
              <a:ahLst/>
              <a:cxnLst/>
              <a:rect l="l" t="t" r="r" b="b"/>
              <a:pathLst>
                <a:path w="1102" h="6711" extrusionOk="0">
                  <a:moveTo>
                    <a:pt x="0" y="0"/>
                  </a:moveTo>
                  <a:lnTo>
                    <a:pt x="1002" y="6710"/>
                  </a:lnTo>
                  <a:lnTo>
                    <a:pt x="1101" y="6710"/>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6"/>
            <p:cNvSpPr/>
            <p:nvPr/>
          </p:nvSpPr>
          <p:spPr>
            <a:xfrm flipH="1">
              <a:off x="7686175" y="4188600"/>
              <a:ext cx="9607" cy="678683"/>
            </a:xfrm>
            <a:custGeom>
              <a:avLst/>
              <a:gdLst/>
              <a:ahLst/>
              <a:cxnLst/>
              <a:rect l="l" t="t" r="r" b="b"/>
              <a:pathLst>
                <a:path w="95" h="6711" extrusionOk="0">
                  <a:moveTo>
                    <a:pt x="1" y="0"/>
                  </a:moveTo>
                  <a:lnTo>
                    <a:pt x="1" y="6710"/>
                  </a:lnTo>
                  <a:lnTo>
                    <a:pt x="94" y="6710"/>
                  </a:lnTo>
                  <a:lnTo>
                    <a:pt x="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6"/>
            <p:cNvSpPr/>
            <p:nvPr/>
          </p:nvSpPr>
          <p:spPr>
            <a:xfrm flipH="1">
              <a:off x="7930181" y="3477183"/>
              <a:ext cx="461344" cy="252825"/>
            </a:xfrm>
            <a:custGeom>
              <a:avLst/>
              <a:gdLst/>
              <a:ahLst/>
              <a:cxnLst/>
              <a:rect l="l" t="t" r="r" b="b"/>
              <a:pathLst>
                <a:path w="4562" h="2500" extrusionOk="0">
                  <a:moveTo>
                    <a:pt x="2821" y="1"/>
                  </a:moveTo>
                  <a:cubicBezTo>
                    <a:pt x="2740" y="1"/>
                    <a:pt x="2661" y="4"/>
                    <a:pt x="2583" y="9"/>
                  </a:cubicBezTo>
                  <a:cubicBezTo>
                    <a:pt x="1951" y="62"/>
                    <a:pt x="1289" y="279"/>
                    <a:pt x="756" y="648"/>
                  </a:cubicBezTo>
                  <a:cubicBezTo>
                    <a:pt x="264" y="1011"/>
                    <a:pt x="1" y="1497"/>
                    <a:pt x="411" y="2111"/>
                  </a:cubicBezTo>
                  <a:cubicBezTo>
                    <a:pt x="606" y="2378"/>
                    <a:pt x="924" y="2500"/>
                    <a:pt x="1247" y="2500"/>
                  </a:cubicBezTo>
                  <a:cubicBezTo>
                    <a:pt x="1457" y="2500"/>
                    <a:pt x="1669" y="2448"/>
                    <a:pt x="1851" y="2351"/>
                  </a:cubicBezTo>
                  <a:cubicBezTo>
                    <a:pt x="2343" y="2111"/>
                    <a:pt x="2682" y="1672"/>
                    <a:pt x="3046" y="1280"/>
                  </a:cubicBezTo>
                  <a:cubicBezTo>
                    <a:pt x="3414" y="864"/>
                    <a:pt x="4562" y="618"/>
                    <a:pt x="4562" y="618"/>
                  </a:cubicBezTo>
                  <a:cubicBezTo>
                    <a:pt x="4562" y="618"/>
                    <a:pt x="4293" y="355"/>
                    <a:pt x="4000" y="232"/>
                  </a:cubicBezTo>
                  <a:cubicBezTo>
                    <a:pt x="3854" y="179"/>
                    <a:pt x="3707" y="109"/>
                    <a:pt x="3561" y="85"/>
                  </a:cubicBezTo>
                  <a:cubicBezTo>
                    <a:pt x="3322" y="28"/>
                    <a:pt x="3067" y="1"/>
                    <a:pt x="2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6"/>
            <p:cNvSpPr/>
            <p:nvPr/>
          </p:nvSpPr>
          <p:spPr>
            <a:xfrm flipH="1">
              <a:off x="8031412" y="3480419"/>
              <a:ext cx="256459" cy="143402"/>
            </a:xfrm>
            <a:custGeom>
              <a:avLst/>
              <a:gdLst/>
              <a:ahLst/>
              <a:cxnLst/>
              <a:rect l="l" t="t" r="r" b="b"/>
              <a:pathLst>
                <a:path w="2536" h="1418" extrusionOk="0">
                  <a:moveTo>
                    <a:pt x="2536" y="1"/>
                  </a:moveTo>
                  <a:cubicBezTo>
                    <a:pt x="1950" y="53"/>
                    <a:pt x="1412" y="223"/>
                    <a:pt x="972" y="469"/>
                  </a:cubicBezTo>
                  <a:cubicBezTo>
                    <a:pt x="533" y="709"/>
                    <a:pt x="170" y="1002"/>
                    <a:pt x="0" y="1371"/>
                  </a:cubicBezTo>
                  <a:lnTo>
                    <a:pt x="71" y="1418"/>
                  </a:lnTo>
                  <a:cubicBezTo>
                    <a:pt x="241" y="1078"/>
                    <a:pt x="586" y="785"/>
                    <a:pt x="996" y="539"/>
                  </a:cubicBezTo>
                  <a:cubicBezTo>
                    <a:pt x="1435" y="323"/>
                    <a:pt x="1974" y="147"/>
                    <a:pt x="2536" y="100"/>
                  </a:cubicBezTo>
                  <a:lnTo>
                    <a:pt x="2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6"/>
            <p:cNvSpPr/>
            <p:nvPr/>
          </p:nvSpPr>
          <p:spPr>
            <a:xfrm>
              <a:off x="6045250" y="1479575"/>
              <a:ext cx="609402" cy="430332"/>
            </a:xfrm>
            <a:custGeom>
              <a:avLst/>
              <a:gdLst/>
              <a:ahLst/>
              <a:cxnLst/>
              <a:rect l="l" t="t" r="r" b="b"/>
              <a:pathLst>
                <a:path w="4322" h="3052" extrusionOk="0">
                  <a:moveTo>
                    <a:pt x="3027" y="100"/>
                  </a:moveTo>
                  <a:cubicBezTo>
                    <a:pt x="3343" y="100"/>
                    <a:pt x="3660" y="247"/>
                    <a:pt x="3882" y="463"/>
                  </a:cubicBezTo>
                  <a:cubicBezTo>
                    <a:pt x="4099" y="686"/>
                    <a:pt x="4222" y="979"/>
                    <a:pt x="4222" y="1318"/>
                  </a:cubicBezTo>
                  <a:cubicBezTo>
                    <a:pt x="4222" y="1828"/>
                    <a:pt x="3929" y="2243"/>
                    <a:pt x="3513" y="2442"/>
                  </a:cubicBezTo>
                  <a:lnTo>
                    <a:pt x="3466" y="2466"/>
                  </a:lnTo>
                  <a:lnTo>
                    <a:pt x="3613" y="2829"/>
                  </a:lnTo>
                  <a:lnTo>
                    <a:pt x="3074" y="2536"/>
                  </a:lnTo>
                  <a:lnTo>
                    <a:pt x="1318" y="2536"/>
                  </a:lnTo>
                  <a:cubicBezTo>
                    <a:pt x="978" y="2536"/>
                    <a:pt x="685" y="2390"/>
                    <a:pt x="469" y="2173"/>
                  </a:cubicBezTo>
                  <a:cubicBezTo>
                    <a:pt x="246" y="1951"/>
                    <a:pt x="100" y="1658"/>
                    <a:pt x="100" y="1318"/>
                  </a:cubicBezTo>
                  <a:cubicBezTo>
                    <a:pt x="100" y="979"/>
                    <a:pt x="246" y="686"/>
                    <a:pt x="469" y="463"/>
                  </a:cubicBezTo>
                  <a:cubicBezTo>
                    <a:pt x="685" y="247"/>
                    <a:pt x="978" y="100"/>
                    <a:pt x="1318" y="100"/>
                  </a:cubicBezTo>
                  <a:close/>
                  <a:moveTo>
                    <a:pt x="1318" y="1"/>
                  </a:moveTo>
                  <a:cubicBezTo>
                    <a:pt x="586" y="1"/>
                    <a:pt x="0" y="586"/>
                    <a:pt x="0" y="1318"/>
                  </a:cubicBezTo>
                  <a:cubicBezTo>
                    <a:pt x="0" y="2050"/>
                    <a:pt x="586" y="2636"/>
                    <a:pt x="1318" y="2636"/>
                  </a:cubicBezTo>
                  <a:lnTo>
                    <a:pt x="3051" y="2636"/>
                  </a:lnTo>
                  <a:lnTo>
                    <a:pt x="3783" y="3051"/>
                  </a:lnTo>
                  <a:lnTo>
                    <a:pt x="3578" y="2497"/>
                  </a:lnTo>
                  <a:lnTo>
                    <a:pt x="3578" y="2497"/>
                  </a:lnTo>
                  <a:cubicBezTo>
                    <a:pt x="4021" y="2296"/>
                    <a:pt x="4321" y="1843"/>
                    <a:pt x="4321" y="1318"/>
                  </a:cubicBezTo>
                  <a:cubicBezTo>
                    <a:pt x="4321" y="586"/>
                    <a:pt x="3736" y="1"/>
                    <a:pt x="3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6"/>
            <p:cNvSpPr/>
            <p:nvPr/>
          </p:nvSpPr>
          <p:spPr>
            <a:xfrm>
              <a:off x="6189634" y="1568828"/>
              <a:ext cx="320493" cy="179211"/>
            </a:xfrm>
            <a:custGeom>
              <a:avLst/>
              <a:gdLst/>
              <a:ahLst/>
              <a:cxnLst/>
              <a:rect l="l" t="t" r="r" b="b"/>
              <a:pathLst>
                <a:path w="2273" h="1271" extrusionOk="0">
                  <a:moveTo>
                    <a:pt x="2197" y="0"/>
                  </a:moveTo>
                  <a:lnTo>
                    <a:pt x="1348" y="832"/>
                  </a:lnTo>
                  <a:lnTo>
                    <a:pt x="879" y="439"/>
                  </a:lnTo>
                  <a:lnTo>
                    <a:pt x="1" y="1195"/>
                  </a:lnTo>
                  <a:lnTo>
                    <a:pt x="54" y="1271"/>
                  </a:lnTo>
                  <a:lnTo>
                    <a:pt x="879" y="562"/>
                  </a:lnTo>
                  <a:lnTo>
                    <a:pt x="1348" y="978"/>
                  </a:lnTo>
                  <a:lnTo>
                    <a:pt x="2273" y="76"/>
                  </a:lnTo>
                  <a:lnTo>
                    <a:pt x="2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6"/>
            <p:cNvSpPr/>
            <p:nvPr/>
          </p:nvSpPr>
          <p:spPr>
            <a:xfrm flipH="1">
              <a:off x="3269537" y="1310737"/>
              <a:ext cx="928177" cy="328620"/>
            </a:xfrm>
            <a:custGeom>
              <a:avLst/>
              <a:gdLst/>
              <a:ahLst/>
              <a:cxnLst/>
              <a:rect l="l" t="t" r="r" b="b"/>
              <a:pathLst>
                <a:path w="12744" h="4512" extrusionOk="0">
                  <a:moveTo>
                    <a:pt x="7302" y="1"/>
                  </a:moveTo>
                  <a:cubicBezTo>
                    <a:pt x="6564" y="1"/>
                    <a:pt x="5857" y="546"/>
                    <a:pt x="5534" y="1053"/>
                  </a:cubicBezTo>
                  <a:cubicBezTo>
                    <a:pt x="5150" y="1599"/>
                    <a:pt x="4958" y="2237"/>
                    <a:pt x="4866" y="2883"/>
                  </a:cubicBezTo>
                  <a:cubicBezTo>
                    <a:pt x="4543" y="2498"/>
                    <a:pt x="3936" y="2175"/>
                    <a:pt x="3390" y="2175"/>
                  </a:cubicBezTo>
                  <a:cubicBezTo>
                    <a:pt x="3006" y="2175"/>
                    <a:pt x="2652" y="2337"/>
                    <a:pt x="2460" y="2752"/>
                  </a:cubicBezTo>
                  <a:cubicBezTo>
                    <a:pt x="2268" y="3167"/>
                    <a:pt x="2307" y="3651"/>
                    <a:pt x="2307" y="4097"/>
                  </a:cubicBezTo>
                  <a:cubicBezTo>
                    <a:pt x="2076" y="4035"/>
                    <a:pt x="1853" y="4005"/>
                    <a:pt x="1630" y="4005"/>
                  </a:cubicBezTo>
                  <a:cubicBezTo>
                    <a:pt x="1054" y="4005"/>
                    <a:pt x="477" y="4197"/>
                    <a:pt x="1" y="4512"/>
                  </a:cubicBezTo>
                  <a:lnTo>
                    <a:pt x="12713" y="4512"/>
                  </a:lnTo>
                  <a:cubicBezTo>
                    <a:pt x="12743" y="3620"/>
                    <a:pt x="12490" y="2752"/>
                    <a:pt x="12036" y="2306"/>
                  </a:cubicBezTo>
                  <a:cubicBezTo>
                    <a:pt x="11783" y="2014"/>
                    <a:pt x="11337" y="1822"/>
                    <a:pt x="10914" y="1822"/>
                  </a:cubicBezTo>
                  <a:cubicBezTo>
                    <a:pt x="10791" y="1822"/>
                    <a:pt x="10691" y="1822"/>
                    <a:pt x="10599" y="1853"/>
                  </a:cubicBezTo>
                  <a:cubicBezTo>
                    <a:pt x="9953" y="2014"/>
                    <a:pt x="9538" y="2468"/>
                    <a:pt x="9123" y="2752"/>
                  </a:cubicBezTo>
                  <a:cubicBezTo>
                    <a:pt x="8962" y="1538"/>
                    <a:pt x="8455" y="385"/>
                    <a:pt x="7909" y="162"/>
                  </a:cubicBezTo>
                  <a:cubicBezTo>
                    <a:pt x="7717" y="62"/>
                    <a:pt x="7494" y="1"/>
                    <a:pt x="7302" y="1"/>
                  </a:cubicBezTo>
                  <a:close/>
                </a:path>
              </a:pathLst>
            </a:custGeom>
            <a:solidFill>
              <a:srgbClr val="EBF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6"/>
            <p:cNvSpPr/>
            <p:nvPr/>
          </p:nvSpPr>
          <p:spPr>
            <a:xfrm flipH="1">
              <a:off x="4364862" y="773924"/>
              <a:ext cx="928177" cy="328620"/>
            </a:xfrm>
            <a:custGeom>
              <a:avLst/>
              <a:gdLst/>
              <a:ahLst/>
              <a:cxnLst/>
              <a:rect l="l" t="t" r="r" b="b"/>
              <a:pathLst>
                <a:path w="12744" h="4512" extrusionOk="0">
                  <a:moveTo>
                    <a:pt x="7302" y="1"/>
                  </a:moveTo>
                  <a:cubicBezTo>
                    <a:pt x="6564" y="1"/>
                    <a:pt x="5857" y="546"/>
                    <a:pt x="5534" y="1053"/>
                  </a:cubicBezTo>
                  <a:cubicBezTo>
                    <a:pt x="5150" y="1599"/>
                    <a:pt x="4958" y="2237"/>
                    <a:pt x="4866" y="2883"/>
                  </a:cubicBezTo>
                  <a:cubicBezTo>
                    <a:pt x="4543" y="2498"/>
                    <a:pt x="3936" y="2175"/>
                    <a:pt x="3390" y="2175"/>
                  </a:cubicBezTo>
                  <a:cubicBezTo>
                    <a:pt x="3006" y="2175"/>
                    <a:pt x="2652" y="2337"/>
                    <a:pt x="2460" y="2752"/>
                  </a:cubicBezTo>
                  <a:cubicBezTo>
                    <a:pt x="2268" y="3167"/>
                    <a:pt x="2307" y="3651"/>
                    <a:pt x="2307" y="4097"/>
                  </a:cubicBezTo>
                  <a:cubicBezTo>
                    <a:pt x="2076" y="4035"/>
                    <a:pt x="1853" y="4005"/>
                    <a:pt x="1630" y="4005"/>
                  </a:cubicBezTo>
                  <a:cubicBezTo>
                    <a:pt x="1054" y="4005"/>
                    <a:pt x="477" y="4197"/>
                    <a:pt x="1" y="4512"/>
                  </a:cubicBezTo>
                  <a:lnTo>
                    <a:pt x="12713" y="4512"/>
                  </a:lnTo>
                  <a:cubicBezTo>
                    <a:pt x="12743" y="3620"/>
                    <a:pt x="12490" y="2752"/>
                    <a:pt x="12036" y="2306"/>
                  </a:cubicBezTo>
                  <a:cubicBezTo>
                    <a:pt x="11783" y="2014"/>
                    <a:pt x="11337" y="1822"/>
                    <a:pt x="10914" y="1822"/>
                  </a:cubicBezTo>
                  <a:cubicBezTo>
                    <a:pt x="10791" y="1822"/>
                    <a:pt x="10691" y="1822"/>
                    <a:pt x="10599" y="1853"/>
                  </a:cubicBezTo>
                  <a:cubicBezTo>
                    <a:pt x="9953" y="2014"/>
                    <a:pt x="9538" y="2468"/>
                    <a:pt x="9123" y="2752"/>
                  </a:cubicBezTo>
                  <a:cubicBezTo>
                    <a:pt x="8962" y="1538"/>
                    <a:pt x="8455" y="385"/>
                    <a:pt x="7909" y="162"/>
                  </a:cubicBezTo>
                  <a:cubicBezTo>
                    <a:pt x="7717" y="62"/>
                    <a:pt x="7494" y="1"/>
                    <a:pt x="7302" y="1"/>
                  </a:cubicBezTo>
                  <a:close/>
                </a:path>
              </a:pathLst>
            </a:custGeom>
            <a:solidFill>
              <a:srgbClr val="EBF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1" name="Google Shape;2881;p46"/>
          <p:cNvSpPr txBox="1">
            <a:spLocks noGrp="1"/>
          </p:cNvSpPr>
          <p:nvPr>
            <p:ph type="subTitle" idx="1"/>
          </p:nvPr>
        </p:nvSpPr>
        <p:spPr>
          <a:xfrm>
            <a:off x="1361825" y="3231325"/>
            <a:ext cx="3919500" cy="1250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Gaussian Naive Bayes</a:t>
            </a:r>
            <a:endParaRPr/>
          </a:p>
          <a:p>
            <a:pPr marL="457200" lvl="0" indent="-330200" algn="l" rtl="0">
              <a:spcBef>
                <a:spcPts val="0"/>
              </a:spcBef>
              <a:spcAft>
                <a:spcPts val="0"/>
              </a:spcAft>
              <a:buSzPts val="1600"/>
              <a:buChar char="●"/>
            </a:pPr>
            <a:r>
              <a:rPr lang="en"/>
              <a:t>Logistic Regression</a:t>
            </a:r>
            <a:endParaRPr/>
          </a:p>
          <a:p>
            <a:pPr marL="457200" lvl="0" indent="-330200" algn="l" rtl="0">
              <a:spcBef>
                <a:spcPts val="0"/>
              </a:spcBef>
              <a:spcAft>
                <a:spcPts val="0"/>
              </a:spcAft>
              <a:buSzPts val="1600"/>
              <a:buChar char="●"/>
            </a:pPr>
            <a:r>
              <a:rPr lang="en"/>
              <a:t>Random Forest</a:t>
            </a:r>
            <a:endParaRPr/>
          </a:p>
          <a:p>
            <a:pPr marL="457200" lvl="0" indent="-330200" algn="l" rtl="0">
              <a:spcBef>
                <a:spcPts val="0"/>
              </a:spcBef>
              <a:spcAft>
                <a:spcPts val="0"/>
              </a:spcAft>
              <a:buSzPts val="1600"/>
              <a:buChar char="●"/>
            </a:pPr>
            <a:r>
              <a:rPr lang="en"/>
              <a:t>XGBoost</a:t>
            </a:r>
            <a:endParaRPr/>
          </a:p>
          <a:p>
            <a:pPr marL="457200" lvl="0" indent="-330200" algn="l" rtl="0">
              <a:spcBef>
                <a:spcPts val="0"/>
              </a:spcBef>
              <a:spcAft>
                <a:spcPts val="0"/>
              </a:spcAft>
              <a:buSzPts val="1600"/>
              <a:buChar char="●"/>
            </a:pPr>
            <a:r>
              <a:rPr lang="en"/>
              <a:t>Multilayer Perceptron Classifier</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5"/>
        <p:cNvGrpSpPr/>
        <p:nvPr/>
      </p:nvGrpSpPr>
      <p:grpSpPr>
        <a:xfrm>
          <a:off x="0" y="0"/>
          <a:ext cx="0" cy="0"/>
          <a:chOff x="0" y="0"/>
          <a:chExt cx="0" cy="0"/>
        </a:xfrm>
      </p:grpSpPr>
      <p:sp>
        <p:nvSpPr>
          <p:cNvPr id="2886" name="Google Shape;2886;p47"/>
          <p:cNvSpPr txBox="1">
            <a:spLocks noGrp="1"/>
          </p:cNvSpPr>
          <p:nvPr>
            <p:ph type="title"/>
          </p:nvPr>
        </p:nvSpPr>
        <p:spPr>
          <a:xfrm>
            <a:off x="741850" y="261325"/>
            <a:ext cx="832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Results of ML Models: Feature Engineering</a:t>
            </a:r>
            <a:endParaRPr/>
          </a:p>
          <a:p>
            <a:pPr marL="0" lvl="0" indent="0" algn="r" rtl="0">
              <a:spcBef>
                <a:spcPts val="0"/>
              </a:spcBef>
              <a:spcAft>
                <a:spcPts val="0"/>
              </a:spcAft>
              <a:buNone/>
            </a:pPr>
            <a:endParaRPr/>
          </a:p>
        </p:txBody>
      </p:sp>
      <p:pic>
        <p:nvPicPr>
          <p:cNvPr id="2887" name="Google Shape;2887;p47"/>
          <p:cNvPicPr preferRelativeResize="0"/>
          <p:nvPr/>
        </p:nvPicPr>
        <p:blipFill>
          <a:blip r:embed="rId3">
            <a:alphaModFix/>
          </a:blip>
          <a:stretch>
            <a:fillRect/>
          </a:stretch>
        </p:blipFill>
        <p:spPr>
          <a:xfrm>
            <a:off x="741850" y="834025"/>
            <a:ext cx="6686377" cy="4004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1"/>
        <p:cNvGrpSpPr/>
        <p:nvPr/>
      </p:nvGrpSpPr>
      <p:grpSpPr>
        <a:xfrm>
          <a:off x="0" y="0"/>
          <a:ext cx="0" cy="0"/>
          <a:chOff x="0" y="0"/>
          <a:chExt cx="0" cy="0"/>
        </a:xfrm>
      </p:grpSpPr>
      <p:sp>
        <p:nvSpPr>
          <p:cNvPr id="2892" name="Google Shape;2892;p48"/>
          <p:cNvSpPr txBox="1">
            <a:spLocks noGrp="1"/>
          </p:cNvSpPr>
          <p:nvPr>
            <p:ph type="title"/>
          </p:nvPr>
        </p:nvSpPr>
        <p:spPr>
          <a:xfrm>
            <a:off x="741850" y="261325"/>
            <a:ext cx="575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Results of ML Models</a:t>
            </a:r>
            <a:endParaRPr/>
          </a:p>
          <a:p>
            <a:pPr marL="0" lvl="0" indent="0" algn="r" rtl="0">
              <a:spcBef>
                <a:spcPts val="0"/>
              </a:spcBef>
              <a:spcAft>
                <a:spcPts val="0"/>
              </a:spcAft>
              <a:buNone/>
            </a:pPr>
            <a:endParaRPr/>
          </a:p>
        </p:txBody>
      </p:sp>
      <p:graphicFrame>
        <p:nvGraphicFramePr>
          <p:cNvPr id="2893" name="Google Shape;2893;p48"/>
          <p:cNvGraphicFramePr/>
          <p:nvPr/>
        </p:nvGraphicFramePr>
        <p:xfrm>
          <a:off x="765925" y="1154725"/>
          <a:ext cx="3000000" cy="3000000"/>
        </p:xfrm>
        <a:graphic>
          <a:graphicData uri="http://schemas.openxmlformats.org/drawingml/2006/table">
            <a:tbl>
              <a:tblPr>
                <a:noFill/>
                <a:tableStyleId>{E10F92C6-1466-4CA5-AF4A-50CFE7F42047}</a:tableStyleId>
              </a:tblPr>
              <a:tblGrid>
                <a:gridCol w="2101925">
                  <a:extLst>
                    <a:ext uri="{9D8B030D-6E8A-4147-A177-3AD203B41FA5}">
                      <a16:colId xmlns:a16="http://schemas.microsoft.com/office/drawing/2014/main" val="20000"/>
                    </a:ext>
                  </a:extLst>
                </a:gridCol>
                <a:gridCol w="1389625">
                  <a:extLst>
                    <a:ext uri="{9D8B030D-6E8A-4147-A177-3AD203B41FA5}">
                      <a16:colId xmlns:a16="http://schemas.microsoft.com/office/drawing/2014/main" val="20001"/>
                    </a:ext>
                  </a:extLst>
                </a:gridCol>
                <a:gridCol w="1437900">
                  <a:extLst>
                    <a:ext uri="{9D8B030D-6E8A-4147-A177-3AD203B41FA5}">
                      <a16:colId xmlns:a16="http://schemas.microsoft.com/office/drawing/2014/main" val="20002"/>
                    </a:ext>
                  </a:extLst>
                </a:gridCol>
                <a:gridCol w="1425850">
                  <a:extLst>
                    <a:ext uri="{9D8B030D-6E8A-4147-A177-3AD203B41FA5}">
                      <a16:colId xmlns:a16="http://schemas.microsoft.com/office/drawing/2014/main" val="20003"/>
                    </a:ext>
                  </a:extLst>
                </a:gridCol>
                <a:gridCol w="12568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sz="1500"/>
                    </a:p>
                  </a:txBody>
                  <a:tcPr marL="91425" marR="91425" marT="91425" marB="91425"/>
                </a:tc>
                <a:tc>
                  <a:txBody>
                    <a:bodyPr/>
                    <a:lstStyle/>
                    <a:p>
                      <a:pPr marL="0" lvl="0" indent="0" algn="l" rtl="0">
                        <a:spcBef>
                          <a:spcPts val="0"/>
                        </a:spcBef>
                        <a:spcAft>
                          <a:spcPts val="0"/>
                        </a:spcAft>
                        <a:buNone/>
                      </a:pPr>
                      <a:r>
                        <a:rPr lang="en" sz="1500"/>
                        <a:t>Accuracy</a:t>
                      </a:r>
                      <a:endParaRPr sz="1500"/>
                    </a:p>
                  </a:txBody>
                  <a:tcPr marL="91425" marR="91425" marT="91425" marB="91425"/>
                </a:tc>
                <a:tc>
                  <a:txBody>
                    <a:bodyPr/>
                    <a:lstStyle/>
                    <a:p>
                      <a:pPr marL="0" lvl="0" indent="0" algn="l" rtl="0">
                        <a:spcBef>
                          <a:spcPts val="0"/>
                        </a:spcBef>
                        <a:spcAft>
                          <a:spcPts val="0"/>
                        </a:spcAft>
                        <a:buNone/>
                      </a:pPr>
                      <a:r>
                        <a:rPr lang="en" sz="1500"/>
                        <a:t>Sensitivity</a:t>
                      </a:r>
                      <a:endParaRPr sz="1500"/>
                    </a:p>
                  </a:txBody>
                  <a:tcPr marL="91425" marR="91425" marT="91425" marB="91425"/>
                </a:tc>
                <a:tc>
                  <a:txBody>
                    <a:bodyPr/>
                    <a:lstStyle/>
                    <a:p>
                      <a:pPr marL="0" lvl="0" indent="0" algn="l" rtl="0">
                        <a:spcBef>
                          <a:spcPts val="0"/>
                        </a:spcBef>
                        <a:spcAft>
                          <a:spcPts val="0"/>
                        </a:spcAft>
                        <a:buNone/>
                      </a:pPr>
                      <a:r>
                        <a:rPr lang="en" sz="1500"/>
                        <a:t>Specificity</a:t>
                      </a:r>
                      <a:endParaRPr sz="1500"/>
                    </a:p>
                  </a:txBody>
                  <a:tcPr marL="91425" marR="91425" marT="91425" marB="91425"/>
                </a:tc>
                <a:tc>
                  <a:txBody>
                    <a:bodyPr/>
                    <a:lstStyle/>
                    <a:p>
                      <a:pPr marL="0" lvl="0" indent="0" algn="l" rtl="0">
                        <a:spcBef>
                          <a:spcPts val="0"/>
                        </a:spcBef>
                        <a:spcAft>
                          <a:spcPts val="0"/>
                        </a:spcAft>
                        <a:buNone/>
                      </a:pPr>
                      <a:r>
                        <a:rPr lang="en" sz="1500"/>
                        <a:t>AUC</a:t>
                      </a:r>
                      <a:endParaRPr sz="15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t>Gaussian Naive Bayes</a:t>
                      </a:r>
                      <a:endParaRPr sz="1500"/>
                    </a:p>
                  </a:txBody>
                  <a:tcPr marL="91425" marR="91425" marT="91425" marB="91425"/>
                </a:tc>
                <a:tc>
                  <a:txBody>
                    <a:bodyPr/>
                    <a:lstStyle/>
                    <a:p>
                      <a:pPr marL="0" lvl="0" indent="0" algn="l" rtl="0">
                        <a:spcBef>
                          <a:spcPts val="0"/>
                        </a:spcBef>
                        <a:spcAft>
                          <a:spcPts val="0"/>
                        </a:spcAft>
                        <a:buNone/>
                      </a:pPr>
                      <a:r>
                        <a:rPr lang="en" sz="1500"/>
                        <a:t>0.7476</a:t>
                      </a:r>
                      <a:endParaRPr sz="1500"/>
                    </a:p>
                  </a:txBody>
                  <a:tcPr marL="91425" marR="91425" marT="91425" marB="91425"/>
                </a:tc>
                <a:tc>
                  <a:txBody>
                    <a:bodyPr/>
                    <a:lstStyle/>
                    <a:p>
                      <a:pPr marL="0" lvl="0" indent="0" algn="l" rtl="0">
                        <a:spcBef>
                          <a:spcPts val="0"/>
                        </a:spcBef>
                        <a:spcAft>
                          <a:spcPts val="0"/>
                        </a:spcAft>
                        <a:buNone/>
                      </a:pPr>
                      <a:r>
                        <a:rPr lang="en" sz="1500"/>
                        <a:t>0.8201</a:t>
                      </a:r>
                      <a:endParaRPr sz="1500"/>
                    </a:p>
                  </a:txBody>
                  <a:tcPr marL="91425" marR="91425" marT="91425" marB="91425"/>
                </a:tc>
                <a:tc>
                  <a:txBody>
                    <a:bodyPr/>
                    <a:lstStyle/>
                    <a:p>
                      <a:pPr marL="0" lvl="0" indent="0" algn="l" rtl="0">
                        <a:spcBef>
                          <a:spcPts val="0"/>
                        </a:spcBef>
                        <a:spcAft>
                          <a:spcPts val="0"/>
                        </a:spcAft>
                        <a:buNone/>
                      </a:pPr>
                      <a:r>
                        <a:rPr lang="en" sz="1500"/>
                        <a:t>0.5759</a:t>
                      </a:r>
                      <a:endParaRPr sz="1500"/>
                    </a:p>
                  </a:txBody>
                  <a:tcPr marL="91425" marR="91425" marT="91425" marB="91425"/>
                </a:tc>
                <a:tc>
                  <a:txBody>
                    <a:bodyPr/>
                    <a:lstStyle/>
                    <a:p>
                      <a:pPr marL="0" lvl="0" indent="0" algn="l" rtl="0">
                        <a:spcBef>
                          <a:spcPts val="0"/>
                        </a:spcBef>
                        <a:spcAft>
                          <a:spcPts val="0"/>
                        </a:spcAft>
                        <a:buNone/>
                      </a:pPr>
                      <a:r>
                        <a:rPr lang="en" sz="1500"/>
                        <a:t>0.75</a:t>
                      </a:r>
                      <a:endParaRPr sz="15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t>Logistic Regression</a:t>
                      </a:r>
                      <a:endParaRPr sz="1500"/>
                    </a:p>
                  </a:txBody>
                  <a:tcPr marL="91425" marR="91425" marT="91425" marB="91425"/>
                </a:tc>
                <a:tc>
                  <a:txBody>
                    <a:bodyPr/>
                    <a:lstStyle/>
                    <a:p>
                      <a:pPr marL="0" lvl="0" indent="0" algn="l" rtl="0">
                        <a:spcBef>
                          <a:spcPts val="0"/>
                        </a:spcBef>
                        <a:spcAft>
                          <a:spcPts val="0"/>
                        </a:spcAft>
                        <a:buNone/>
                      </a:pPr>
                      <a:r>
                        <a:rPr lang="en" sz="1500"/>
                        <a:t>0.7769</a:t>
                      </a:r>
                      <a:endParaRPr sz="1500"/>
                    </a:p>
                  </a:txBody>
                  <a:tcPr marL="91425" marR="91425" marT="91425" marB="91425"/>
                </a:tc>
                <a:tc>
                  <a:txBody>
                    <a:bodyPr/>
                    <a:lstStyle/>
                    <a:p>
                      <a:pPr marL="0" lvl="0" indent="0" algn="l" rtl="0">
                        <a:spcBef>
                          <a:spcPts val="0"/>
                        </a:spcBef>
                        <a:spcAft>
                          <a:spcPts val="0"/>
                        </a:spcAft>
                        <a:buNone/>
                      </a:pPr>
                      <a:r>
                        <a:rPr lang="en" sz="1500"/>
                        <a:t>0.1956</a:t>
                      </a:r>
                      <a:endParaRPr sz="1500"/>
                    </a:p>
                  </a:txBody>
                  <a:tcPr marL="91425" marR="91425" marT="91425" marB="91425"/>
                </a:tc>
                <a:tc>
                  <a:txBody>
                    <a:bodyPr/>
                    <a:lstStyle/>
                    <a:p>
                      <a:pPr marL="0" lvl="0" indent="0" algn="l" rtl="0">
                        <a:spcBef>
                          <a:spcPts val="0"/>
                        </a:spcBef>
                        <a:spcAft>
                          <a:spcPts val="0"/>
                        </a:spcAft>
                        <a:buNone/>
                      </a:pPr>
                      <a:r>
                        <a:rPr lang="en" sz="1500"/>
                        <a:t>0.9527</a:t>
                      </a:r>
                      <a:endParaRPr sz="1500"/>
                    </a:p>
                  </a:txBody>
                  <a:tcPr marL="91425" marR="91425" marT="91425" marB="91425"/>
                </a:tc>
                <a:tc>
                  <a:txBody>
                    <a:bodyPr/>
                    <a:lstStyle/>
                    <a:p>
                      <a:pPr marL="0" lvl="0" indent="0" algn="l" rtl="0">
                        <a:spcBef>
                          <a:spcPts val="0"/>
                        </a:spcBef>
                        <a:spcAft>
                          <a:spcPts val="0"/>
                        </a:spcAft>
                        <a:buNone/>
                      </a:pPr>
                      <a:r>
                        <a:rPr lang="en" sz="1500" b="1">
                          <a:solidFill>
                            <a:srgbClr val="EC646E"/>
                          </a:solidFill>
                        </a:rPr>
                        <a:t>0.78</a:t>
                      </a:r>
                      <a:endParaRPr sz="1500" b="1">
                        <a:solidFill>
                          <a:srgbClr val="EC646E"/>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t>Random Forest</a:t>
                      </a:r>
                      <a:endParaRPr sz="1500"/>
                    </a:p>
                  </a:txBody>
                  <a:tcPr marL="91425" marR="91425" marT="91425" marB="91425"/>
                </a:tc>
                <a:tc>
                  <a:txBody>
                    <a:bodyPr/>
                    <a:lstStyle/>
                    <a:p>
                      <a:pPr marL="0" lvl="0" indent="0" algn="l" rtl="0">
                        <a:spcBef>
                          <a:spcPts val="0"/>
                        </a:spcBef>
                        <a:spcAft>
                          <a:spcPts val="0"/>
                        </a:spcAft>
                        <a:buNone/>
                      </a:pPr>
                      <a:r>
                        <a:rPr lang="en" sz="1500"/>
                        <a:t>0.7891</a:t>
                      </a:r>
                      <a:endParaRPr sz="1500"/>
                    </a:p>
                  </a:txBody>
                  <a:tcPr marL="91425" marR="91425" marT="91425" marB="91425"/>
                </a:tc>
                <a:tc>
                  <a:txBody>
                    <a:bodyPr/>
                    <a:lstStyle/>
                    <a:p>
                      <a:pPr marL="0" lvl="0" indent="0" algn="l" rtl="0">
                        <a:spcBef>
                          <a:spcPts val="0"/>
                        </a:spcBef>
                        <a:spcAft>
                          <a:spcPts val="0"/>
                        </a:spcAft>
                        <a:buNone/>
                      </a:pPr>
                      <a:r>
                        <a:rPr lang="en" sz="1500"/>
                        <a:t>0.4154</a:t>
                      </a:r>
                      <a:endParaRPr sz="1500"/>
                    </a:p>
                  </a:txBody>
                  <a:tcPr marL="91425" marR="91425" marT="91425" marB="91425"/>
                </a:tc>
                <a:tc>
                  <a:txBody>
                    <a:bodyPr/>
                    <a:lstStyle/>
                    <a:p>
                      <a:pPr marL="0" lvl="0" indent="0" algn="l" rtl="0">
                        <a:spcBef>
                          <a:spcPts val="0"/>
                        </a:spcBef>
                        <a:spcAft>
                          <a:spcPts val="0"/>
                        </a:spcAft>
                        <a:buNone/>
                      </a:pPr>
                      <a:r>
                        <a:rPr lang="en" sz="1500"/>
                        <a:t>0.8880</a:t>
                      </a:r>
                      <a:endParaRPr sz="1500"/>
                    </a:p>
                  </a:txBody>
                  <a:tcPr marL="91425" marR="91425" marT="91425" marB="91425"/>
                </a:tc>
                <a:tc>
                  <a:txBody>
                    <a:bodyPr/>
                    <a:lstStyle/>
                    <a:p>
                      <a:pPr marL="0" lvl="0" indent="0" algn="l" rtl="0">
                        <a:spcBef>
                          <a:spcPts val="0"/>
                        </a:spcBef>
                        <a:spcAft>
                          <a:spcPts val="0"/>
                        </a:spcAft>
                        <a:buNone/>
                      </a:pPr>
                      <a:r>
                        <a:rPr lang="en" sz="1500"/>
                        <a:t>0.7681</a:t>
                      </a:r>
                      <a:endParaRPr sz="15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t>XGBoost</a:t>
                      </a:r>
                      <a:endParaRPr sz="1500"/>
                    </a:p>
                  </a:txBody>
                  <a:tcPr marL="91425" marR="91425" marT="91425" marB="91425"/>
                </a:tc>
                <a:tc>
                  <a:txBody>
                    <a:bodyPr/>
                    <a:lstStyle/>
                    <a:p>
                      <a:pPr marL="0" lvl="0" indent="0" algn="l" rtl="0">
                        <a:spcBef>
                          <a:spcPts val="0"/>
                        </a:spcBef>
                        <a:spcAft>
                          <a:spcPts val="0"/>
                        </a:spcAft>
                        <a:buNone/>
                      </a:pPr>
                      <a:r>
                        <a:rPr lang="en" sz="1500"/>
                        <a:t>0.8037</a:t>
                      </a:r>
                      <a:endParaRPr sz="1500"/>
                    </a:p>
                  </a:txBody>
                  <a:tcPr marL="91425" marR="91425" marT="91425" marB="91425"/>
                </a:tc>
                <a:tc>
                  <a:txBody>
                    <a:bodyPr/>
                    <a:lstStyle/>
                    <a:p>
                      <a:pPr marL="0" lvl="0" indent="0" algn="l" rtl="0">
                        <a:spcBef>
                          <a:spcPts val="0"/>
                        </a:spcBef>
                        <a:spcAft>
                          <a:spcPts val="0"/>
                        </a:spcAft>
                        <a:buNone/>
                      </a:pPr>
                      <a:r>
                        <a:rPr lang="en" sz="1500"/>
                        <a:t>0.4833</a:t>
                      </a:r>
                      <a:endParaRPr sz="1500"/>
                    </a:p>
                  </a:txBody>
                  <a:tcPr marL="91425" marR="91425" marT="91425" marB="91425"/>
                </a:tc>
                <a:tc>
                  <a:txBody>
                    <a:bodyPr/>
                    <a:lstStyle/>
                    <a:p>
                      <a:pPr marL="0" lvl="0" indent="0" algn="l" rtl="0">
                        <a:spcBef>
                          <a:spcPts val="0"/>
                        </a:spcBef>
                        <a:spcAft>
                          <a:spcPts val="0"/>
                        </a:spcAft>
                        <a:buNone/>
                      </a:pPr>
                      <a:r>
                        <a:rPr lang="en" sz="1500"/>
                        <a:t>0.9005</a:t>
                      </a:r>
                      <a:endParaRPr sz="1500"/>
                    </a:p>
                  </a:txBody>
                  <a:tcPr marL="91425" marR="91425" marT="91425" marB="91425"/>
                </a:tc>
                <a:tc>
                  <a:txBody>
                    <a:bodyPr/>
                    <a:lstStyle/>
                    <a:p>
                      <a:pPr marL="0" lvl="0" indent="0" algn="l" rtl="0">
                        <a:spcBef>
                          <a:spcPts val="0"/>
                        </a:spcBef>
                        <a:spcAft>
                          <a:spcPts val="0"/>
                        </a:spcAft>
                        <a:buNone/>
                      </a:pPr>
                      <a:r>
                        <a:rPr lang="en" sz="1500"/>
                        <a:t>0.69</a:t>
                      </a:r>
                      <a:endParaRPr sz="15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500"/>
                        <a:t>Multilayer Perceptron Classifier</a:t>
                      </a:r>
                      <a:endParaRPr sz="1500"/>
                    </a:p>
                  </a:txBody>
                  <a:tcPr marL="91425" marR="91425" marT="91425" marB="91425"/>
                </a:tc>
                <a:tc>
                  <a:txBody>
                    <a:bodyPr/>
                    <a:lstStyle/>
                    <a:p>
                      <a:pPr marL="0" lvl="0" indent="0" algn="l" rtl="0">
                        <a:spcBef>
                          <a:spcPts val="0"/>
                        </a:spcBef>
                        <a:spcAft>
                          <a:spcPts val="0"/>
                        </a:spcAft>
                        <a:buNone/>
                      </a:pPr>
                      <a:r>
                        <a:rPr lang="en" sz="1500"/>
                        <a:t>0.88</a:t>
                      </a:r>
                      <a:endParaRPr sz="1500"/>
                    </a:p>
                  </a:txBody>
                  <a:tcPr marL="91425" marR="91425" marT="91425" marB="91425"/>
                </a:tc>
                <a:tc>
                  <a:txBody>
                    <a:bodyPr/>
                    <a:lstStyle/>
                    <a:p>
                      <a:pPr marL="0" lvl="0" indent="0" algn="l" rtl="0">
                        <a:spcBef>
                          <a:spcPts val="0"/>
                        </a:spcBef>
                        <a:spcAft>
                          <a:spcPts val="0"/>
                        </a:spcAft>
                        <a:buNone/>
                      </a:pPr>
                      <a:r>
                        <a:rPr lang="en" sz="1500"/>
                        <a:t>0.8333</a:t>
                      </a:r>
                      <a:endParaRPr sz="1500"/>
                    </a:p>
                  </a:txBody>
                  <a:tcPr marL="91425" marR="91425" marT="91425" marB="91425"/>
                </a:tc>
                <a:tc>
                  <a:txBody>
                    <a:bodyPr/>
                    <a:lstStyle/>
                    <a:p>
                      <a:pPr marL="0" lvl="0" indent="0" algn="l" rtl="0">
                        <a:spcBef>
                          <a:spcPts val="0"/>
                        </a:spcBef>
                        <a:spcAft>
                          <a:spcPts val="0"/>
                        </a:spcAft>
                        <a:buNone/>
                      </a:pPr>
                      <a:r>
                        <a:rPr lang="en" sz="1500"/>
                        <a:t>0.9231</a:t>
                      </a:r>
                      <a:endParaRPr sz="1500"/>
                    </a:p>
                  </a:txBody>
                  <a:tcPr marL="91425" marR="91425" marT="91425" marB="91425"/>
                </a:tc>
                <a:tc>
                  <a:txBody>
                    <a:bodyPr/>
                    <a:lstStyle/>
                    <a:p>
                      <a:pPr marL="0" lvl="0" indent="0" algn="l" rtl="0">
                        <a:spcBef>
                          <a:spcPts val="0"/>
                        </a:spcBef>
                        <a:spcAft>
                          <a:spcPts val="0"/>
                        </a:spcAft>
                        <a:buNone/>
                      </a:pPr>
                      <a:r>
                        <a:rPr lang="en" sz="1500" b="1">
                          <a:solidFill>
                            <a:srgbClr val="EC646E"/>
                          </a:solidFill>
                        </a:rPr>
                        <a:t>0.78</a:t>
                      </a:r>
                      <a:endParaRPr sz="1500" b="1">
                        <a:solidFill>
                          <a:srgbClr val="EC646E"/>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31"/>
          <p:cNvSpPr txBox="1">
            <a:spLocks noGrp="1"/>
          </p:cNvSpPr>
          <p:nvPr>
            <p:ph type="title" idx="18"/>
          </p:nvPr>
        </p:nvSpPr>
        <p:spPr>
          <a:xfrm>
            <a:off x="655325" y="445025"/>
            <a:ext cx="7793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TABLE OF CONTENTS</a:t>
            </a:r>
            <a:endParaRPr/>
          </a:p>
        </p:txBody>
      </p:sp>
      <p:sp>
        <p:nvSpPr>
          <p:cNvPr id="1557" name="Google Shape;1557;p31"/>
          <p:cNvSpPr txBox="1">
            <a:spLocks noGrp="1"/>
          </p:cNvSpPr>
          <p:nvPr>
            <p:ph type="subTitle" idx="13"/>
          </p:nvPr>
        </p:nvSpPr>
        <p:spPr>
          <a:xfrm>
            <a:off x="3543780" y="2109300"/>
            <a:ext cx="2106900" cy="68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Background and Objective + Dataset Summary</a:t>
            </a:r>
            <a:endParaRPr/>
          </a:p>
        </p:txBody>
      </p:sp>
      <p:sp>
        <p:nvSpPr>
          <p:cNvPr id="1558" name="Google Shape;1558;p31"/>
          <p:cNvSpPr txBox="1">
            <a:spLocks noGrp="1"/>
          </p:cNvSpPr>
          <p:nvPr>
            <p:ph type="ctrTitle" idx="9"/>
          </p:nvPr>
        </p:nvSpPr>
        <p:spPr>
          <a:xfrm>
            <a:off x="3149280" y="1795375"/>
            <a:ext cx="2501400" cy="446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Intro to Problem</a:t>
            </a:r>
            <a:endParaRPr/>
          </a:p>
        </p:txBody>
      </p:sp>
      <p:sp>
        <p:nvSpPr>
          <p:cNvPr id="1559" name="Google Shape;1559;p31"/>
          <p:cNvSpPr txBox="1">
            <a:spLocks noGrp="1"/>
          </p:cNvSpPr>
          <p:nvPr>
            <p:ph type="title" idx="14"/>
          </p:nvPr>
        </p:nvSpPr>
        <p:spPr>
          <a:xfrm>
            <a:off x="4591080" y="1350375"/>
            <a:ext cx="1059600" cy="527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1560" name="Google Shape;1560;p31"/>
          <p:cNvSpPr txBox="1">
            <a:spLocks noGrp="1"/>
          </p:cNvSpPr>
          <p:nvPr>
            <p:ph type="ctrTitle" idx="15"/>
          </p:nvPr>
        </p:nvSpPr>
        <p:spPr>
          <a:xfrm>
            <a:off x="5902549" y="1795375"/>
            <a:ext cx="2501400" cy="446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EDA</a:t>
            </a:r>
            <a:endParaRPr/>
          </a:p>
        </p:txBody>
      </p:sp>
      <p:sp>
        <p:nvSpPr>
          <p:cNvPr id="1561" name="Google Shape;1561;p31"/>
          <p:cNvSpPr txBox="1">
            <a:spLocks noGrp="1"/>
          </p:cNvSpPr>
          <p:nvPr>
            <p:ph type="subTitle" idx="16"/>
          </p:nvPr>
        </p:nvSpPr>
        <p:spPr>
          <a:xfrm>
            <a:off x="6297054" y="2109300"/>
            <a:ext cx="2106900" cy="68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Analysis of correlation among variables</a:t>
            </a:r>
            <a:endParaRPr/>
          </a:p>
        </p:txBody>
      </p:sp>
      <p:sp>
        <p:nvSpPr>
          <p:cNvPr id="1562" name="Google Shape;1562;p31"/>
          <p:cNvSpPr txBox="1">
            <a:spLocks noGrp="1"/>
          </p:cNvSpPr>
          <p:nvPr>
            <p:ph type="title" idx="17"/>
          </p:nvPr>
        </p:nvSpPr>
        <p:spPr>
          <a:xfrm>
            <a:off x="7344354" y="1350375"/>
            <a:ext cx="1059600" cy="527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1563" name="Google Shape;1563;p31"/>
          <p:cNvSpPr txBox="1">
            <a:spLocks noGrp="1"/>
          </p:cNvSpPr>
          <p:nvPr>
            <p:ph type="ctrTitle"/>
          </p:nvPr>
        </p:nvSpPr>
        <p:spPr>
          <a:xfrm>
            <a:off x="3149274" y="3518275"/>
            <a:ext cx="2501400" cy="446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ML Models </a:t>
            </a:r>
            <a:endParaRPr/>
          </a:p>
        </p:txBody>
      </p:sp>
      <p:sp>
        <p:nvSpPr>
          <p:cNvPr id="1564" name="Google Shape;1564;p31"/>
          <p:cNvSpPr txBox="1">
            <a:spLocks noGrp="1"/>
          </p:cNvSpPr>
          <p:nvPr>
            <p:ph type="subTitle" idx="1"/>
          </p:nvPr>
        </p:nvSpPr>
        <p:spPr>
          <a:xfrm>
            <a:off x="3498583" y="3872791"/>
            <a:ext cx="2106900" cy="68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Comparison of ML models to see which performed best</a:t>
            </a:r>
            <a:endParaRPr/>
          </a:p>
        </p:txBody>
      </p:sp>
      <p:sp>
        <p:nvSpPr>
          <p:cNvPr id="1565" name="Google Shape;1565;p31"/>
          <p:cNvSpPr txBox="1">
            <a:spLocks noGrp="1"/>
          </p:cNvSpPr>
          <p:nvPr>
            <p:ph type="title" idx="2"/>
          </p:nvPr>
        </p:nvSpPr>
        <p:spPr>
          <a:xfrm>
            <a:off x="4758170" y="3071300"/>
            <a:ext cx="892500" cy="527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1566" name="Google Shape;1566;p31"/>
          <p:cNvSpPr txBox="1">
            <a:spLocks noGrp="1"/>
          </p:cNvSpPr>
          <p:nvPr>
            <p:ph type="ctrTitle" idx="3"/>
          </p:nvPr>
        </p:nvSpPr>
        <p:spPr>
          <a:xfrm>
            <a:off x="5902549" y="3557700"/>
            <a:ext cx="2501400" cy="446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Conclusion</a:t>
            </a:r>
            <a:endParaRPr/>
          </a:p>
        </p:txBody>
      </p:sp>
      <p:sp>
        <p:nvSpPr>
          <p:cNvPr id="1567" name="Google Shape;1567;p31"/>
          <p:cNvSpPr txBox="1">
            <a:spLocks noGrp="1"/>
          </p:cNvSpPr>
          <p:nvPr>
            <p:ph type="subTitle" idx="4"/>
          </p:nvPr>
        </p:nvSpPr>
        <p:spPr>
          <a:xfrm>
            <a:off x="6297055" y="3888466"/>
            <a:ext cx="2106900" cy="68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Results + Suggestions to HR department for candidate selection</a:t>
            </a:r>
            <a:endParaRPr/>
          </a:p>
        </p:txBody>
      </p:sp>
      <p:sp>
        <p:nvSpPr>
          <p:cNvPr id="1568" name="Google Shape;1568;p31"/>
          <p:cNvSpPr txBox="1">
            <a:spLocks noGrp="1"/>
          </p:cNvSpPr>
          <p:nvPr>
            <p:ph type="title" idx="5"/>
          </p:nvPr>
        </p:nvSpPr>
        <p:spPr>
          <a:xfrm>
            <a:off x="7344355" y="3114624"/>
            <a:ext cx="1059600" cy="527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grpSp>
        <p:nvGrpSpPr>
          <p:cNvPr id="1569" name="Google Shape;1569;p31"/>
          <p:cNvGrpSpPr/>
          <p:nvPr/>
        </p:nvGrpSpPr>
        <p:grpSpPr>
          <a:xfrm rot="10800000">
            <a:off x="358183" y="2105084"/>
            <a:ext cx="1222079" cy="1009533"/>
            <a:chOff x="6101758" y="2859784"/>
            <a:chExt cx="1222079" cy="1009533"/>
          </a:xfrm>
        </p:grpSpPr>
        <p:sp>
          <p:nvSpPr>
            <p:cNvPr id="1570" name="Google Shape;1570;p31"/>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1"/>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1"/>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7"/>
        <p:cNvGrpSpPr/>
        <p:nvPr/>
      </p:nvGrpSpPr>
      <p:grpSpPr>
        <a:xfrm>
          <a:off x="0" y="0"/>
          <a:ext cx="0" cy="0"/>
          <a:chOff x="0" y="0"/>
          <a:chExt cx="0" cy="0"/>
        </a:xfrm>
      </p:grpSpPr>
      <p:sp>
        <p:nvSpPr>
          <p:cNvPr id="2898" name="Google Shape;2898;p49"/>
          <p:cNvSpPr txBox="1">
            <a:spLocks noGrp="1"/>
          </p:cNvSpPr>
          <p:nvPr>
            <p:ph type="title"/>
          </p:nvPr>
        </p:nvSpPr>
        <p:spPr>
          <a:xfrm flipH="1">
            <a:off x="4315050" y="2529950"/>
            <a:ext cx="3494400" cy="73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Conclusion</a:t>
            </a:r>
            <a:endParaRPr/>
          </a:p>
        </p:txBody>
      </p:sp>
      <p:sp>
        <p:nvSpPr>
          <p:cNvPr id="2899" name="Google Shape;2899;p49"/>
          <p:cNvSpPr txBox="1">
            <a:spLocks noGrp="1"/>
          </p:cNvSpPr>
          <p:nvPr>
            <p:ph type="title" idx="2"/>
          </p:nvPr>
        </p:nvSpPr>
        <p:spPr>
          <a:xfrm flipH="1">
            <a:off x="5901750" y="1491425"/>
            <a:ext cx="1907700" cy="91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900" name="Google Shape;2900;p49"/>
          <p:cNvSpPr txBox="1">
            <a:spLocks noGrp="1"/>
          </p:cNvSpPr>
          <p:nvPr>
            <p:ph type="subTitle" idx="1"/>
          </p:nvPr>
        </p:nvSpPr>
        <p:spPr>
          <a:xfrm flipH="1">
            <a:off x="3989700" y="3234275"/>
            <a:ext cx="4014900" cy="55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Main Results Overall</a:t>
            </a:r>
            <a:endParaRPr/>
          </a:p>
          <a:p>
            <a:pPr marL="457200" lvl="0" indent="-330200" algn="l" rtl="0">
              <a:spcBef>
                <a:spcPts val="0"/>
              </a:spcBef>
              <a:spcAft>
                <a:spcPts val="0"/>
              </a:spcAft>
              <a:buSzPts val="1600"/>
              <a:buChar char="●"/>
            </a:pPr>
            <a:r>
              <a:rPr lang="en"/>
              <a:t>Recommendation for HR hiring</a:t>
            </a:r>
            <a:endParaRPr/>
          </a:p>
          <a:p>
            <a:pPr marL="457200" lvl="0" indent="0" algn="l" rtl="0">
              <a:spcBef>
                <a:spcPts val="0"/>
              </a:spcBef>
              <a:spcAft>
                <a:spcPts val="0"/>
              </a:spcAft>
              <a:buNone/>
            </a:pPr>
            <a:endParaRPr/>
          </a:p>
        </p:txBody>
      </p:sp>
      <p:grpSp>
        <p:nvGrpSpPr>
          <p:cNvPr id="2901" name="Google Shape;2901;p49"/>
          <p:cNvGrpSpPr/>
          <p:nvPr/>
        </p:nvGrpSpPr>
        <p:grpSpPr>
          <a:xfrm>
            <a:off x="86556" y="2185639"/>
            <a:ext cx="3377802" cy="2685731"/>
            <a:chOff x="617501" y="1797025"/>
            <a:chExt cx="3954809" cy="3064853"/>
          </a:xfrm>
        </p:grpSpPr>
        <p:sp>
          <p:nvSpPr>
            <p:cNvPr id="2902" name="Google Shape;2902;p49"/>
            <p:cNvSpPr/>
            <p:nvPr/>
          </p:nvSpPr>
          <p:spPr>
            <a:xfrm>
              <a:off x="2194733" y="2099424"/>
              <a:ext cx="393646" cy="443125"/>
            </a:xfrm>
            <a:custGeom>
              <a:avLst/>
              <a:gdLst/>
              <a:ahLst/>
              <a:cxnLst/>
              <a:rect l="l" t="t" r="r" b="b"/>
              <a:pathLst>
                <a:path w="3421" h="3851" extrusionOk="0">
                  <a:moveTo>
                    <a:pt x="1904" y="0"/>
                  </a:moveTo>
                  <a:cubicBezTo>
                    <a:pt x="1640" y="100"/>
                    <a:pt x="1394" y="217"/>
                    <a:pt x="1225" y="416"/>
                  </a:cubicBezTo>
                  <a:cubicBezTo>
                    <a:pt x="955" y="656"/>
                    <a:pt x="1026" y="832"/>
                    <a:pt x="932" y="1095"/>
                  </a:cubicBezTo>
                  <a:cubicBezTo>
                    <a:pt x="832" y="1388"/>
                    <a:pt x="516" y="1534"/>
                    <a:pt x="294" y="1780"/>
                  </a:cubicBezTo>
                  <a:cubicBezTo>
                    <a:pt x="1" y="2120"/>
                    <a:pt x="1" y="2659"/>
                    <a:pt x="223" y="3051"/>
                  </a:cubicBezTo>
                  <a:cubicBezTo>
                    <a:pt x="440" y="3437"/>
                    <a:pt x="856" y="3683"/>
                    <a:pt x="1295" y="3806"/>
                  </a:cubicBezTo>
                  <a:cubicBezTo>
                    <a:pt x="1439" y="3834"/>
                    <a:pt x="1586" y="3850"/>
                    <a:pt x="1733" y="3850"/>
                  </a:cubicBezTo>
                  <a:cubicBezTo>
                    <a:pt x="1960" y="3850"/>
                    <a:pt x="2185" y="3810"/>
                    <a:pt x="2396" y="3707"/>
                  </a:cubicBezTo>
                  <a:cubicBezTo>
                    <a:pt x="2712" y="3560"/>
                    <a:pt x="2958" y="3244"/>
                    <a:pt x="3104" y="2904"/>
                  </a:cubicBezTo>
                  <a:cubicBezTo>
                    <a:pt x="3274" y="2588"/>
                    <a:pt x="3344" y="2219"/>
                    <a:pt x="3420" y="1856"/>
                  </a:cubicBezTo>
                  <a:lnTo>
                    <a:pt x="19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9"/>
            <p:cNvSpPr/>
            <p:nvPr/>
          </p:nvSpPr>
          <p:spPr>
            <a:xfrm>
              <a:off x="1552080" y="2520459"/>
              <a:ext cx="718942" cy="519645"/>
            </a:xfrm>
            <a:custGeom>
              <a:avLst/>
              <a:gdLst/>
              <a:ahLst/>
              <a:cxnLst/>
              <a:rect l="l" t="t" r="r" b="b"/>
              <a:pathLst>
                <a:path w="6248" h="4516" extrusionOk="0">
                  <a:moveTo>
                    <a:pt x="4661" y="1"/>
                  </a:moveTo>
                  <a:lnTo>
                    <a:pt x="3419" y="1242"/>
                  </a:lnTo>
                  <a:lnTo>
                    <a:pt x="0" y="3877"/>
                  </a:lnTo>
                  <a:lnTo>
                    <a:pt x="662" y="4515"/>
                  </a:lnTo>
                  <a:cubicBezTo>
                    <a:pt x="662" y="4515"/>
                    <a:pt x="4075" y="2975"/>
                    <a:pt x="4491" y="2682"/>
                  </a:cubicBezTo>
                  <a:cubicBezTo>
                    <a:pt x="5076" y="2267"/>
                    <a:pt x="6247" y="1002"/>
                    <a:pt x="6247" y="1002"/>
                  </a:cubicBezTo>
                  <a:lnTo>
                    <a:pt x="46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9"/>
            <p:cNvSpPr/>
            <p:nvPr/>
          </p:nvSpPr>
          <p:spPr>
            <a:xfrm>
              <a:off x="2026389" y="2321046"/>
              <a:ext cx="398939" cy="426555"/>
            </a:xfrm>
            <a:custGeom>
              <a:avLst/>
              <a:gdLst/>
              <a:ahLst/>
              <a:cxnLst/>
              <a:rect l="l" t="t" r="r" b="b"/>
              <a:pathLst>
                <a:path w="3467" h="3707" extrusionOk="0">
                  <a:moveTo>
                    <a:pt x="3466" y="1"/>
                  </a:moveTo>
                  <a:cubicBezTo>
                    <a:pt x="3466" y="1"/>
                    <a:pt x="2079" y="100"/>
                    <a:pt x="1493" y="586"/>
                  </a:cubicBezTo>
                  <a:cubicBezTo>
                    <a:pt x="878" y="1072"/>
                    <a:pt x="0" y="2126"/>
                    <a:pt x="0" y="2126"/>
                  </a:cubicBezTo>
                  <a:lnTo>
                    <a:pt x="1317" y="3707"/>
                  </a:lnTo>
                  <a:lnTo>
                    <a:pt x="2418" y="2489"/>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9"/>
            <p:cNvSpPr/>
            <p:nvPr/>
          </p:nvSpPr>
          <p:spPr>
            <a:xfrm>
              <a:off x="1431374" y="2941609"/>
              <a:ext cx="202289" cy="181231"/>
            </a:xfrm>
            <a:custGeom>
              <a:avLst/>
              <a:gdLst/>
              <a:ahLst/>
              <a:cxnLst/>
              <a:rect l="l" t="t" r="r" b="b"/>
              <a:pathLst>
                <a:path w="1758" h="1575" extrusionOk="0">
                  <a:moveTo>
                    <a:pt x="1418" y="0"/>
                  </a:moveTo>
                  <a:cubicBezTo>
                    <a:pt x="1195" y="100"/>
                    <a:pt x="832" y="270"/>
                    <a:pt x="610" y="363"/>
                  </a:cubicBezTo>
                  <a:cubicBezTo>
                    <a:pt x="487" y="416"/>
                    <a:pt x="294" y="539"/>
                    <a:pt x="317" y="586"/>
                  </a:cubicBezTo>
                  <a:cubicBezTo>
                    <a:pt x="323" y="621"/>
                    <a:pt x="344" y="633"/>
                    <a:pt x="373" y="633"/>
                  </a:cubicBezTo>
                  <a:cubicBezTo>
                    <a:pt x="448" y="633"/>
                    <a:pt x="579" y="547"/>
                    <a:pt x="636" y="547"/>
                  </a:cubicBezTo>
                  <a:cubicBezTo>
                    <a:pt x="649" y="547"/>
                    <a:pt x="658" y="552"/>
                    <a:pt x="663" y="562"/>
                  </a:cubicBezTo>
                  <a:cubicBezTo>
                    <a:pt x="686" y="609"/>
                    <a:pt x="417" y="732"/>
                    <a:pt x="270" y="779"/>
                  </a:cubicBezTo>
                  <a:cubicBezTo>
                    <a:pt x="147" y="855"/>
                    <a:pt x="1" y="925"/>
                    <a:pt x="24" y="1025"/>
                  </a:cubicBezTo>
                  <a:cubicBezTo>
                    <a:pt x="24" y="1038"/>
                    <a:pt x="37" y="1044"/>
                    <a:pt x="58" y="1044"/>
                  </a:cubicBezTo>
                  <a:cubicBezTo>
                    <a:pt x="195" y="1044"/>
                    <a:pt x="709" y="803"/>
                    <a:pt x="709" y="802"/>
                  </a:cubicBezTo>
                  <a:lnTo>
                    <a:pt x="709" y="802"/>
                  </a:lnTo>
                  <a:cubicBezTo>
                    <a:pt x="709" y="803"/>
                    <a:pt x="24" y="1171"/>
                    <a:pt x="24" y="1271"/>
                  </a:cubicBezTo>
                  <a:cubicBezTo>
                    <a:pt x="28" y="1287"/>
                    <a:pt x="44" y="1294"/>
                    <a:pt x="70" y="1294"/>
                  </a:cubicBezTo>
                  <a:cubicBezTo>
                    <a:pt x="231" y="1294"/>
                    <a:pt x="756" y="1025"/>
                    <a:pt x="756" y="1025"/>
                  </a:cubicBezTo>
                  <a:lnTo>
                    <a:pt x="756" y="1025"/>
                  </a:lnTo>
                  <a:cubicBezTo>
                    <a:pt x="756" y="1025"/>
                    <a:pt x="171" y="1341"/>
                    <a:pt x="194" y="1441"/>
                  </a:cubicBezTo>
                  <a:cubicBezTo>
                    <a:pt x="198" y="1454"/>
                    <a:pt x="211" y="1461"/>
                    <a:pt x="230" y="1461"/>
                  </a:cubicBezTo>
                  <a:cubicBezTo>
                    <a:pt x="339" y="1461"/>
                    <a:pt x="659" y="1260"/>
                    <a:pt x="809" y="1195"/>
                  </a:cubicBezTo>
                  <a:lnTo>
                    <a:pt x="809" y="1195"/>
                  </a:lnTo>
                  <a:cubicBezTo>
                    <a:pt x="686" y="1271"/>
                    <a:pt x="341" y="1511"/>
                    <a:pt x="393" y="1564"/>
                  </a:cubicBezTo>
                  <a:cubicBezTo>
                    <a:pt x="401" y="1571"/>
                    <a:pt x="413" y="1574"/>
                    <a:pt x="429" y="1574"/>
                  </a:cubicBezTo>
                  <a:cubicBezTo>
                    <a:pt x="513" y="1574"/>
                    <a:pt x="697" y="1484"/>
                    <a:pt x="756" y="1464"/>
                  </a:cubicBezTo>
                  <a:cubicBezTo>
                    <a:pt x="1365" y="1195"/>
                    <a:pt x="1757" y="832"/>
                    <a:pt x="1757" y="832"/>
                  </a:cubicBezTo>
                  <a:lnTo>
                    <a:pt x="1418" y="0"/>
                  </a:lnTo>
                  <a:close/>
                </a:path>
              </a:pathLst>
            </a:custGeom>
            <a:solidFill>
              <a:srgbClr val="FFD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9"/>
            <p:cNvSpPr/>
            <p:nvPr/>
          </p:nvSpPr>
          <p:spPr>
            <a:xfrm>
              <a:off x="1535165" y="2977970"/>
              <a:ext cx="64783" cy="31068"/>
            </a:xfrm>
            <a:custGeom>
              <a:avLst/>
              <a:gdLst/>
              <a:ahLst/>
              <a:cxnLst/>
              <a:rect l="l" t="t" r="r" b="b"/>
              <a:pathLst>
                <a:path w="563" h="270" extrusionOk="0">
                  <a:moveTo>
                    <a:pt x="492" y="0"/>
                  </a:moveTo>
                  <a:cubicBezTo>
                    <a:pt x="492" y="24"/>
                    <a:pt x="293" y="194"/>
                    <a:pt x="77" y="194"/>
                  </a:cubicBezTo>
                  <a:lnTo>
                    <a:pt x="1" y="194"/>
                  </a:lnTo>
                  <a:lnTo>
                    <a:pt x="1" y="270"/>
                  </a:lnTo>
                  <a:lnTo>
                    <a:pt x="77" y="270"/>
                  </a:lnTo>
                  <a:cubicBezTo>
                    <a:pt x="200" y="270"/>
                    <a:pt x="317" y="223"/>
                    <a:pt x="416" y="147"/>
                  </a:cubicBezTo>
                  <a:cubicBezTo>
                    <a:pt x="492" y="100"/>
                    <a:pt x="563" y="47"/>
                    <a:pt x="563" y="47"/>
                  </a:cubicBezTo>
                  <a:lnTo>
                    <a:pt x="516" y="0"/>
                  </a:lnTo>
                  <a:close/>
                </a:path>
              </a:pathLst>
            </a:custGeom>
            <a:solidFill>
              <a:srgbClr val="FF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9"/>
            <p:cNvSpPr/>
            <p:nvPr/>
          </p:nvSpPr>
          <p:spPr>
            <a:xfrm>
              <a:off x="2683195" y="4488471"/>
              <a:ext cx="151774" cy="339679"/>
            </a:xfrm>
            <a:custGeom>
              <a:avLst/>
              <a:gdLst/>
              <a:ahLst/>
              <a:cxnLst/>
              <a:rect l="l" t="t" r="r" b="b"/>
              <a:pathLst>
                <a:path w="1319" h="2952" extrusionOk="0">
                  <a:moveTo>
                    <a:pt x="1" y="1"/>
                  </a:moveTo>
                  <a:lnTo>
                    <a:pt x="393" y="2097"/>
                  </a:lnTo>
                  <a:lnTo>
                    <a:pt x="1248" y="2952"/>
                  </a:lnTo>
                  <a:lnTo>
                    <a:pt x="1318" y="2097"/>
                  </a:lnTo>
                  <a:lnTo>
                    <a:pt x="1295" y="21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9"/>
            <p:cNvSpPr/>
            <p:nvPr/>
          </p:nvSpPr>
          <p:spPr>
            <a:xfrm>
              <a:off x="2663749" y="4721599"/>
              <a:ext cx="204935" cy="114607"/>
            </a:xfrm>
            <a:custGeom>
              <a:avLst/>
              <a:gdLst/>
              <a:ahLst/>
              <a:cxnLst/>
              <a:rect l="l" t="t" r="r" b="b"/>
              <a:pathLst>
                <a:path w="1781" h="996" extrusionOk="0">
                  <a:moveTo>
                    <a:pt x="463" y="0"/>
                  </a:moveTo>
                  <a:cubicBezTo>
                    <a:pt x="463" y="0"/>
                    <a:pt x="199" y="533"/>
                    <a:pt x="100" y="680"/>
                  </a:cubicBezTo>
                  <a:cubicBezTo>
                    <a:pt x="0" y="849"/>
                    <a:pt x="23" y="996"/>
                    <a:pt x="23" y="996"/>
                  </a:cubicBezTo>
                  <a:lnTo>
                    <a:pt x="1710" y="996"/>
                  </a:lnTo>
                  <a:cubicBezTo>
                    <a:pt x="1780" y="756"/>
                    <a:pt x="1487" y="0"/>
                    <a:pt x="1487" y="0"/>
                  </a:cubicBezTo>
                  <a:cubicBezTo>
                    <a:pt x="1487" y="0"/>
                    <a:pt x="1227" y="32"/>
                    <a:pt x="923" y="32"/>
                  </a:cubicBezTo>
                  <a:cubicBezTo>
                    <a:pt x="772" y="32"/>
                    <a:pt x="609" y="24"/>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9"/>
            <p:cNvSpPr/>
            <p:nvPr/>
          </p:nvSpPr>
          <p:spPr>
            <a:xfrm>
              <a:off x="2666395" y="4825390"/>
              <a:ext cx="194119" cy="36476"/>
            </a:xfrm>
            <a:custGeom>
              <a:avLst/>
              <a:gdLst/>
              <a:ahLst/>
              <a:cxnLst/>
              <a:rect l="l" t="t" r="r" b="b"/>
              <a:pathLst>
                <a:path w="1687" h="317" extrusionOk="0">
                  <a:moveTo>
                    <a:pt x="0" y="0"/>
                  </a:moveTo>
                  <a:lnTo>
                    <a:pt x="0" y="316"/>
                  </a:lnTo>
                  <a:lnTo>
                    <a:pt x="1687" y="316"/>
                  </a:lnTo>
                  <a:lnTo>
                    <a:pt x="1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9"/>
            <p:cNvSpPr/>
            <p:nvPr/>
          </p:nvSpPr>
          <p:spPr>
            <a:xfrm>
              <a:off x="2739809" y="4755314"/>
              <a:ext cx="67545" cy="16915"/>
            </a:xfrm>
            <a:custGeom>
              <a:avLst/>
              <a:gdLst/>
              <a:ahLst/>
              <a:cxnLst/>
              <a:rect l="l" t="t" r="r" b="b"/>
              <a:pathLst>
                <a:path w="587" h="147" extrusionOk="0">
                  <a:moveTo>
                    <a:pt x="317" y="0"/>
                  </a:moveTo>
                  <a:cubicBezTo>
                    <a:pt x="217" y="0"/>
                    <a:pt x="124" y="24"/>
                    <a:pt x="48" y="47"/>
                  </a:cubicBezTo>
                  <a:cubicBezTo>
                    <a:pt x="24" y="47"/>
                    <a:pt x="1" y="94"/>
                    <a:pt x="24" y="117"/>
                  </a:cubicBezTo>
                  <a:cubicBezTo>
                    <a:pt x="24" y="147"/>
                    <a:pt x="48" y="147"/>
                    <a:pt x="71" y="147"/>
                  </a:cubicBezTo>
                  <a:cubicBezTo>
                    <a:pt x="147" y="117"/>
                    <a:pt x="217" y="94"/>
                    <a:pt x="317" y="94"/>
                  </a:cubicBezTo>
                  <a:cubicBezTo>
                    <a:pt x="387" y="94"/>
                    <a:pt x="463" y="117"/>
                    <a:pt x="510" y="147"/>
                  </a:cubicBezTo>
                  <a:cubicBezTo>
                    <a:pt x="534" y="147"/>
                    <a:pt x="563" y="147"/>
                    <a:pt x="586" y="117"/>
                  </a:cubicBezTo>
                  <a:cubicBezTo>
                    <a:pt x="586" y="94"/>
                    <a:pt x="586" y="70"/>
                    <a:pt x="563" y="47"/>
                  </a:cubicBezTo>
                  <a:cubicBezTo>
                    <a:pt x="487" y="24"/>
                    <a:pt x="38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9"/>
            <p:cNvSpPr/>
            <p:nvPr/>
          </p:nvSpPr>
          <p:spPr>
            <a:xfrm>
              <a:off x="2739809" y="4774875"/>
              <a:ext cx="67545" cy="15304"/>
            </a:xfrm>
            <a:custGeom>
              <a:avLst/>
              <a:gdLst/>
              <a:ahLst/>
              <a:cxnLst/>
              <a:rect l="l" t="t" r="r" b="b"/>
              <a:pathLst>
                <a:path w="587" h="133" extrusionOk="0">
                  <a:moveTo>
                    <a:pt x="317" y="0"/>
                  </a:moveTo>
                  <a:cubicBezTo>
                    <a:pt x="217" y="0"/>
                    <a:pt x="124" y="0"/>
                    <a:pt x="48" y="47"/>
                  </a:cubicBezTo>
                  <a:cubicBezTo>
                    <a:pt x="24" y="47"/>
                    <a:pt x="1" y="70"/>
                    <a:pt x="24" y="94"/>
                  </a:cubicBezTo>
                  <a:cubicBezTo>
                    <a:pt x="24" y="115"/>
                    <a:pt x="36" y="133"/>
                    <a:pt x="51" y="133"/>
                  </a:cubicBezTo>
                  <a:cubicBezTo>
                    <a:pt x="58" y="133"/>
                    <a:pt x="64" y="130"/>
                    <a:pt x="71" y="123"/>
                  </a:cubicBezTo>
                  <a:cubicBezTo>
                    <a:pt x="125" y="102"/>
                    <a:pt x="177" y="84"/>
                    <a:pt x="238" y="84"/>
                  </a:cubicBezTo>
                  <a:cubicBezTo>
                    <a:pt x="262" y="84"/>
                    <a:pt x="288" y="87"/>
                    <a:pt x="317" y="94"/>
                  </a:cubicBezTo>
                  <a:cubicBezTo>
                    <a:pt x="337" y="87"/>
                    <a:pt x="357" y="84"/>
                    <a:pt x="378" y="84"/>
                  </a:cubicBezTo>
                  <a:cubicBezTo>
                    <a:pt x="428" y="84"/>
                    <a:pt x="477" y="102"/>
                    <a:pt x="510" y="123"/>
                  </a:cubicBezTo>
                  <a:cubicBezTo>
                    <a:pt x="517" y="130"/>
                    <a:pt x="524" y="133"/>
                    <a:pt x="531" y="133"/>
                  </a:cubicBezTo>
                  <a:cubicBezTo>
                    <a:pt x="550" y="133"/>
                    <a:pt x="569" y="115"/>
                    <a:pt x="586" y="94"/>
                  </a:cubicBezTo>
                  <a:cubicBezTo>
                    <a:pt x="586" y="70"/>
                    <a:pt x="586" y="47"/>
                    <a:pt x="563" y="47"/>
                  </a:cubicBezTo>
                  <a:cubicBezTo>
                    <a:pt x="487" y="0"/>
                    <a:pt x="38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9"/>
            <p:cNvSpPr/>
            <p:nvPr/>
          </p:nvSpPr>
          <p:spPr>
            <a:xfrm>
              <a:off x="2742570" y="4738399"/>
              <a:ext cx="64783" cy="17030"/>
            </a:xfrm>
            <a:custGeom>
              <a:avLst/>
              <a:gdLst/>
              <a:ahLst/>
              <a:cxnLst/>
              <a:rect l="l" t="t" r="r" b="b"/>
              <a:pathLst>
                <a:path w="563" h="148" extrusionOk="0">
                  <a:moveTo>
                    <a:pt x="293" y="1"/>
                  </a:moveTo>
                  <a:cubicBezTo>
                    <a:pt x="193" y="1"/>
                    <a:pt x="100" y="24"/>
                    <a:pt x="24" y="48"/>
                  </a:cubicBezTo>
                  <a:cubicBezTo>
                    <a:pt x="0" y="48"/>
                    <a:pt x="0" y="95"/>
                    <a:pt x="0" y="118"/>
                  </a:cubicBezTo>
                  <a:cubicBezTo>
                    <a:pt x="24" y="147"/>
                    <a:pt x="47" y="147"/>
                    <a:pt x="70" y="147"/>
                  </a:cubicBezTo>
                  <a:cubicBezTo>
                    <a:pt x="123" y="118"/>
                    <a:pt x="217" y="95"/>
                    <a:pt x="293" y="95"/>
                  </a:cubicBezTo>
                  <a:cubicBezTo>
                    <a:pt x="363" y="95"/>
                    <a:pt x="439" y="118"/>
                    <a:pt x="463" y="147"/>
                  </a:cubicBezTo>
                  <a:cubicBezTo>
                    <a:pt x="486" y="147"/>
                    <a:pt x="539" y="147"/>
                    <a:pt x="539" y="118"/>
                  </a:cubicBezTo>
                  <a:cubicBezTo>
                    <a:pt x="562" y="95"/>
                    <a:pt x="539" y="71"/>
                    <a:pt x="510" y="48"/>
                  </a:cubicBezTo>
                  <a:cubicBezTo>
                    <a:pt x="463" y="24"/>
                    <a:pt x="36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9"/>
            <p:cNvSpPr/>
            <p:nvPr/>
          </p:nvSpPr>
          <p:spPr>
            <a:xfrm>
              <a:off x="2113956" y="4819292"/>
              <a:ext cx="272250" cy="42575"/>
            </a:xfrm>
            <a:custGeom>
              <a:avLst/>
              <a:gdLst/>
              <a:ahLst/>
              <a:cxnLst/>
              <a:rect l="l" t="t" r="r" b="b"/>
              <a:pathLst>
                <a:path w="2366" h="370" extrusionOk="0">
                  <a:moveTo>
                    <a:pt x="0" y="0"/>
                  </a:moveTo>
                  <a:lnTo>
                    <a:pt x="0" y="246"/>
                  </a:lnTo>
                  <a:lnTo>
                    <a:pt x="0" y="270"/>
                  </a:lnTo>
                  <a:lnTo>
                    <a:pt x="0" y="293"/>
                  </a:lnTo>
                  <a:cubicBezTo>
                    <a:pt x="47" y="322"/>
                    <a:pt x="94" y="369"/>
                    <a:pt x="170" y="369"/>
                  </a:cubicBezTo>
                  <a:lnTo>
                    <a:pt x="2313" y="369"/>
                  </a:lnTo>
                  <a:cubicBezTo>
                    <a:pt x="2342" y="369"/>
                    <a:pt x="2366" y="322"/>
                    <a:pt x="2366" y="293"/>
                  </a:cubicBezTo>
                  <a:lnTo>
                    <a:pt x="2366" y="147"/>
                  </a:lnTo>
                  <a:lnTo>
                    <a:pt x="264" y="147"/>
                  </a:lnTo>
                  <a:cubicBezTo>
                    <a:pt x="147" y="147"/>
                    <a:pt x="70" y="7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9"/>
            <p:cNvSpPr/>
            <p:nvPr/>
          </p:nvSpPr>
          <p:spPr>
            <a:xfrm>
              <a:off x="2122010" y="4477079"/>
              <a:ext cx="255450" cy="351071"/>
            </a:xfrm>
            <a:custGeom>
              <a:avLst/>
              <a:gdLst/>
              <a:ahLst/>
              <a:cxnLst/>
              <a:rect l="l" t="t" r="r" b="b"/>
              <a:pathLst>
                <a:path w="2220" h="3051" extrusionOk="0">
                  <a:moveTo>
                    <a:pt x="1049" y="0"/>
                  </a:moveTo>
                  <a:lnTo>
                    <a:pt x="1248" y="2243"/>
                  </a:lnTo>
                  <a:lnTo>
                    <a:pt x="77" y="2828"/>
                  </a:lnTo>
                  <a:cubicBezTo>
                    <a:pt x="24" y="2828"/>
                    <a:pt x="0" y="2881"/>
                    <a:pt x="0" y="2928"/>
                  </a:cubicBezTo>
                  <a:cubicBezTo>
                    <a:pt x="0" y="3004"/>
                    <a:pt x="47" y="3051"/>
                    <a:pt x="123" y="3051"/>
                  </a:cubicBezTo>
                  <a:lnTo>
                    <a:pt x="2149" y="3051"/>
                  </a:lnTo>
                  <a:lnTo>
                    <a:pt x="2220" y="2243"/>
                  </a:lnTo>
                  <a:lnTo>
                    <a:pt x="2220" y="316"/>
                  </a:lnTo>
                  <a:lnTo>
                    <a:pt x="1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9"/>
            <p:cNvSpPr/>
            <p:nvPr/>
          </p:nvSpPr>
          <p:spPr>
            <a:xfrm>
              <a:off x="2113956" y="4721599"/>
              <a:ext cx="272250" cy="114607"/>
            </a:xfrm>
            <a:custGeom>
              <a:avLst/>
              <a:gdLst/>
              <a:ahLst/>
              <a:cxnLst/>
              <a:rect l="l" t="t" r="r" b="b"/>
              <a:pathLst>
                <a:path w="2366" h="996" extrusionOk="0">
                  <a:moveTo>
                    <a:pt x="1288" y="0"/>
                  </a:moveTo>
                  <a:lnTo>
                    <a:pt x="70" y="680"/>
                  </a:lnTo>
                  <a:cubicBezTo>
                    <a:pt x="24" y="703"/>
                    <a:pt x="0" y="779"/>
                    <a:pt x="0" y="826"/>
                  </a:cubicBezTo>
                  <a:cubicBezTo>
                    <a:pt x="0" y="926"/>
                    <a:pt x="70" y="996"/>
                    <a:pt x="147" y="996"/>
                  </a:cubicBezTo>
                  <a:lnTo>
                    <a:pt x="2366" y="996"/>
                  </a:lnTo>
                  <a:lnTo>
                    <a:pt x="2313" y="94"/>
                  </a:lnTo>
                  <a:cubicBezTo>
                    <a:pt x="2313" y="94"/>
                    <a:pt x="2159" y="180"/>
                    <a:pt x="1913" y="180"/>
                  </a:cubicBezTo>
                  <a:cubicBezTo>
                    <a:pt x="1742" y="180"/>
                    <a:pt x="1528" y="139"/>
                    <a:pt x="1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9"/>
            <p:cNvSpPr/>
            <p:nvPr/>
          </p:nvSpPr>
          <p:spPr>
            <a:xfrm>
              <a:off x="2225801" y="4733911"/>
              <a:ext cx="33715" cy="46372"/>
            </a:xfrm>
            <a:custGeom>
              <a:avLst/>
              <a:gdLst/>
              <a:ahLst/>
              <a:cxnLst/>
              <a:rect l="l" t="t" r="r" b="b"/>
              <a:pathLst>
                <a:path w="293" h="403" extrusionOk="0">
                  <a:moveTo>
                    <a:pt x="65" y="0"/>
                  </a:moveTo>
                  <a:cubicBezTo>
                    <a:pt x="58" y="0"/>
                    <a:pt x="53" y="3"/>
                    <a:pt x="53" y="11"/>
                  </a:cubicBezTo>
                  <a:cubicBezTo>
                    <a:pt x="24" y="40"/>
                    <a:pt x="0" y="63"/>
                    <a:pt x="24" y="87"/>
                  </a:cubicBezTo>
                  <a:cubicBezTo>
                    <a:pt x="100" y="186"/>
                    <a:pt x="147" y="280"/>
                    <a:pt x="199" y="379"/>
                  </a:cubicBezTo>
                  <a:cubicBezTo>
                    <a:pt x="223" y="403"/>
                    <a:pt x="246" y="403"/>
                    <a:pt x="270" y="403"/>
                  </a:cubicBezTo>
                  <a:cubicBezTo>
                    <a:pt x="293" y="379"/>
                    <a:pt x="293" y="356"/>
                    <a:pt x="293" y="333"/>
                  </a:cubicBezTo>
                  <a:cubicBezTo>
                    <a:pt x="246" y="233"/>
                    <a:pt x="170" y="110"/>
                    <a:pt x="100" y="11"/>
                  </a:cubicBezTo>
                  <a:cubicBezTo>
                    <a:pt x="100" y="11"/>
                    <a:pt x="79"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9"/>
            <p:cNvSpPr/>
            <p:nvPr/>
          </p:nvSpPr>
          <p:spPr>
            <a:xfrm>
              <a:off x="2208886" y="4745303"/>
              <a:ext cx="31183" cy="40389"/>
            </a:xfrm>
            <a:custGeom>
              <a:avLst/>
              <a:gdLst/>
              <a:ahLst/>
              <a:cxnLst/>
              <a:rect l="l" t="t" r="r" b="b"/>
              <a:pathLst>
                <a:path w="271" h="351" extrusionOk="0">
                  <a:moveTo>
                    <a:pt x="52" y="1"/>
                  </a:moveTo>
                  <a:cubicBezTo>
                    <a:pt x="43" y="1"/>
                    <a:pt x="34" y="3"/>
                    <a:pt x="24" y="11"/>
                  </a:cubicBezTo>
                  <a:cubicBezTo>
                    <a:pt x="1" y="35"/>
                    <a:pt x="1" y="58"/>
                    <a:pt x="24" y="87"/>
                  </a:cubicBezTo>
                  <a:cubicBezTo>
                    <a:pt x="100" y="181"/>
                    <a:pt x="124" y="234"/>
                    <a:pt x="171" y="327"/>
                  </a:cubicBezTo>
                  <a:cubicBezTo>
                    <a:pt x="171" y="351"/>
                    <a:pt x="200" y="351"/>
                    <a:pt x="223" y="351"/>
                  </a:cubicBezTo>
                  <a:cubicBezTo>
                    <a:pt x="247" y="327"/>
                    <a:pt x="270" y="304"/>
                    <a:pt x="247" y="280"/>
                  </a:cubicBezTo>
                  <a:cubicBezTo>
                    <a:pt x="200" y="181"/>
                    <a:pt x="171" y="134"/>
                    <a:pt x="100" y="11"/>
                  </a:cubicBezTo>
                  <a:cubicBezTo>
                    <a:pt x="85" y="11"/>
                    <a:pt x="69" y="1"/>
                    <a:pt x="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9"/>
            <p:cNvSpPr/>
            <p:nvPr/>
          </p:nvSpPr>
          <p:spPr>
            <a:xfrm>
              <a:off x="2192086" y="4752782"/>
              <a:ext cx="31068" cy="39008"/>
            </a:xfrm>
            <a:custGeom>
              <a:avLst/>
              <a:gdLst/>
              <a:ahLst/>
              <a:cxnLst/>
              <a:rect l="l" t="t" r="r" b="b"/>
              <a:pathLst>
                <a:path w="270" h="339" extrusionOk="0">
                  <a:moveTo>
                    <a:pt x="77" y="0"/>
                  </a:moveTo>
                  <a:cubicBezTo>
                    <a:pt x="65" y="0"/>
                    <a:pt x="53" y="8"/>
                    <a:pt x="53" y="22"/>
                  </a:cubicBezTo>
                  <a:cubicBezTo>
                    <a:pt x="24" y="46"/>
                    <a:pt x="0" y="69"/>
                    <a:pt x="24" y="92"/>
                  </a:cubicBezTo>
                  <a:cubicBezTo>
                    <a:pt x="77" y="139"/>
                    <a:pt x="123" y="239"/>
                    <a:pt x="147" y="315"/>
                  </a:cubicBezTo>
                  <a:cubicBezTo>
                    <a:pt x="170" y="338"/>
                    <a:pt x="200" y="338"/>
                    <a:pt x="223" y="338"/>
                  </a:cubicBezTo>
                  <a:cubicBezTo>
                    <a:pt x="246" y="315"/>
                    <a:pt x="270" y="286"/>
                    <a:pt x="246" y="262"/>
                  </a:cubicBezTo>
                  <a:cubicBezTo>
                    <a:pt x="200" y="192"/>
                    <a:pt x="170" y="92"/>
                    <a:pt x="100" y="22"/>
                  </a:cubicBezTo>
                  <a:cubicBezTo>
                    <a:pt x="100" y="8"/>
                    <a:pt x="88" y="0"/>
                    <a:pt x="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9"/>
            <p:cNvSpPr/>
            <p:nvPr/>
          </p:nvSpPr>
          <p:spPr>
            <a:xfrm>
              <a:off x="2110504" y="2781203"/>
              <a:ext cx="353833" cy="1760648"/>
            </a:xfrm>
            <a:custGeom>
              <a:avLst/>
              <a:gdLst/>
              <a:ahLst/>
              <a:cxnLst/>
              <a:rect l="l" t="t" r="r" b="b"/>
              <a:pathLst>
                <a:path w="3075" h="15301" extrusionOk="0">
                  <a:moveTo>
                    <a:pt x="3052" y="1"/>
                  </a:moveTo>
                  <a:lnTo>
                    <a:pt x="1640" y="879"/>
                  </a:lnTo>
                  <a:lnTo>
                    <a:pt x="1078" y="1418"/>
                  </a:lnTo>
                  <a:cubicBezTo>
                    <a:pt x="979" y="1787"/>
                    <a:pt x="177" y="2688"/>
                    <a:pt x="77" y="5540"/>
                  </a:cubicBezTo>
                  <a:cubicBezTo>
                    <a:pt x="1" y="8690"/>
                    <a:pt x="540" y="15300"/>
                    <a:pt x="540" y="15300"/>
                  </a:cubicBezTo>
                  <a:lnTo>
                    <a:pt x="2858" y="15300"/>
                  </a:lnTo>
                  <a:lnTo>
                    <a:pt x="3075" y="4076"/>
                  </a:lnTo>
                  <a:lnTo>
                    <a:pt x="3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9"/>
            <p:cNvSpPr/>
            <p:nvPr/>
          </p:nvSpPr>
          <p:spPr>
            <a:xfrm>
              <a:off x="2394145" y="2915948"/>
              <a:ext cx="494675" cy="1625904"/>
            </a:xfrm>
            <a:custGeom>
              <a:avLst/>
              <a:gdLst/>
              <a:ahLst/>
              <a:cxnLst/>
              <a:rect l="l" t="t" r="r" b="b"/>
              <a:pathLst>
                <a:path w="4299" h="14130" extrusionOk="0">
                  <a:moveTo>
                    <a:pt x="2419" y="1"/>
                  </a:moveTo>
                  <a:lnTo>
                    <a:pt x="1" y="200"/>
                  </a:lnTo>
                  <a:cubicBezTo>
                    <a:pt x="1" y="1857"/>
                    <a:pt x="147" y="2858"/>
                    <a:pt x="147" y="2858"/>
                  </a:cubicBezTo>
                  <a:lnTo>
                    <a:pt x="2126" y="14129"/>
                  </a:lnTo>
                  <a:lnTo>
                    <a:pt x="4199" y="14129"/>
                  </a:lnTo>
                  <a:cubicBezTo>
                    <a:pt x="4199" y="14129"/>
                    <a:pt x="4299" y="5469"/>
                    <a:pt x="3737" y="3127"/>
                  </a:cubicBezTo>
                  <a:cubicBezTo>
                    <a:pt x="3391" y="1640"/>
                    <a:pt x="2636" y="539"/>
                    <a:pt x="2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9"/>
            <p:cNvSpPr/>
            <p:nvPr/>
          </p:nvSpPr>
          <p:spPr>
            <a:xfrm>
              <a:off x="2388852" y="2938847"/>
              <a:ext cx="78936" cy="592367"/>
            </a:xfrm>
            <a:custGeom>
              <a:avLst/>
              <a:gdLst/>
              <a:ahLst/>
              <a:cxnLst/>
              <a:rect l="l" t="t" r="r" b="b"/>
              <a:pathLst>
                <a:path w="686" h="5148" extrusionOk="0">
                  <a:moveTo>
                    <a:pt x="0" y="1"/>
                  </a:moveTo>
                  <a:cubicBezTo>
                    <a:pt x="70" y="780"/>
                    <a:pt x="170" y="1904"/>
                    <a:pt x="293" y="2928"/>
                  </a:cubicBezTo>
                  <a:cubicBezTo>
                    <a:pt x="340" y="3438"/>
                    <a:pt x="392" y="3930"/>
                    <a:pt x="463" y="4316"/>
                  </a:cubicBezTo>
                  <a:cubicBezTo>
                    <a:pt x="510" y="4708"/>
                    <a:pt x="562" y="5001"/>
                    <a:pt x="609" y="5147"/>
                  </a:cubicBezTo>
                  <a:lnTo>
                    <a:pt x="685" y="5124"/>
                  </a:lnTo>
                  <a:cubicBezTo>
                    <a:pt x="633" y="4978"/>
                    <a:pt x="586" y="4685"/>
                    <a:pt x="539" y="4293"/>
                  </a:cubicBezTo>
                  <a:cubicBezTo>
                    <a:pt x="363" y="3122"/>
                    <a:pt x="170" y="1148"/>
                    <a:pt x="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9"/>
            <p:cNvSpPr/>
            <p:nvPr/>
          </p:nvSpPr>
          <p:spPr>
            <a:xfrm>
              <a:off x="2588264" y="2913302"/>
              <a:ext cx="269603" cy="1628550"/>
            </a:xfrm>
            <a:custGeom>
              <a:avLst/>
              <a:gdLst/>
              <a:ahLst/>
              <a:cxnLst/>
              <a:rect l="l" t="t" r="r" b="b"/>
              <a:pathLst>
                <a:path w="2343" h="14153" extrusionOk="0">
                  <a:moveTo>
                    <a:pt x="47" y="0"/>
                  </a:moveTo>
                  <a:lnTo>
                    <a:pt x="0" y="53"/>
                  </a:lnTo>
                  <a:lnTo>
                    <a:pt x="24" y="76"/>
                  </a:lnTo>
                  <a:cubicBezTo>
                    <a:pt x="123" y="199"/>
                    <a:pt x="1072" y="1370"/>
                    <a:pt x="1388" y="3027"/>
                  </a:cubicBezTo>
                  <a:cubicBezTo>
                    <a:pt x="1464" y="3390"/>
                    <a:pt x="1558" y="4269"/>
                    <a:pt x="1657" y="5369"/>
                  </a:cubicBezTo>
                  <a:cubicBezTo>
                    <a:pt x="1804" y="7050"/>
                    <a:pt x="1950" y="9246"/>
                    <a:pt x="2073" y="11002"/>
                  </a:cubicBezTo>
                  <a:cubicBezTo>
                    <a:pt x="2120" y="11910"/>
                    <a:pt x="2173" y="12688"/>
                    <a:pt x="2219" y="13250"/>
                  </a:cubicBezTo>
                  <a:cubicBezTo>
                    <a:pt x="2243" y="13520"/>
                    <a:pt x="2243" y="13760"/>
                    <a:pt x="2266" y="13906"/>
                  </a:cubicBezTo>
                  <a:lnTo>
                    <a:pt x="2266" y="14152"/>
                  </a:lnTo>
                  <a:lnTo>
                    <a:pt x="2342" y="14152"/>
                  </a:lnTo>
                  <a:cubicBezTo>
                    <a:pt x="2342" y="14152"/>
                    <a:pt x="2196" y="11734"/>
                    <a:pt x="2026" y="9128"/>
                  </a:cubicBezTo>
                  <a:cubicBezTo>
                    <a:pt x="1927" y="7834"/>
                    <a:pt x="1827" y="6494"/>
                    <a:pt x="1733" y="5369"/>
                  </a:cubicBezTo>
                  <a:cubicBezTo>
                    <a:pt x="1634" y="4245"/>
                    <a:pt x="1534" y="3367"/>
                    <a:pt x="1464" y="3004"/>
                  </a:cubicBezTo>
                  <a:cubicBezTo>
                    <a:pt x="1095" y="1224"/>
                    <a:pt x="47" y="0"/>
                    <a:pt x="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9"/>
            <p:cNvSpPr/>
            <p:nvPr/>
          </p:nvSpPr>
          <p:spPr>
            <a:xfrm>
              <a:off x="2489882" y="2938847"/>
              <a:ext cx="190782" cy="120706"/>
            </a:xfrm>
            <a:custGeom>
              <a:avLst/>
              <a:gdLst/>
              <a:ahLst/>
              <a:cxnLst/>
              <a:rect l="l" t="t" r="r" b="b"/>
              <a:pathLst>
                <a:path w="1658" h="1049" extrusionOk="0">
                  <a:moveTo>
                    <a:pt x="47" y="1"/>
                  </a:moveTo>
                  <a:lnTo>
                    <a:pt x="0" y="24"/>
                  </a:lnTo>
                  <a:cubicBezTo>
                    <a:pt x="0" y="24"/>
                    <a:pt x="71" y="241"/>
                    <a:pt x="293" y="487"/>
                  </a:cubicBezTo>
                  <a:cubicBezTo>
                    <a:pt x="539" y="733"/>
                    <a:pt x="978" y="1002"/>
                    <a:pt x="1657" y="1049"/>
                  </a:cubicBezTo>
                  <a:lnTo>
                    <a:pt x="1657" y="973"/>
                  </a:lnTo>
                  <a:cubicBezTo>
                    <a:pt x="978" y="926"/>
                    <a:pt x="586" y="657"/>
                    <a:pt x="363" y="440"/>
                  </a:cubicBezTo>
                  <a:cubicBezTo>
                    <a:pt x="246" y="317"/>
                    <a:pt x="170" y="217"/>
                    <a:pt x="123" y="124"/>
                  </a:cubicBezTo>
                  <a:cubicBezTo>
                    <a:pt x="100" y="71"/>
                    <a:pt x="71" y="48"/>
                    <a:pt x="71" y="24"/>
                  </a:cubicBezTo>
                  <a:lnTo>
                    <a:pt x="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9"/>
            <p:cNvSpPr/>
            <p:nvPr/>
          </p:nvSpPr>
          <p:spPr>
            <a:xfrm>
              <a:off x="2186678" y="2938847"/>
              <a:ext cx="134859" cy="109314"/>
            </a:xfrm>
            <a:custGeom>
              <a:avLst/>
              <a:gdLst/>
              <a:ahLst/>
              <a:cxnLst/>
              <a:rect l="l" t="t" r="r" b="b"/>
              <a:pathLst>
                <a:path w="1172" h="950" extrusionOk="0">
                  <a:moveTo>
                    <a:pt x="1125" y="1"/>
                  </a:moveTo>
                  <a:cubicBezTo>
                    <a:pt x="1072" y="71"/>
                    <a:pt x="978" y="194"/>
                    <a:pt x="879" y="294"/>
                  </a:cubicBezTo>
                  <a:cubicBezTo>
                    <a:pt x="709" y="440"/>
                    <a:pt x="487" y="586"/>
                    <a:pt x="317" y="709"/>
                  </a:cubicBezTo>
                  <a:cubicBezTo>
                    <a:pt x="217" y="756"/>
                    <a:pt x="147" y="803"/>
                    <a:pt x="100" y="856"/>
                  </a:cubicBezTo>
                  <a:cubicBezTo>
                    <a:pt x="24" y="879"/>
                    <a:pt x="1" y="903"/>
                    <a:pt x="1" y="903"/>
                  </a:cubicBezTo>
                  <a:lnTo>
                    <a:pt x="24" y="949"/>
                  </a:lnTo>
                  <a:cubicBezTo>
                    <a:pt x="24" y="949"/>
                    <a:pt x="270" y="826"/>
                    <a:pt x="539" y="633"/>
                  </a:cubicBezTo>
                  <a:cubicBezTo>
                    <a:pt x="656" y="563"/>
                    <a:pt x="803" y="440"/>
                    <a:pt x="926" y="340"/>
                  </a:cubicBezTo>
                  <a:cubicBezTo>
                    <a:pt x="1049" y="241"/>
                    <a:pt x="1125" y="124"/>
                    <a:pt x="1172" y="24"/>
                  </a:cubicBezTo>
                  <a:lnTo>
                    <a:pt x="11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9"/>
            <p:cNvSpPr/>
            <p:nvPr/>
          </p:nvSpPr>
          <p:spPr>
            <a:xfrm>
              <a:off x="2346392" y="2955762"/>
              <a:ext cx="70882" cy="199527"/>
            </a:xfrm>
            <a:custGeom>
              <a:avLst/>
              <a:gdLst/>
              <a:ahLst/>
              <a:cxnLst/>
              <a:rect l="l" t="t" r="r" b="b"/>
              <a:pathLst>
                <a:path w="616" h="1734" extrusionOk="0">
                  <a:moveTo>
                    <a:pt x="0" y="0"/>
                  </a:moveTo>
                  <a:cubicBezTo>
                    <a:pt x="0" y="0"/>
                    <a:pt x="30" y="340"/>
                    <a:pt x="53" y="732"/>
                  </a:cubicBezTo>
                  <a:cubicBezTo>
                    <a:pt x="76" y="902"/>
                    <a:pt x="100" y="1095"/>
                    <a:pt x="123" y="1241"/>
                  </a:cubicBezTo>
                  <a:cubicBezTo>
                    <a:pt x="147" y="1318"/>
                    <a:pt x="147" y="1388"/>
                    <a:pt x="176" y="1441"/>
                  </a:cubicBezTo>
                  <a:cubicBezTo>
                    <a:pt x="176" y="1487"/>
                    <a:pt x="199" y="1534"/>
                    <a:pt x="223" y="1558"/>
                  </a:cubicBezTo>
                  <a:cubicBezTo>
                    <a:pt x="293" y="1634"/>
                    <a:pt x="393" y="1657"/>
                    <a:pt x="469" y="1681"/>
                  </a:cubicBezTo>
                  <a:cubicBezTo>
                    <a:pt x="539" y="1704"/>
                    <a:pt x="615" y="1733"/>
                    <a:pt x="615" y="1733"/>
                  </a:cubicBezTo>
                  <a:lnTo>
                    <a:pt x="615" y="1657"/>
                  </a:lnTo>
                  <a:cubicBezTo>
                    <a:pt x="562" y="1634"/>
                    <a:pt x="369" y="1610"/>
                    <a:pt x="270" y="1511"/>
                  </a:cubicBezTo>
                  <a:cubicBezTo>
                    <a:pt x="270" y="1511"/>
                    <a:pt x="246" y="1464"/>
                    <a:pt x="246" y="1411"/>
                  </a:cubicBezTo>
                  <a:cubicBezTo>
                    <a:pt x="199" y="1241"/>
                    <a:pt x="147" y="902"/>
                    <a:pt x="123" y="586"/>
                  </a:cubicBezTo>
                  <a:cubicBezTo>
                    <a:pt x="100" y="416"/>
                    <a:pt x="76" y="270"/>
                    <a:pt x="76" y="170"/>
                  </a:cubicBezTo>
                  <a:lnTo>
                    <a:pt x="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9"/>
            <p:cNvSpPr/>
            <p:nvPr/>
          </p:nvSpPr>
          <p:spPr>
            <a:xfrm>
              <a:off x="2413707" y="3384851"/>
              <a:ext cx="28422" cy="1145497"/>
            </a:xfrm>
            <a:custGeom>
              <a:avLst/>
              <a:gdLst/>
              <a:ahLst/>
              <a:cxnLst/>
              <a:rect l="l" t="t" r="r" b="b"/>
              <a:pathLst>
                <a:path w="247" h="9955" extrusionOk="0">
                  <a:moveTo>
                    <a:pt x="176" y="1"/>
                  </a:moveTo>
                  <a:cubicBezTo>
                    <a:pt x="124" y="1611"/>
                    <a:pt x="1" y="9955"/>
                    <a:pt x="1" y="9955"/>
                  </a:cubicBezTo>
                  <a:lnTo>
                    <a:pt x="77" y="9955"/>
                  </a:lnTo>
                  <a:cubicBezTo>
                    <a:pt x="77" y="9955"/>
                    <a:pt x="77" y="9832"/>
                    <a:pt x="100" y="9592"/>
                  </a:cubicBezTo>
                  <a:cubicBezTo>
                    <a:pt x="100" y="7981"/>
                    <a:pt x="200" y="1418"/>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9"/>
            <p:cNvSpPr/>
            <p:nvPr/>
          </p:nvSpPr>
          <p:spPr>
            <a:xfrm>
              <a:off x="2161133" y="4505270"/>
              <a:ext cx="286403" cy="70191"/>
            </a:xfrm>
            <a:custGeom>
              <a:avLst/>
              <a:gdLst/>
              <a:ahLst/>
              <a:cxnLst/>
              <a:rect l="l" t="t" r="r" b="b"/>
              <a:pathLst>
                <a:path w="2489" h="610" extrusionOk="0">
                  <a:moveTo>
                    <a:pt x="0" y="1"/>
                  </a:moveTo>
                  <a:lnTo>
                    <a:pt x="0" y="610"/>
                  </a:lnTo>
                  <a:lnTo>
                    <a:pt x="2489" y="610"/>
                  </a:lnTo>
                  <a:lnTo>
                    <a:pt x="2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9"/>
            <p:cNvSpPr/>
            <p:nvPr/>
          </p:nvSpPr>
          <p:spPr>
            <a:xfrm>
              <a:off x="2621979" y="4505270"/>
              <a:ext cx="266842" cy="70191"/>
            </a:xfrm>
            <a:custGeom>
              <a:avLst/>
              <a:gdLst/>
              <a:ahLst/>
              <a:cxnLst/>
              <a:rect l="l" t="t" r="r" b="b"/>
              <a:pathLst>
                <a:path w="2319" h="610" extrusionOk="0">
                  <a:moveTo>
                    <a:pt x="0" y="1"/>
                  </a:moveTo>
                  <a:lnTo>
                    <a:pt x="70" y="610"/>
                  </a:lnTo>
                  <a:lnTo>
                    <a:pt x="2319" y="610"/>
                  </a:lnTo>
                  <a:lnTo>
                    <a:pt x="2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9"/>
            <p:cNvSpPr/>
            <p:nvPr/>
          </p:nvSpPr>
          <p:spPr>
            <a:xfrm>
              <a:off x="2186678" y="2320355"/>
              <a:ext cx="567398" cy="648751"/>
            </a:xfrm>
            <a:custGeom>
              <a:avLst/>
              <a:gdLst/>
              <a:ahLst/>
              <a:cxnLst/>
              <a:rect l="l" t="t" r="r" b="b"/>
              <a:pathLst>
                <a:path w="4931" h="5638" extrusionOk="0">
                  <a:moveTo>
                    <a:pt x="2242" y="1"/>
                  </a:moveTo>
                  <a:cubicBezTo>
                    <a:pt x="2044" y="1"/>
                    <a:pt x="1904" y="7"/>
                    <a:pt x="1904" y="7"/>
                  </a:cubicBezTo>
                  <a:cubicBezTo>
                    <a:pt x="1904" y="7"/>
                    <a:pt x="1148" y="668"/>
                    <a:pt x="610" y="1400"/>
                  </a:cubicBezTo>
                  <a:cubicBezTo>
                    <a:pt x="170" y="1839"/>
                    <a:pt x="1" y="2179"/>
                    <a:pt x="24" y="2618"/>
                  </a:cubicBezTo>
                  <a:cubicBezTo>
                    <a:pt x="24" y="2934"/>
                    <a:pt x="170" y="3204"/>
                    <a:pt x="270" y="3666"/>
                  </a:cubicBezTo>
                  <a:cubicBezTo>
                    <a:pt x="364" y="4181"/>
                    <a:pt x="416" y="5423"/>
                    <a:pt x="416" y="5423"/>
                  </a:cubicBezTo>
                  <a:cubicBezTo>
                    <a:pt x="823" y="5569"/>
                    <a:pt x="1418" y="5638"/>
                    <a:pt x="2066" y="5638"/>
                  </a:cubicBezTo>
                  <a:cubicBezTo>
                    <a:pt x="2816" y="5638"/>
                    <a:pt x="3637" y="5546"/>
                    <a:pt x="4316" y="5376"/>
                  </a:cubicBezTo>
                  <a:cubicBezTo>
                    <a:pt x="4439" y="4205"/>
                    <a:pt x="4931" y="1693"/>
                    <a:pt x="4661" y="1277"/>
                  </a:cubicBezTo>
                  <a:cubicBezTo>
                    <a:pt x="4392" y="862"/>
                    <a:pt x="2928" y="30"/>
                    <a:pt x="2928" y="30"/>
                  </a:cubicBezTo>
                  <a:cubicBezTo>
                    <a:pt x="2697" y="7"/>
                    <a:pt x="2441" y="1"/>
                    <a:pt x="22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9"/>
            <p:cNvSpPr/>
            <p:nvPr/>
          </p:nvSpPr>
          <p:spPr>
            <a:xfrm>
              <a:off x="2184032" y="2477999"/>
              <a:ext cx="75484" cy="233242"/>
            </a:xfrm>
            <a:custGeom>
              <a:avLst/>
              <a:gdLst/>
              <a:ahLst/>
              <a:cxnLst/>
              <a:rect l="l" t="t" r="r" b="b"/>
              <a:pathLst>
                <a:path w="656" h="2027" extrusionOk="0">
                  <a:moveTo>
                    <a:pt x="609" y="1"/>
                  </a:moveTo>
                  <a:cubicBezTo>
                    <a:pt x="387" y="223"/>
                    <a:pt x="240" y="417"/>
                    <a:pt x="147" y="616"/>
                  </a:cubicBezTo>
                  <a:cubicBezTo>
                    <a:pt x="47" y="809"/>
                    <a:pt x="0" y="1002"/>
                    <a:pt x="0" y="1225"/>
                  </a:cubicBezTo>
                  <a:lnTo>
                    <a:pt x="0" y="1248"/>
                  </a:lnTo>
                  <a:cubicBezTo>
                    <a:pt x="0" y="1418"/>
                    <a:pt x="24" y="1541"/>
                    <a:pt x="70" y="1664"/>
                  </a:cubicBezTo>
                  <a:cubicBezTo>
                    <a:pt x="94" y="1787"/>
                    <a:pt x="147" y="1880"/>
                    <a:pt x="193" y="2027"/>
                  </a:cubicBezTo>
                  <a:lnTo>
                    <a:pt x="270" y="2027"/>
                  </a:lnTo>
                  <a:cubicBezTo>
                    <a:pt x="217" y="1857"/>
                    <a:pt x="170" y="1757"/>
                    <a:pt x="147" y="1640"/>
                  </a:cubicBezTo>
                  <a:cubicBezTo>
                    <a:pt x="94" y="1517"/>
                    <a:pt x="70" y="1394"/>
                    <a:pt x="70" y="1248"/>
                  </a:cubicBezTo>
                  <a:lnTo>
                    <a:pt x="70" y="1225"/>
                  </a:lnTo>
                  <a:cubicBezTo>
                    <a:pt x="70" y="1002"/>
                    <a:pt x="123" y="832"/>
                    <a:pt x="217" y="639"/>
                  </a:cubicBezTo>
                  <a:cubicBezTo>
                    <a:pt x="316" y="469"/>
                    <a:pt x="463" y="270"/>
                    <a:pt x="656" y="54"/>
                  </a:cubicBezTo>
                  <a:lnTo>
                    <a:pt x="609" y="1"/>
                  </a:lnTo>
                  <a:close/>
                </a:path>
              </a:pathLst>
            </a:custGeom>
            <a:solidFill>
              <a:srgbClr val="AA3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9"/>
            <p:cNvSpPr/>
            <p:nvPr/>
          </p:nvSpPr>
          <p:spPr>
            <a:xfrm>
              <a:off x="2419805" y="2363506"/>
              <a:ext cx="22323" cy="252803"/>
            </a:xfrm>
            <a:custGeom>
              <a:avLst/>
              <a:gdLst/>
              <a:ahLst/>
              <a:cxnLst/>
              <a:rect l="l" t="t" r="r" b="b"/>
              <a:pathLst>
                <a:path w="194" h="2197" extrusionOk="0">
                  <a:moveTo>
                    <a:pt x="123" y="1"/>
                  </a:moveTo>
                  <a:lnTo>
                    <a:pt x="0" y="2167"/>
                  </a:lnTo>
                  <a:lnTo>
                    <a:pt x="71" y="2196"/>
                  </a:lnTo>
                  <a:lnTo>
                    <a:pt x="194" y="1"/>
                  </a:lnTo>
                  <a:close/>
                </a:path>
              </a:pathLst>
            </a:custGeom>
            <a:solidFill>
              <a:srgbClr val="AA3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9"/>
            <p:cNvSpPr/>
            <p:nvPr/>
          </p:nvSpPr>
          <p:spPr>
            <a:xfrm>
              <a:off x="2450759" y="2430936"/>
              <a:ext cx="10931" cy="10816"/>
            </a:xfrm>
            <a:custGeom>
              <a:avLst/>
              <a:gdLst/>
              <a:ahLst/>
              <a:cxnLst/>
              <a:rect l="l" t="t" r="r" b="b"/>
              <a:pathLst>
                <a:path w="95" h="94" extrusionOk="0">
                  <a:moveTo>
                    <a:pt x="48" y="0"/>
                  </a:moveTo>
                  <a:cubicBezTo>
                    <a:pt x="24" y="0"/>
                    <a:pt x="1" y="23"/>
                    <a:pt x="1" y="47"/>
                  </a:cubicBezTo>
                  <a:cubicBezTo>
                    <a:pt x="1" y="70"/>
                    <a:pt x="24" y="94"/>
                    <a:pt x="48" y="94"/>
                  </a:cubicBezTo>
                  <a:cubicBezTo>
                    <a:pt x="71" y="94"/>
                    <a:pt x="95" y="70"/>
                    <a:pt x="95" y="47"/>
                  </a:cubicBezTo>
                  <a:cubicBezTo>
                    <a:pt x="95" y="23"/>
                    <a:pt x="71" y="0"/>
                    <a:pt x="48" y="0"/>
                  </a:cubicBezTo>
                  <a:close/>
                </a:path>
              </a:pathLst>
            </a:custGeom>
            <a:solidFill>
              <a:srgbClr val="AA3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9"/>
            <p:cNvSpPr/>
            <p:nvPr/>
          </p:nvSpPr>
          <p:spPr>
            <a:xfrm>
              <a:off x="2447422" y="2515051"/>
              <a:ext cx="8860" cy="8285"/>
            </a:xfrm>
            <a:custGeom>
              <a:avLst/>
              <a:gdLst/>
              <a:ahLst/>
              <a:cxnLst/>
              <a:rect l="l" t="t" r="r" b="b"/>
              <a:pathLst>
                <a:path w="77" h="72" extrusionOk="0">
                  <a:moveTo>
                    <a:pt x="30" y="1"/>
                  </a:moveTo>
                  <a:cubicBezTo>
                    <a:pt x="1" y="1"/>
                    <a:pt x="1" y="24"/>
                    <a:pt x="1" y="48"/>
                  </a:cubicBezTo>
                  <a:cubicBezTo>
                    <a:pt x="1" y="48"/>
                    <a:pt x="1" y="71"/>
                    <a:pt x="30" y="71"/>
                  </a:cubicBezTo>
                  <a:cubicBezTo>
                    <a:pt x="53" y="71"/>
                    <a:pt x="77" y="48"/>
                    <a:pt x="77" y="48"/>
                  </a:cubicBezTo>
                  <a:cubicBezTo>
                    <a:pt x="77" y="24"/>
                    <a:pt x="53" y="1"/>
                    <a:pt x="30" y="1"/>
                  </a:cubicBezTo>
                  <a:close/>
                </a:path>
              </a:pathLst>
            </a:custGeom>
            <a:solidFill>
              <a:srgbClr val="AA3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9"/>
            <p:cNvSpPr/>
            <p:nvPr/>
          </p:nvSpPr>
          <p:spPr>
            <a:xfrm>
              <a:off x="2442013" y="2595944"/>
              <a:ext cx="8860" cy="11622"/>
            </a:xfrm>
            <a:custGeom>
              <a:avLst/>
              <a:gdLst/>
              <a:ahLst/>
              <a:cxnLst/>
              <a:rect l="l" t="t" r="r" b="b"/>
              <a:pathLst>
                <a:path w="77" h="101" extrusionOk="0">
                  <a:moveTo>
                    <a:pt x="48" y="1"/>
                  </a:moveTo>
                  <a:cubicBezTo>
                    <a:pt x="24" y="1"/>
                    <a:pt x="1" y="30"/>
                    <a:pt x="1" y="53"/>
                  </a:cubicBezTo>
                  <a:cubicBezTo>
                    <a:pt x="1" y="77"/>
                    <a:pt x="24" y="100"/>
                    <a:pt x="48" y="100"/>
                  </a:cubicBezTo>
                  <a:cubicBezTo>
                    <a:pt x="77" y="100"/>
                    <a:pt x="77" y="77"/>
                    <a:pt x="77" y="53"/>
                  </a:cubicBezTo>
                  <a:cubicBezTo>
                    <a:pt x="77" y="30"/>
                    <a:pt x="77" y="1"/>
                    <a:pt x="48" y="1"/>
                  </a:cubicBezTo>
                  <a:close/>
                </a:path>
              </a:pathLst>
            </a:custGeom>
            <a:solidFill>
              <a:srgbClr val="AA3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9"/>
            <p:cNvSpPr/>
            <p:nvPr/>
          </p:nvSpPr>
          <p:spPr>
            <a:xfrm>
              <a:off x="2621979" y="2506305"/>
              <a:ext cx="785681" cy="536445"/>
            </a:xfrm>
            <a:custGeom>
              <a:avLst/>
              <a:gdLst/>
              <a:ahLst/>
              <a:cxnLst/>
              <a:rect l="l" t="t" r="r" b="b"/>
              <a:pathLst>
                <a:path w="6828" h="4662" extrusionOk="0">
                  <a:moveTo>
                    <a:pt x="1657" y="1"/>
                  </a:moveTo>
                  <a:lnTo>
                    <a:pt x="0" y="926"/>
                  </a:lnTo>
                  <a:cubicBezTo>
                    <a:pt x="0" y="926"/>
                    <a:pt x="1733" y="2659"/>
                    <a:pt x="2412" y="3122"/>
                  </a:cubicBezTo>
                  <a:cubicBezTo>
                    <a:pt x="2928" y="3444"/>
                    <a:pt x="6611" y="4662"/>
                    <a:pt x="6611" y="4662"/>
                  </a:cubicBezTo>
                  <a:lnTo>
                    <a:pt x="6827" y="3854"/>
                  </a:lnTo>
                  <a:cubicBezTo>
                    <a:pt x="6827" y="3854"/>
                    <a:pt x="3952" y="2150"/>
                    <a:pt x="3607" y="1904"/>
                  </a:cubicBezTo>
                  <a:cubicBezTo>
                    <a:pt x="3267" y="1634"/>
                    <a:pt x="1657" y="1"/>
                    <a:pt x="16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9"/>
            <p:cNvSpPr/>
            <p:nvPr/>
          </p:nvSpPr>
          <p:spPr>
            <a:xfrm>
              <a:off x="2529005" y="2326454"/>
              <a:ext cx="370632" cy="413092"/>
            </a:xfrm>
            <a:custGeom>
              <a:avLst/>
              <a:gdLst/>
              <a:ahLst/>
              <a:cxnLst/>
              <a:rect l="l" t="t" r="r" b="b"/>
              <a:pathLst>
                <a:path w="3221" h="3590" extrusionOk="0">
                  <a:moveTo>
                    <a:pt x="0" y="1"/>
                  </a:moveTo>
                  <a:lnTo>
                    <a:pt x="223" y="2249"/>
                  </a:lnTo>
                  <a:lnTo>
                    <a:pt x="1757" y="3590"/>
                  </a:lnTo>
                  <a:lnTo>
                    <a:pt x="3220" y="2003"/>
                  </a:lnTo>
                  <a:cubicBezTo>
                    <a:pt x="3220" y="2003"/>
                    <a:pt x="2073" y="762"/>
                    <a:pt x="1563" y="492"/>
                  </a:cubicBezTo>
                  <a:cubicBezTo>
                    <a:pt x="855" y="147"/>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9"/>
            <p:cNvSpPr/>
            <p:nvPr/>
          </p:nvSpPr>
          <p:spPr>
            <a:xfrm>
              <a:off x="2596319" y="2621604"/>
              <a:ext cx="112651" cy="98383"/>
            </a:xfrm>
            <a:custGeom>
              <a:avLst/>
              <a:gdLst/>
              <a:ahLst/>
              <a:cxnLst/>
              <a:rect l="l" t="t" r="r" b="b"/>
              <a:pathLst>
                <a:path w="979" h="855" extrusionOk="0">
                  <a:moveTo>
                    <a:pt x="53" y="0"/>
                  </a:moveTo>
                  <a:lnTo>
                    <a:pt x="1" y="47"/>
                  </a:lnTo>
                  <a:lnTo>
                    <a:pt x="932" y="855"/>
                  </a:lnTo>
                  <a:lnTo>
                    <a:pt x="978" y="802"/>
                  </a:lnTo>
                  <a:lnTo>
                    <a:pt x="53" y="0"/>
                  </a:lnTo>
                  <a:close/>
                </a:path>
              </a:pathLst>
            </a:custGeom>
            <a:solidFill>
              <a:srgbClr val="AA3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9"/>
            <p:cNvSpPr/>
            <p:nvPr/>
          </p:nvSpPr>
          <p:spPr>
            <a:xfrm>
              <a:off x="3334708" y="2924693"/>
              <a:ext cx="202289" cy="160979"/>
            </a:xfrm>
            <a:custGeom>
              <a:avLst/>
              <a:gdLst/>
              <a:ahLst/>
              <a:cxnLst/>
              <a:rect l="l" t="t" r="r" b="b"/>
              <a:pathLst>
                <a:path w="1758" h="1399" extrusionOk="0">
                  <a:moveTo>
                    <a:pt x="194" y="1"/>
                  </a:moveTo>
                  <a:lnTo>
                    <a:pt x="1" y="879"/>
                  </a:lnTo>
                  <a:cubicBezTo>
                    <a:pt x="1" y="879"/>
                    <a:pt x="487" y="1219"/>
                    <a:pt x="1125" y="1365"/>
                  </a:cubicBezTo>
                  <a:cubicBezTo>
                    <a:pt x="1172" y="1365"/>
                    <a:pt x="1307" y="1399"/>
                    <a:pt x="1392" y="1399"/>
                  </a:cubicBezTo>
                  <a:cubicBezTo>
                    <a:pt x="1435" y="1399"/>
                    <a:pt x="1465" y="1390"/>
                    <a:pt x="1465" y="1365"/>
                  </a:cubicBezTo>
                  <a:cubicBezTo>
                    <a:pt x="1488" y="1295"/>
                    <a:pt x="1125" y="1172"/>
                    <a:pt x="979" y="1125"/>
                  </a:cubicBezTo>
                  <a:lnTo>
                    <a:pt x="979" y="1125"/>
                  </a:lnTo>
                  <a:cubicBezTo>
                    <a:pt x="1129" y="1143"/>
                    <a:pt x="1441" y="1250"/>
                    <a:pt x="1573" y="1250"/>
                  </a:cubicBezTo>
                  <a:cubicBezTo>
                    <a:pt x="1611" y="1250"/>
                    <a:pt x="1634" y="1241"/>
                    <a:pt x="1634" y="1219"/>
                  </a:cubicBezTo>
                  <a:cubicBezTo>
                    <a:pt x="1634" y="1125"/>
                    <a:pt x="1026" y="903"/>
                    <a:pt x="1025" y="903"/>
                  </a:cubicBezTo>
                  <a:lnTo>
                    <a:pt x="1025" y="903"/>
                  </a:lnTo>
                  <a:cubicBezTo>
                    <a:pt x="1026" y="903"/>
                    <a:pt x="1494" y="1060"/>
                    <a:pt x="1681" y="1060"/>
                  </a:cubicBezTo>
                  <a:cubicBezTo>
                    <a:pt x="1728" y="1060"/>
                    <a:pt x="1757" y="1050"/>
                    <a:pt x="1757" y="1026"/>
                  </a:cubicBezTo>
                  <a:cubicBezTo>
                    <a:pt x="1757" y="926"/>
                    <a:pt x="1026" y="686"/>
                    <a:pt x="1025" y="686"/>
                  </a:cubicBezTo>
                  <a:lnTo>
                    <a:pt x="1025" y="686"/>
                  </a:lnTo>
                  <a:cubicBezTo>
                    <a:pt x="1026" y="686"/>
                    <a:pt x="1473" y="808"/>
                    <a:pt x="1657" y="808"/>
                  </a:cubicBezTo>
                  <a:cubicBezTo>
                    <a:pt x="1704" y="808"/>
                    <a:pt x="1734" y="800"/>
                    <a:pt x="1734" y="780"/>
                  </a:cubicBezTo>
                  <a:cubicBezTo>
                    <a:pt x="1734" y="686"/>
                    <a:pt x="1564" y="633"/>
                    <a:pt x="1441" y="586"/>
                  </a:cubicBezTo>
                  <a:cubicBezTo>
                    <a:pt x="1295" y="563"/>
                    <a:pt x="1025" y="487"/>
                    <a:pt x="1025" y="440"/>
                  </a:cubicBezTo>
                  <a:cubicBezTo>
                    <a:pt x="1025" y="427"/>
                    <a:pt x="1036" y="422"/>
                    <a:pt x="1053" y="422"/>
                  </a:cubicBezTo>
                  <a:cubicBezTo>
                    <a:pt x="1103" y="422"/>
                    <a:pt x="1211" y="464"/>
                    <a:pt x="1293" y="464"/>
                  </a:cubicBezTo>
                  <a:cubicBezTo>
                    <a:pt x="1344" y="464"/>
                    <a:pt x="1385" y="447"/>
                    <a:pt x="1394" y="393"/>
                  </a:cubicBezTo>
                  <a:cubicBezTo>
                    <a:pt x="1394" y="340"/>
                    <a:pt x="1172" y="270"/>
                    <a:pt x="1025" y="218"/>
                  </a:cubicBezTo>
                  <a:cubicBezTo>
                    <a:pt x="832" y="147"/>
                    <a:pt x="417" y="48"/>
                    <a:pt x="1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9"/>
            <p:cNvSpPr/>
            <p:nvPr/>
          </p:nvSpPr>
          <p:spPr>
            <a:xfrm>
              <a:off x="3360368" y="2961170"/>
              <a:ext cx="64093" cy="22323"/>
            </a:xfrm>
            <a:custGeom>
              <a:avLst/>
              <a:gdLst/>
              <a:ahLst/>
              <a:cxnLst/>
              <a:rect l="l" t="t" r="r" b="b"/>
              <a:pathLst>
                <a:path w="557" h="194" extrusionOk="0">
                  <a:moveTo>
                    <a:pt x="24" y="0"/>
                  </a:moveTo>
                  <a:lnTo>
                    <a:pt x="0" y="47"/>
                  </a:lnTo>
                  <a:cubicBezTo>
                    <a:pt x="0" y="47"/>
                    <a:pt x="194" y="193"/>
                    <a:pt x="410" y="193"/>
                  </a:cubicBezTo>
                  <a:cubicBezTo>
                    <a:pt x="463" y="193"/>
                    <a:pt x="510" y="193"/>
                    <a:pt x="557" y="170"/>
                  </a:cubicBezTo>
                  <a:lnTo>
                    <a:pt x="533" y="100"/>
                  </a:lnTo>
                  <a:cubicBezTo>
                    <a:pt x="510" y="123"/>
                    <a:pt x="463" y="123"/>
                    <a:pt x="410" y="123"/>
                  </a:cubicBezTo>
                  <a:cubicBezTo>
                    <a:pt x="316" y="123"/>
                    <a:pt x="217" y="100"/>
                    <a:pt x="147" y="47"/>
                  </a:cubicBezTo>
                  <a:cubicBezTo>
                    <a:pt x="117" y="47"/>
                    <a:pt x="71" y="23"/>
                    <a:pt x="71" y="0"/>
                  </a:cubicBezTo>
                  <a:close/>
                </a:path>
              </a:pathLst>
            </a:custGeom>
            <a:solidFill>
              <a:srgbClr val="FF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9"/>
            <p:cNvSpPr/>
            <p:nvPr/>
          </p:nvSpPr>
          <p:spPr>
            <a:xfrm>
              <a:off x="2388852" y="2189062"/>
              <a:ext cx="134859" cy="174672"/>
            </a:xfrm>
            <a:custGeom>
              <a:avLst/>
              <a:gdLst/>
              <a:ahLst/>
              <a:cxnLst/>
              <a:rect l="l" t="t" r="r" b="b"/>
              <a:pathLst>
                <a:path w="1172" h="1518" extrusionOk="0">
                  <a:moveTo>
                    <a:pt x="925" y="0"/>
                  </a:moveTo>
                  <a:lnTo>
                    <a:pt x="193" y="439"/>
                  </a:lnTo>
                  <a:lnTo>
                    <a:pt x="147" y="1195"/>
                  </a:lnTo>
                  <a:cubicBezTo>
                    <a:pt x="147" y="1195"/>
                    <a:pt x="0" y="1517"/>
                    <a:pt x="586" y="1517"/>
                  </a:cubicBezTo>
                  <a:cubicBezTo>
                    <a:pt x="599" y="1517"/>
                    <a:pt x="612" y="1518"/>
                    <a:pt x="625" y="1518"/>
                  </a:cubicBezTo>
                  <a:cubicBezTo>
                    <a:pt x="1034" y="1518"/>
                    <a:pt x="1171" y="1171"/>
                    <a:pt x="1171" y="1171"/>
                  </a:cubicBezTo>
                  <a:lnTo>
                    <a:pt x="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9"/>
            <p:cNvSpPr/>
            <p:nvPr/>
          </p:nvSpPr>
          <p:spPr>
            <a:xfrm>
              <a:off x="2299214" y="2014389"/>
              <a:ext cx="221850" cy="241642"/>
            </a:xfrm>
            <a:custGeom>
              <a:avLst/>
              <a:gdLst/>
              <a:ahLst/>
              <a:cxnLst/>
              <a:rect l="l" t="t" r="r" b="b"/>
              <a:pathLst>
                <a:path w="1928" h="2100" extrusionOk="0">
                  <a:moveTo>
                    <a:pt x="766" y="0"/>
                  </a:moveTo>
                  <a:cubicBezTo>
                    <a:pt x="598" y="0"/>
                    <a:pt x="434" y="79"/>
                    <a:pt x="293" y="277"/>
                  </a:cubicBezTo>
                  <a:cubicBezTo>
                    <a:pt x="170" y="763"/>
                    <a:pt x="0" y="1764"/>
                    <a:pt x="586" y="2057"/>
                  </a:cubicBezTo>
                  <a:cubicBezTo>
                    <a:pt x="635" y="2086"/>
                    <a:pt x="698" y="2099"/>
                    <a:pt x="770" y="2099"/>
                  </a:cubicBezTo>
                  <a:cubicBezTo>
                    <a:pt x="869" y="2099"/>
                    <a:pt x="983" y="2074"/>
                    <a:pt x="1095" y="2033"/>
                  </a:cubicBezTo>
                  <a:cubicBezTo>
                    <a:pt x="1534" y="1834"/>
                    <a:pt x="1804" y="1471"/>
                    <a:pt x="1851" y="1178"/>
                  </a:cubicBezTo>
                  <a:cubicBezTo>
                    <a:pt x="1927" y="877"/>
                    <a:pt x="1325" y="0"/>
                    <a:pt x="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9"/>
            <p:cNvSpPr/>
            <p:nvPr/>
          </p:nvSpPr>
          <p:spPr>
            <a:xfrm>
              <a:off x="2293116" y="1970088"/>
              <a:ext cx="398939" cy="401586"/>
            </a:xfrm>
            <a:custGeom>
              <a:avLst/>
              <a:gdLst/>
              <a:ahLst/>
              <a:cxnLst/>
              <a:rect l="l" t="t" r="r" b="b"/>
              <a:pathLst>
                <a:path w="3467" h="3490" extrusionOk="0">
                  <a:moveTo>
                    <a:pt x="1394" y="0"/>
                  </a:moveTo>
                  <a:cubicBezTo>
                    <a:pt x="1101" y="0"/>
                    <a:pt x="902" y="170"/>
                    <a:pt x="662" y="199"/>
                  </a:cubicBezTo>
                  <a:cubicBezTo>
                    <a:pt x="223" y="246"/>
                    <a:pt x="1" y="732"/>
                    <a:pt x="223" y="1078"/>
                  </a:cubicBezTo>
                  <a:cubicBezTo>
                    <a:pt x="346" y="931"/>
                    <a:pt x="662" y="755"/>
                    <a:pt x="832" y="662"/>
                  </a:cubicBezTo>
                  <a:cubicBezTo>
                    <a:pt x="879" y="785"/>
                    <a:pt x="1101" y="1048"/>
                    <a:pt x="1465" y="1171"/>
                  </a:cubicBezTo>
                  <a:cubicBezTo>
                    <a:pt x="1517" y="1171"/>
                    <a:pt x="1757" y="1903"/>
                    <a:pt x="1757" y="1903"/>
                  </a:cubicBezTo>
                  <a:lnTo>
                    <a:pt x="1980" y="2904"/>
                  </a:lnTo>
                  <a:cubicBezTo>
                    <a:pt x="2027" y="3004"/>
                    <a:pt x="2103" y="3098"/>
                    <a:pt x="2150" y="3127"/>
                  </a:cubicBezTo>
                  <a:cubicBezTo>
                    <a:pt x="2542" y="3197"/>
                    <a:pt x="3098" y="3367"/>
                    <a:pt x="3367" y="3490"/>
                  </a:cubicBezTo>
                  <a:cubicBezTo>
                    <a:pt x="3444" y="3150"/>
                    <a:pt x="3467" y="2711"/>
                    <a:pt x="3321" y="2395"/>
                  </a:cubicBezTo>
                  <a:cubicBezTo>
                    <a:pt x="3198" y="2049"/>
                    <a:pt x="2928" y="1686"/>
                    <a:pt x="2589" y="1563"/>
                  </a:cubicBezTo>
                  <a:cubicBezTo>
                    <a:pt x="2542" y="1540"/>
                    <a:pt x="2466" y="1517"/>
                    <a:pt x="2419" y="1464"/>
                  </a:cubicBezTo>
                  <a:cubicBezTo>
                    <a:pt x="2343" y="1394"/>
                    <a:pt x="2319" y="1271"/>
                    <a:pt x="2343" y="1148"/>
                  </a:cubicBezTo>
                  <a:cubicBezTo>
                    <a:pt x="2395" y="1048"/>
                    <a:pt x="2442" y="955"/>
                    <a:pt x="2466" y="832"/>
                  </a:cubicBezTo>
                  <a:cubicBezTo>
                    <a:pt x="2466" y="709"/>
                    <a:pt x="2442" y="609"/>
                    <a:pt x="2395" y="492"/>
                  </a:cubicBezTo>
                  <a:cubicBezTo>
                    <a:pt x="2319" y="392"/>
                    <a:pt x="2249" y="270"/>
                    <a:pt x="2126" y="223"/>
                  </a:cubicBezTo>
                  <a:cubicBezTo>
                    <a:pt x="1904" y="76"/>
                    <a:pt x="1634" y="0"/>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9"/>
            <p:cNvSpPr/>
            <p:nvPr/>
          </p:nvSpPr>
          <p:spPr>
            <a:xfrm>
              <a:off x="2349729" y="2130378"/>
              <a:ext cx="30493" cy="56038"/>
            </a:xfrm>
            <a:custGeom>
              <a:avLst/>
              <a:gdLst/>
              <a:ahLst/>
              <a:cxnLst/>
              <a:rect l="l" t="t" r="r" b="b"/>
              <a:pathLst>
                <a:path w="265" h="487" extrusionOk="0">
                  <a:moveTo>
                    <a:pt x="170" y="1"/>
                  </a:moveTo>
                  <a:cubicBezTo>
                    <a:pt x="170" y="1"/>
                    <a:pt x="118" y="71"/>
                    <a:pt x="71" y="147"/>
                  </a:cubicBezTo>
                  <a:cubicBezTo>
                    <a:pt x="71" y="194"/>
                    <a:pt x="47" y="217"/>
                    <a:pt x="24" y="270"/>
                  </a:cubicBezTo>
                  <a:cubicBezTo>
                    <a:pt x="24" y="317"/>
                    <a:pt x="1" y="340"/>
                    <a:pt x="1" y="387"/>
                  </a:cubicBezTo>
                  <a:cubicBezTo>
                    <a:pt x="1" y="387"/>
                    <a:pt x="1" y="416"/>
                    <a:pt x="24" y="416"/>
                  </a:cubicBezTo>
                  <a:cubicBezTo>
                    <a:pt x="24" y="463"/>
                    <a:pt x="47" y="463"/>
                    <a:pt x="71" y="487"/>
                  </a:cubicBezTo>
                  <a:lnTo>
                    <a:pt x="264" y="487"/>
                  </a:lnTo>
                  <a:lnTo>
                    <a:pt x="241" y="416"/>
                  </a:lnTo>
                  <a:lnTo>
                    <a:pt x="94" y="416"/>
                  </a:lnTo>
                  <a:lnTo>
                    <a:pt x="71" y="387"/>
                  </a:lnTo>
                  <a:cubicBezTo>
                    <a:pt x="71" y="364"/>
                    <a:pt x="71" y="340"/>
                    <a:pt x="94" y="293"/>
                  </a:cubicBezTo>
                  <a:cubicBezTo>
                    <a:pt x="118" y="241"/>
                    <a:pt x="147" y="170"/>
                    <a:pt x="170" y="124"/>
                  </a:cubicBezTo>
                  <a:cubicBezTo>
                    <a:pt x="194" y="94"/>
                    <a:pt x="194" y="71"/>
                    <a:pt x="217" y="48"/>
                  </a:cubicBezTo>
                  <a:lnTo>
                    <a:pt x="217" y="24"/>
                  </a:lnTo>
                  <a:lnTo>
                    <a:pt x="170" y="1"/>
                  </a:lnTo>
                  <a:close/>
                </a:path>
              </a:pathLst>
            </a:custGeom>
            <a:solidFill>
              <a:srgbClr val="FF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9"/>
            <p:cNvSpPr/>
            <p:nvPr/>
          </p:nvSpPr>
          <p:spPr>
            <a:xfrm>
              <a:off x="2413707" y="2130032"/>
              <a:ext cx="11622" cy="21057"/>
            </a:xfrm>
            <a:custGeom>
              <a:avLst/>
              <a:gdLst/>
              <a:ahLst/>
              <a:cxnLst/>
              <a:rect l="l" t="t" r="r" b="b"/>
              <a:pathLst>
                <a:path w="101" h="183" extrusionOk="0">
                  <a:moveTo>
                    <a:pt x="41" y="0"/>
                  </a:moveTo>
                  <a:cubicBezTo>
                    <a:pt x="34" y="0"/>
                    <a:pt x="30" y="7"/>
                    <a:pt x="30" y="27"/>
                  </a:cubicBezTo>
                  <a:cubicBezTo>
                    <a:pt x="1" y="51"/>
                    <a:pt x="1" y="97"/>
                    <a:pt x="1" y="127"/>
                  </a:cubicBezTo>
                  <a:cubicBezTo>
                    <a:pt x="1" y="165"/>
                    <a:pt x="31" y="183"/>
                    <a:pt x="58" y="183"/>
                  </a:cubicBezTo>
                  <a:cubicBezTo>
                    <a:pt x="80" y="183"/>
                    <a:pt x="100" y="171"/>
                    <a:pt x="100" y="150"/>
                  </a:cubicBezTo>
                  <a:cubicBezTo>
                    <a:pt x="100" y="97"/>
                    <a:pt x="100" y="74"/>
                    <a:pt x="77" y="27"/>
                  </a:cubicBezTo>
                  <a:cubicBezTo>
                    <a:pt x="63" y="14"/>
                    <a:pt x="50" y="0"/>
                    <a:pt x="41" y="0"/>
                  </a:cubicBezTo>
                  <a:close/>
                </a:path>
              </a:pathLst>
            </a:custGeom>
            <a:solidFill>
              <a:srgbClr val="031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9"/>
            <p:cNvSpPr/>
            <p:nvPr/>
          </p:nvSpPr>
          <p:spPr>
            <a:xfrm>
              <a:off x="2334080" y="2120482"/>
              <a:ext cx="12427" cy="20827"/>
            </a:xfrm>
            <a:custGeom>
              <a:avLst/>
              <a:gdLst/>
              <a:ahLst/>
              <a:cxnLst/>
              <a:rect l="l" t="t" r="r" b="b"/>
              <a:pathLst>
                <a:path w="108" h="181" extrusionOk="0">
                  <a:moveTo>
                    <a:pt x="57" y="1"/>
                  </a:moveTo>
                  <a:cubicBezTo>
                    <a:pt x="51" y="1"/>
                    <a:pt x="44" y="4"/>
                    <a:pt x="37" y="11"/>
                  </a:cubicBezTo>
                  <a:cubicBezTo>
                    <a:pt x="14" y="34"/>
                    <a:pt x="14" y="87"/>
                    <a:pt x="14" y="134"/>
                  </a:cubicBezTo>
                  <a:cubicBezTo>
                    <a:pt x="1" y="160"/>
                    <a:pt x="24" y="180"/>
                    <a:pt x="47" y="180"/>
                  </a:cubicBezTo>
                  <a:cubicBezTo>
                    <a:pt x="65" y="180"/>
                    <a:pt x="84" y="167"/>
                    <a:pt x="84" y="134"/>
                  </a:cubicBezTo>
                  <a:cubicBezTo>
                    <a:pt x="84" y="110"/>
                    <a:pt x="107" y="87"/>
                    <a:pt x="84" y="34"/>
                  </a:cubicBezTo>
                  <a:cubicBezTo>
                    <a:pt x="84" y="17"/>
                    <a:pt x="72" y="1"/>
                    <a:pt x="57" y="1"/>
                  </a:cubicBezTo>
                  <a:close/>
                </a:path>
              </a:pathLst>
            </a:custGeom>
            <a:solidFill>
              <a:srgbClr val="031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9"/>
            <p:cNvSpPr/>
            <p:nvPr/>
          </p:nvSpPr>
          <p:spPr>
            <a:xfrm>
              <a:off x="2417159" y="2102071"/>
              <a:ext cx="39123" cy="25775"/>
            </a:xfrm>
            <a:custGeom>
              <a:avLst/>
              <a:gdLst/>
              <a:ahLst/>
              <a:cxnLst/>
              <a:rect l="l" t="t" r="r" b="b"/>
              <a:pathLst>
                <a:path w="340" h="224" extrusionOk="0">
                  <a:moveTo>
                    <a:pt x="70" y="1"/>
                  </a:moveTo>
                  <a:cubicBezTo>
                    <a:pt x="47" y="1"/>
                    <a:pt x="23" y="24"/>
                    <a:pt x="23" y="24"/>
                  </a:cubicBezTo>
                  <a:lnTo>
                    <a:pt x="0" y="24"/>
                  </a:lnTo>
                  <a:cubicBezTo>
                    <a:pt x="0" y="24"/>
                    <a:pt x="23" y="24"/>
                    <a:pt x="23" y="48"/>
                  </a:cubicBezTo>
                  <a:lnTo>
                    <a:pt x="70" y="48"/>
                  </a:lnTo>
                  <a:cubicBezTo>
                    <a:pt x="94" y="48"/>
                    <a:pt x="146" y="77"/>
                    <a:pt x="193" y="100"/>
                  </a:cubicBezTo>
                  <a:cubicBezTo>
                    <a:pt x="217" y="124"/>
                    <a:pt x="264" y="147"/>
                    <a:pt x="293" y="171"/>
                  </a:cubicBezTo>
                  <a:cubicBezTo>
                    <a:pt x="293" y="194"/>
                    <a:pt x="316" y="194"/>
                    <a:pt x="316" y="223"/>
                  </a:cubicBezTo>
                  <a:lnTo>
                    <a:pt x="340" y="223"/>
                  </a:lnTo>
                  <a:cubicBezTo>
                    <a:pt x="340" y="223"/>
                    <a:pt x="340" y="194"/>
                    <a:pt x="316" y="147"/>
                  </a:cubicBezTo>
                  <a:cubicBezTo>
                    <a:pt x="316" y="124"/>
                    <a:pt x="264" y="77"/>
                    <a:pt x="217" y="24"/>
                  </a:cubicBezTo>
                  <a:cubicBezTo>
                    <a:pt x="170" y="1"/>
                    <a:pt x="117" y="1"/>
                    <a:pt x="70" y="1"/>
                  </a:cubicBezTo>
                  <a:close/>
                </a:path>
              </a:pathLst>
            </a:custGeom>
            <a:solidFill>
              <a:srgbClr val="031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9"/>
            <p:cNvSpPr/>
            <p:nvPr/>
          </p:nvSpPr>
          <p:spPr>
            <a:xfrm>
              <a:off x="2329477" y="2096663"/>
              <a:ext cx="31183" cy="14268"/>
            </a:xfrm>
            <a:custGeom>
              <a:avLst/>
              <a:gdLst/>
              <a:ahLst/>
              <a:cxnLst/>
              <a:rect l="l" t="t" r="r" b="b"/>
              <a:pathLst>
                <a:path w="271" h="124" extrusionOk="0">
                  <a:moveTo>
                    <a:pt x="124" y="1"/>
                  </a:moveTo>
                  <a:cubicBezTo>
                    <a:pt x="77" y="24"/>
                    <a:pt x="54" y="48"/>
                    <a:pt x="30" y="71"/>
                  </a:cubicBezTo>
                  <a:cubicBezTo>
                    <a:pt x="1" y="95"/>
                    <a:pt x="1" y="124"/>
                    <a:pt x="1" y="124"/>
                  </a:cubicBezTo>
                  <a:lnTo>
                    <a:pt x="54" y="124"/>
                  </a:lnTo>
                  <a:cubicBezTo>
                    <a:pt x="77" y="95"/>
                    <a:pt x="100" y="95"/>
                    <a:pt x="147" y="95"/>
                  </a:cubicBezTo>
                  <a:cubicBezTo>
                    <a:pt x="177" y="71"/>
                    <a:pt x="200" y="71"/>
                    <a:pt x="223" y="71"/>
                  </a:cubicBezTo>
                  <a:lnTo>
                    <a:pt x="270" y="71"/>
                  </a:lnTo>
                  <a:lnTo>
                    <a:pt x="270" y="48"/>
                  </a:lnTo>
                  <a:lnTo>
                    <a:pt x="247" y="24"/>
                  </a:lnTo>
                  <a:cubicBezTo>
                    <a:pt x="223" y="1"/>
                    <a:pt x="177" y="1"/>
                    <a:pt x="124" y="1"/>
                  </a:cubicBezTo>
                  <a:close/>
                </a:path>
              </a:pathLst>
            </a:custGeom>
            <a:solidFill>
              <a:srgbClr val="031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9"/>
            <p:cNvSpPr/>
            <p:nvPr/>
          </p:nvSpPr>
          <p:spPr>
            <a:xfrm>
              <a:off x="2411060" y="2217369"/>
              <a:ext cx="64783" cy="41885"/>
            </a:xfrm>
            <a:custGeom>
              <a:avLst/>
              <a:gdLst/>
              <a:ahLst/>
              <a:cxnLst/>
              <a:rect l="l" t="t" r="r" b="b"/>
              <a:pathLst>
                <a:path w="563" h="364" extrusionOk="0">
                  <a:moveTo>
                    <a:pt x="492" y="0"/>
                  </a:moveTo>
                  <a:cubicBezTo>
                    <a:pt x="463" y="23"/>
                    <a:pt x="346" y="217"/>
                    <a:pt x="0" y="293"/>
                  </a:cubicBezTo>
                  <a:lnTo>
                    <a:pt x="0" y="363"/>
                  </a:lnTo>
                  <a:cubicBezTo>
                    <a:pt x="416" y="269"/>
                    <a:pt x="539" y="47"/>
                    <a:pt x="562" y="23"/>
                  </a:cubicBezTo>
                  <a:lnTo>
                    <a:pt x="492" y="0"/>
                  </a:lnTo>
                  <a:close/>
                </a:path>
              </a:pathLst>
            </a:custGeom>
            <a:solidFill>
              <a:srgbClr val="FF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9"/>
            <p:cNvSpPr/>
            <p:nvPr/>
          </p:nvSpPr>
          <p:spPr>
            <a:xfrm>
              <a:off x="2467674" y="2140273"/>
              <a:ext cx="47293" cy="64438"/>
            </a:xfrm>
            <a:custGeom>
              <a:avLst/>
              <a:gdLst/>
              <a:ahLst/>
              <a:cxnLst/>
              <a:rect l="l" t="t" r="r" b="b"/>
              <a:pathLst>
                <a:path w="411" h="560" extrusionOk="0">
                  <a:moveTo>
                    <a:pt x="212" y="0"/>
                  </a:moveTo>
                  <a:cubicBezTo>
                    <a:pt x="137" y="0"/>
                    <a:pt x="61" y="38"/>
                    <a:pt x="47" y="155"/>
                  </a:cubicBezTo>
                  <a:lnTo>
                    <a:pt x="0" y="401"/>
                  </a:lnTo>
                  <a:cubicBezTo>
                    <a:pt x="0" y="482"/>
                    <a:pt x="47" y="559"/>
                    <a:pt x="119" y="559"/>
                  </a:cubicBezTo>
                  <a:cubicBezTo>
                    <a:pt x="135" y="559"/>
                    <a:pt x="152" y="556"/>
                    <a:pt x="170" y="547"/>
                  </a:cubicBezTo>
                  <a:cubicBezTo>
                    <a:pt x="217" y="547"/>
                    <a:pt x="264" y="524"/>
                    <a:pt x="293" y="477"/>
                  </a:cubicBezTo>
                  <a:cubicBezTo>
                    <a:pt x="363" y="401"/>
                    <a:pt x="410" y="278"/>
                    <a:pt x="387" y="155"/>
                  </a:cubicBezTo>
                  <a:cubicBezTo>
                    <a:pt x="387" y="108"/>
                    <a:pt x="363" y="61"/>
                    <a:pt x="340" y="38"/>
                  </a:cubicBezTo>
                  <a:cubicBezTo>
                    <a:pt x="310" y="17"/>
                    <a:pt x="261" y="0"/>
                    <a:pt x="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9"/>
            <p:cNvSpPr/>
            <p:nvPr/>
          </p:nvSpPr>
          <p:spPr>
            <a:xfrm>
              <a:off x="2492528" y="1910712"/>
              <a:ext cx="101259" cy="98498"/>
            </a:xfrm>
            <a:custGeom>
              <a:avLst/>
              <a:gdLst/>
              <a:ahLst/>
              <a:cxnLst/>
              <a:rect l="l" t="t" r="r" b="b"/>
              <a:pathLst>
                <a:path w="880" h="856" extrusionOk="0">
                  <a:moveTo>
                    <a:pt x="400" y="0"/>
                  </a:moveTo>
                  <a:cubicBezTo>
                    <a:pt x="195" y="0"/>
                    <a:pt x="17" y="154"/>
                    <a:pt x="1" y="423"/>
                  </a:cubicBezTo>
                  <a:cubicBezTo>
                    <a:pt x="1" y="516"/>
                    <a:pt x="48" y="663"/>
                    <a:pt x="171" y="686"/>
                  </a:cubicBezTo>
                  <a:lnTo>
                    <a:pt x="270" y="762"/>
                  </a:lnTo>
                  <a:cubicBezTo>
                    <a:pt x="350" y="816"/>
                    <a:pt x="460" y="855"/>
                    <a:pt x="562" y="855"/>
                  </a:cubicBezTo>
                  <a:cubicBezTo>
                    <a:pt x="647" y="855"/>
                    <a:pt x="726" y="828"/>
                    <a:pt x="780" y="762"/>
                  </a:cubicBezTo>
                  <a:cubicBezTo>
                    <a:pt x="809" y="715"/>
                    <a:pt x="832" y="663"/>
                    <a:pt x="856" y="592"/>
                  </a:cubicBezTo>
                  <a:cubicBezTo>
                    <a:pt x="879" y="423"/>
                    <a:pt x="809" y="223"/>
                    <a:pt x="686" y="100"/>
                  </a:cubicBezTo>
                  <a:cubicBezTo>
                    <a:pt x="594" y="32"/>
                    <a:pt x="49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9"/>
            <p:cNvSpPr/>
            <p:nvPr/>
          </p:nvSpPr>
          <p:spPr>
            <a:xfrm>
              <a:off x="2352376" y="2197808"/>
              <a:ext cx="64898" cy="33715"/>
            </a:xfrm>
            <a:custGeom>
              <a:avLst/>
              <a:gdLst/>
              <a:ahLst/>
              <a:cxnLst/>
              <a:rect l="l" t="t" r="r" b="b"/>
              <a:pathLst>
                <a:path w="564" h="293" extrusionOk="0">
                  <a:moveTo>
                    <a:pt x="1" y="0"/>
                  </a:moveTo>
                  <a:cubicBezTo>
                    <a:pt x="1" y="0"/>
                    <a:pt x="1" y="293"/>
                    <a:pt x="241" y="293"/>
                  </a:cubicBezTo>
                  <a:cubicBezTo>
                    <a:pt x="510" y="293"/>
                    <a:pt x="563" y="0"/>
                    <a:pt x="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9"/>
            <p:cNvSpPr/>
            <p:nvPr/>
          </p:nvSpPr>
          <p:spPr>
            <a:xfrm>
              <a:off x="2439367" y="2304246"/>
              <a:ext cx="101144" cy="115298"/>
            </a:xfrm>
            <a:custGeom>
              <a:avLst/>
              <a:gdLst/>
              <a:ahLst/>
              <a:cxnLst/>
              <a:rect l="l" t="t" r="r" b="b"/>
              <a:pathLst>
                <a:path w="879" h="1002" extrusionOk="0">
                  <a:moveTo>
                    <a:pt x="709" y="0"/>
                  </a:moveTo>
                  <a:lnTo>
                    <a:pt x="0" y="516"/>
                  </a:lnTo>
                  <a:lnTo>
                    <a:pt x="270" y="1002"/>
                  </a:lnTo>
                  <a:lnTo>
                    <a:pt x="879" y="223"/>
                  </a:lnTo>
                  <a:lnTo>
                    <a:pt x="7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9"/>
            <p:cNvSpPr/>
            <p:nvPr/>
          </p:nvSpPr>
          <p:spPr>
            <a:xfrm>
              <a:off x="2386091" y="2306892"/>
              <a:ext cx="53391" cy="107243"/>
            </a:xfrm>
            <a:custGeom>
              <a:avLst/>
              <a:gdLst/>
              <a:ahLst/>
              <a:cxnLst/>
              <a:rect l="l" t="t" r="r" b="b"/>
              <a:pathLst>
                <a:path w="464" h="932" extrusionOk="0">
                  <a:moveTo>
                    <a:pt x="194" y="1"/>
                  </a:moveTo>
                  <a:lnTo>
                    <a:pt x="1" y="147"/>
                  </a:lnTo>
                  <a:lnTo>
                    <a:pt x="241" y="932"/>
                  </a:lnTo>
                  <a:lnTo>
                    <a:pt x="463" y="493"/>
                  </a:lnTo>
                  <a:lnTo>
                    <a:pt x="1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9"/>
            <p:cNvSpPr/>
            <p:nvPr/>
          </p:nvSpPr>
          <p:spPr>
            <a:xfrm>
              <a:off x="1465089" y="2595944"/>
              <a:ext cx="539091" cy="654274"/>
            </a:xfrm>
            <a:custGeom>
              <a:avLst/>
              <a:gdLst/>
              <a:ahLst/>
              <a:cxnLst/>
              <a:rect l="l" t="t" r="r" b="b"/>
              <a:pathLst>
                <a:path w="4685" h="5686" extrusionOk="0">
                  <a:moveTo>
                    <a:pt x="1" y="1"/>
                  </a:moveTo>
                  <a:cubicBezTo>
                    <a:pt x="1" y="1"/>
                    <a:pt x="733" y="2103"/>
                    <a:pt x="1172" y="2905"/>
                  </a:cubicBezTo>
                  <a:cubicBezTo>
                    <a:pt x="1488" y="3490"/>
                    <a:pt x="3953" y="5686"/>
                    <a:pt x="3953" y="5686"/>
                  </a:cubicBezTo>
                  <a:lnTo>
                    <a:pt x="4685" y="4977"/>
                  </a:lnTo>
                  <a:lnTo>
                    <a:pt x="2805" y="1980"/>
                  </a:lnTo>
                  <a:lnTo>
                    <a:pt x="20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9"/>
            <p:cNvSpPr/>
            <p:nvPr/>
          </p:nvSpPr>
          <p:spPr>
            <a:xfrm>
              <a:off x="1770939" y="2792710"/>
              <a:ext cx="90443" cy="143604"/>
            </a:xfrm>
            <a:custGeom>
              <a:avLst/>
              <a:gdLst/>
              <a:ahLst/>
              <a:cxnLst/>
              <a:rect l="l" t="t" r="r" b="b"/>
              <a:pathLst>
                <a:path w="786" h="1248" extrusionOk="0">
                  <a:moveTo>
                    <a:pt x="77" y="0"/>
                  </a:moveTo>
                  <a:lnTo>
                    <a:pt x="1" y="47"/>
                  </a:lnTo>
                  <a:lnTo>
                    <a:pt x="124" y="270"/>
                  </a:lnTo>
                  <a:lnTo>
                    <a:pt x="733" y="1247"/>
                  </a:lnTo>
                  <a:lnTo>
                    <a:pt x="786" y="1195"/>
                  </a:lnTo>
                  <a:lnTo>
                    <a:pt x="200" y="246"/>
                  </a:lnTo>
                  <a:lnTo>
                    <a:pt x="77" y="0"/>
                  </a:lnTo>
                  <a:close/>
                </a:path>
              </a:pathLst>
            </a:custGeom>
            <a:solidFill>
              <a:srgbClr val="FF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9"/>
            <p:cNvSpPr/>
            <p:nvPr/>
          </p:nvSpPr>
          <p:spPr>
            <a:xfrm>
              <a:off x="1897628" y="3155175"/>
              <a:ext cx="219089" cy="222541"/>
            </a:xfrm>
            <a:custGeom>
              <a:avLst/>
              <a:gdLst/>
              <a:ahLst/>
              <a:cxnLst/>
              <a:rect l="l" t="t" r="r" b="b"/>
              <a:pathLst>
                <a:path w="1904" h="1934" extrusionOk="0">
                  <a:moveTo>
                    <a:pt x="803" y="0"/>
                  </a:moveTo>
                  <a:lnTo>
                    <a:pt x="1" y="609"/>
                  </a:lnTo>
                  <a:cubicBezTo>
                    <a:pt x="1" y="609"/>
                    <a:pt x="534" y="1288"/>
                    <a:pt x="1002" y="1728"/>
                  </a:cubicBezTo>
                  <a:cubicBezTo>
                    <a:pt x="1044" y="1775"/>
                    <a:pt x="1221" y="1934"/>
                    <a:pt x="1296" y="1934"/>
                  </a:cubicBezTo>
                  <a:cubicBezTo>
                    <a:pt x="1305" y="1934"/>
                    <a:pt x="1313" y="1932"/>
                    <a:pt x="1318" y="1927"/>
                  </a:cubicBezTo>
                  <a:cubicBezTo>
                    <a:pt x="1388" y="1903"/>
                    <a:pt x="1119" y="1558"/>
                    <a:pt x="1025" y="1435"/>
                  </a:cubicBezTo>
                  <a:lnTo>
                    <a:pt x="1025" y="1435"/>
                  </a:lnTo>
                  <a:cubicBezTo>
                    <a:pt x="1155" y="1543"/>
                    <a:pt x="1435" y="1844"/>
                    <a:pt x="1531" y="1844"/>
                  </a:cubicBezTo>
                  <a:cubicBezTo>
                    <a:pt x="1543" y="1844"/>
                    <a:pt x="1553" y="1839"/>
                    <a:pt x="1558" y="1827"/>
                  </a:cubicBezTo>
                  <a:cubicBezTo>
                    <a:pt x="1611" y="1728"/>
                    <a:pt x="1120" y="1266"/>
                    <a:pt x="1119" y="1265"/>
                  </a:cubicBezTo>
                  <a:lnTo>
                    <a:pt x="1119" y="1265"/>
                  </a:lnTo>
                  <a:cubicBezTo>
                    <a:pt x="1120" y="1266"/>
                    <a:pt x="1591" y="1699"/>
                    <a:pt x="1726" y="1699"/>
                  </a:cubicBezTo>
                  <a:cubicBezTo>
                    <a:pt x="1741" y="1699"/>
                    <a:pt x="1752" y="1693"/>
                    <a:pt x="1757" y="1681"/>
                  </a:cubicBezTo>
                  <a:cubicBezTo>
                    <a:pt x="1804" y="1581"/>
                    <a:pt x="1242" y="1049"/>
                    <a:pt x="1242" y="1048"/>
                  </a:cubicBezTo>
                  <a:lnTo>
                    <a:pt x="1242" y="1048"/>
                  </a:lnTo>
                  <a:cubicBezTo>
                    <a:pt x="1242" y="1049"/>
                    <a:pt x="1685" y="1431"/>
                    <a:pt x="1817" y="1431"/>
                  </a:cubicBezTo>
                  <a:cubicBezTo>
                    <a:pt x="1834" y="1431"/>
                    <a:pt x="1846" y="1425"/>
                    <a:pt x="1851" y="1411"/>
                  </a:cubicBezTo>
                  <a:cubicBezTo>
                    <a:pt x="1904" y="1341"/>
                    <a:pt x="1757" y="1195"/>
                    <a:pt x="1658" y="1119"/>
                  </a:cubicBezTo>
                  <a:cubicBezTo>
                    <a:pt x="1558" y="1025"/>
                    <a:pt x="1342" y="826"/>
                    <a:pt x="1365" y="779"/>
                  </a:cubicBezTo>
                  <a:cubicBezTo>
                    <a:pt x="1368" y="769"/>
                    <a:pt x="1374" y="765"/>
                    <a:pt x="1383" y="765"/>
                  </a:cubicBezTo>
                  <a:cubicBezTo>
                    <a:pt x="1432" y="765"/>
                    <a:pt x="1564" y="899"/>
                    <a:pt x="1654" y="899"/>
                  </a:cubicBezTo>
                  <a:cubicBezTo>
                    <a:pt x="1673" y="899"/>
                    <a:pt x="1690" y="893"/>
                    <a:pt x="1705" y="879"/>
                  </a:cubicBezTo>
                  <a:cubicBezTo>
                    <a:pt x="1734" y="826"/>
                    <a:pt x="1558" y="656"/>
                    <a:pt x="1465" y="557"/>
                  </a:cubicBezTo>
                  <a:cubicBezTo>
                    <a:pt x="1295" y="410"/>
                    <a:pt x="973" y="170"/>
                    <a:pt x="8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9"/>
            <p:cNvSpPr/>
            <p:nvPr/>
          </p:nvSpPr>
          <p:spPr>
            <a:xfrm>
              <a:off x="1970466" y="3211098"/>
              <a:ext cx="64783" cy="36476"/>
            </a:xfrm>
            <a:custGeom>
              <a:avLst/>
              <a:gdLst/>
              <a:ahLst/>
              <a:cxnLst/>
              <a:rect l="l" t="t" r="r" b="b"/>
              <a:pathLst>
                <a:path w="563" h="317" extrusionOk="0">
                  <a:moveTo>
                    <a:pt x="76" y="0"/>
                  </a:moveTo>
                  <a:lnTo>
                    <a:pt x="0" y="47"/>
                  </a:lnTo>
                  <a:cubicBezTo>
                    <a:pt x="246" y="293"/>
                    <a:pt x="539" y="316"/>
                    <a:pt x="562" y="316"/>
                  </a:cubicBezTo>
                  <a:lnTo>
                    <a:pt x="562" y="246"/>
                  </a:lnTo>
                  <a:lnTo>
                    <a:pt x="539" y="246"/>
                  </a:lnTo>
                  <a:cubicBezTo>
                    <a:pt x="486" y="246"/>
                    <a:pt x="246" y="194"/>
                    <a:pt x="76" y="0"/>
                  </a:cubicBezTo>
                  <a:close/>
                </a:path>
              </a:pathLst>
            </a:custGeom>
            <a:solidFill>
              <a:srgbClr val="FF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9"/>
            <p:cNvSpPr/>
            <p:nvPr/>
          </p:nvSpPr>
          <p:spPr>
            <a:xfrm>
              <a:off x="1431374" y="2225424"/>
              <a:ext cx="328978" cy="547836"/>
            </a:xfrm>
            <a:custGeom>
              <a:avLst/>
              <a:gdLst/>
              <a:ahLst/>
              <a:cxnLst/>
              <a:rect l="l" t="t" r="r" b="b"/>
              <a:pathLst>
                <a:path w="2859" h="4761" extrusionOk="0">
                  <a:moveTo>
                    <a:pt x="1" y="0"/>
                  </a:moveTo>
                  <a:lnTo>
                    <a:pt x="124" y="4760"/>
                  </a:lnTo>
                  <a:lnTo>
                    <a:pt x="2858" y="3806"/>
                  </a:lnTo>
                  <a:cubicBezTo>
                    <a:pt x="2858" y="3806"/>
                    <a:pt x="2589" y="2588"/>
                    <a:pt x="1980" y="1370"/>
                  </a:cubicBezTo>
                  <a:cubicBezTo>
                    <a:pt x="1394" y="147"/>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9"/>
            <p:cNvSpPr/>
            <p:nvPr/>
          </p:nvSpPr>
          <p:spPr>
            <a:xfrm>
              <a:off x="1389605" y="4819292"/>
              <a:ext cx="283181" cy="42575"/>
            </a:xfrm>
            <a:custGeom>
              <a:avLst/>
              <a:gdLst/>
              <a:ahLst/>
              <a:cxnLst/>
              <a:rect l="l" t="t" r="r" b="b"/>
              <a:pathLst>
                <a:path w="2461" h="370" extrusionOk="0">
                  <a:moveTo>
                    <a:pt x="2460" y="0"/>
                  </a:moveTo>
                  <a:cubicBezTo>
                    <a:pt x="2413" y="100"/>
                    <a:pt x="2314" y="147"/>
                    <a:pt x="2220" y="147"/>
                  </a:cubicBezTo>
                  <a:lnTo>
                    <a:pt x="1" y="147"/>
                  </a:lnTo>
                  <a:lnTo>
                    <a:pt x="1" y="293"/>
                  </a:lnTo>
                  <a:cubicBezTo>
                    <a:pt x="1" y="346"/>
                    <a:pt x="24" y="369"/>
                    <a:pt x="48" y="369"/>
                  </a:cubicBezTo>
                  <a:lnTo>
                    <a:pt x="2290" y="369"/>
                  </a:lnTo>
                  <a:cubicBezTo>
                    <a:pt x="2366" y="369"/>
                    <a:pt x="2413" y="346"/>
                    <a:pt x="2460" y="293"/>
                  </a:cubicBezTo>
                  <a:lnTo>
                    <a:pt x="2460" y="270"/>
                  </a:lnTo>
                  <a:lnTo>
                    <a:pt x="2460" y="246"/>
                  </a:lnTo>
                  <a:lnTo>
                    <a:pt x="2460" y="0"/>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9"/>
            <p:cNvSpPr/>
            <p:nvPr/>
          </p:nvSpPr>
          <p:spPr>
            <a:xfrm>
              <a:off x="1389605" y="4499287"/>
              <a:ext cx="275011" cy="331509"/>
            </a:xfrm>
            <a:custGeom>
              <a:avLst/>
              <a:gdLst/>
              <a:ahLst/>
              <a:cxnLst/>
              <a:rect l="l" t="t" r="r" b="b"/>
              <a:pathLst>
                <a:path w="2390" h="2881" extrusionOk="0">
                  <a:moveTo>
                    <a:pt x="1342" y="0"/>
                  </a:moveTo>
                  <a:lnTo>
                    <a:pt x="1" y="30"/>
                  </a:lnTo>
                  <a:lnTo>
                    <a:pt x="71" y="2050"/>
                  </a:lnTo>
                  <a:lnTo>
                    <a:pt x="147" y="2881"/>
                  </a:lnTo>
                  <a:lnTo>
                    <a:pt x="2267" y="2881"/>
                  </a:lnTo>
                  <a:cubicBezTo>
                    <a:pt x="2343" y="2881"/>
                    <a:pt x="2390" y="2811"/>
                    <a:pt x="2390" y="2758"/>
                  </a:cubicBezTo>
                  <a:cubicBezTo>
                    <a:pt x="2390" y="2711"/>
                    <a:pt x="2366" y="2664"/>
                    <a:pt x="2314" y="2635"/>
                  </a:cubicBezTo>
                  <a:lnTo>
                    <a:pt x="1195" y="1979"/>
                  </a:lnTo>
                  <a:lnTo>
                    <a:pt x="1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9"/>
            <p:cNvSpPr/>
            <p:nvPr/>
          </p:nvSpPr>
          <p:spPr>
            <a:xfrm>
              <a:off x="1389605" y="4727007"/>
              <a:ext cx="283181" cy="109199"/>
            </a:xfrm>
            <a:custGeom>
              <a:avLst/>
              <a:gdLst/>
              <a:ahLst/>
              <a:cxnLst/>
              <a:rect l="l" t="t" r="r" b="b"/>
              <a:pathLst>
                <a:path w="2461" h="949" extrusionOk="0">
                  <a:moveTo>
                    <a:pt x="1195" y="0"/>
                  </a:moveTo>
                  <a:cubicBezTo>
                    <a:pt x="994" y="110"/>
                    <a:pt x="787" y="144"/>
                    <a:pt x="606" y="144"/>
                  </a:cubicBezTo>
                  <a:cubicBezTo>
                    <a:pt x="301" y="144"/>
                    <a:pt x="71" y="47"/>
                    <a:pt x="71" y="47"/>
                  </a:cubicBezTo>
                  <a:lnTo>
                    <a:pt x="1" y="949"/>
                  </a:lnTo>
                  <a:lnTo>
                    <a:pt x="2314" y="949"/>
                  </a:lnTo>
                  <a:cubicBezTo>
                    <a:pt x="2390" y="949"/>
                    <a:pt x="2460" y="879"/>
                    <a:pt x="2460" y="802"/>
                  </a:cubicBezTo>
                  <a:cubicBezTo>
                    <a:pt x="2460" y="732"/>
                    <a:pt x="2437" y="685"/>
                    <a:pt x="2390" y="656"/>
                  </a:cubicBezTo>
                  <a:lnTo>
                    <a:pt x="1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9"/>
            <p:cNvSpPr/>
            <p:nvPr/>
          </p:nvSpPr>
          <p:spPr>
            <a:xfrm>
              <a:off x="1527110" y="4727007"/>
              <a:ext cx="33830" cy="45222"/>
            </a:xfrm>
            <a:custGeom>
              <a:avLst/>
              <a:gdLst/>
              <a:ahLst/>
              <a:cxnLst/>
              <a:rect l="l" t="t" r="r" b="b"/>
              <a:pathLst>
                <a:path w="294" h="393" extrusionOk="0">
                  <a:moveTo>
                    <a:pt x="270" y="0"/>
                  </a:moveTo>
                  <a:cubicBezTo>
                    <a:pt x="240" y="0"/>
                    <a:pt x="217" y="0"/>
                    <a:pt x="194" y="24"/>
                  </a:cubicBezTo>
                  <a:cubicBezTo>
                    <a:pt x="123" y="100"/>
                    <a:pt x="47" y="217"/>
                    <a:pt x="0" y="316"/>
                  </a:cubicBezTo>
                  <a:cubicBezTo>
                    <a:pt x="0" y="340"/>
                    <a:pt x="0" y="363"/>
                    <a:pt x="24" y="393"/>
                  </a:cubicBezTo>
                  <a:cubicBezTo>
                    <a:pt x="47" y="393"/>
                    <a:pt x="94" y="393"/>
                    <a:pt x="94" y="363"/>
                  </a:cubicBezTo>
                  <a:cubicBezTo>
                    <a:pt x="147" y="246"/>
                    <a:pt x="194" y="170"/>
                    <a:pt x="270" y="71"/>
                  </a:cubicBezTo>
                  <a:cubicBezTo>
                    <a:pt x="293" y="47"/>
                    <a:pt x="293" y="24"/>
                    <a:pt x="27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9"/>
            <p:cNvSpPr/>
            <p:nvPr/>
          </p:nvSpPr>
          <p:spPr>
            <a:xfrm>
              <a:off x="1549319" y="4736903"/>
              <a:ext cx="28422" cy="40734"/>
            </a:xfrm>
            <a:custGeom>
              <a:avLst/>
              <a:gdLst/>
              <a:ahLst/>
              <a:cxnLst/>
              <a:rect l="l" t="t" r="r" b="b"/>
              <a:pathLst>
                <a:path w="247" h="354" extrusionOk="0">
                  <a:moveTo>
                    <a:pt x="196" y="1"/>
                  </a:moveTo>
                  <a:cubicBezTo>
                    <a:pt x="178" y="1"/>
                    <a:pt x="163" y="14"/>
                    <a:pt x="147" y="14"/>
                  </a:cubicBezTo>
                  <a:cubicBezTo>
                    <a:pt x="77" y="131"/>
                    <a:pt x="47" y="184"/>
                    <a:pt x="1" y="277"/>
                  </a:cubicBezTo>
                  <a:cubicBezTo>
                    <a:pt x="1" y="307"/>
                    <a:pt x="1" y="330"/>
                    <a:pt x="24" y="353"/>
                  </a:cubicBezTo>
                  <a:cubicBezTo>
                    <a:pt x="47" y="353"/>
                    <a:pt x="77" y="353"/>
                    <a:pt x="100" y="330"/>
                  </a:cubicBezTo>
                  <a:cubicBezTo>
                    <a:pt x="124" y="230"/>
                    <a:pt x="147" y="184"/>
                    <a:pt x="223" y="84"/>
                  </a:cubicBezTo>
                  <a:cubicBezTo>
                    <a:pt x="247" y="61"/>
                    <a:pt x="247" y="37"/>
                    <a:pt x="223" y="14"/>
                  </a:cubicBezTo>
                  <a:cubicBezTo>
                    <a:pt x="213" y="4"/>
                    <a:pt x="204" y="1"/>
                    <a:pt x="196"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9"/>
            <p:cNvSpPr/>
            <p:nvPr/>
          </p:nvSpPr>
          <p:spPr>
            <a:xfrm>
              <a:off x="1563472" y="4744497"/>
              <a:ext cx="28422" cy="37857"/>
            </a:xfrm>
            <a:custGeom>
              <a:avLst/>
              <a:gdLst/>
              <a:ahLst/>
              <a:cxnLst/>
              <a:rect l="l" t="t" r="r" b="b"/>
              <a:pathLst>
                <a:path w="247" h="329" extrusionOk="0">
                  <a:moveTo>
                    <a:pt x="182" y="1"/>
                  </a:moveTo>
                  <a:cubicBezTo>
                    <a:pt x="170" y="1"/>
                    <a:pt x="159" y="6"/>
                    <a:pt x="147" y="18"/>
                  </a:cubicBezTo>
                  <a:cubicBezTo>
                    <a:pt x="100" y="94"/>
                    <a:pt x="71" y="188"/>
                    <a:pt x="24" y="264"/>
                  </a:cubicBezTo>
                  <a:cubicBezTo>
                    <a:pt x="1" y="287"/>
                    <a:pt x="24" y="311"/>
                    <a:pt x="47" y="311"/>
                  </a:cubicBezTo>
                  <a:cubicBezTo>
                    <a:pt x="59" y="323"/>
                    <a:pt x="72" y="328"/>
                    <a:pt x="85" y="328"/>
                  </a:cubicBezTo>
                  <a:cubicBezTo>
                    <a:pt x="99" y="328"/>
                    <a:pt x="112" y="323"/>
                    <a:pt x="124" y="311"/>
                  </a:cubicBezTo>
                  <a:cubicBezTo>
                    <a:pt x="147" y="241"/>
                    <a:pt x="194" y="141"/>
                    <a:pt x="246" y="94"/>
                  </a:cubicBezTo>
                  <a:cubicBezTo>
                    <a:pt x="246" y="65"/>
                    <a:pt x="246" y="42"/>
                    <a:pt x="217" y="18"/>
                  </a:cubicBezTo>
                  <a:cubicBezTo>
                    <a:pt x="205" y="6"/>
                    <a:pt x="194" y="1"/>
                    <a:pt x="182"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9"/>
            <p:cNvSpPr/>
            <p:nvPr/>
          </p:nvSpPr>
          <p:spPr>
            <a:xfrm>
              <a:off x="617501" y="4687884"/>
              <a:ext cx="255450" cy="172371"/>
            </a:xfrm>
            <a:custGeom>
              <a:avLst/>
              <a:gdLst/>
              <a:ahLst/>
              <a:cxnLst/>
              <a:rect l="l" t="t" r="r" b="b"/>
              <a:pathLst>
                <a:path w="2220" h="1498" extrusionOk="0">
                  <a:moveTo>
                    <a:pt x="95" y="1"/>
                  </a:moveTo>
                  <a:lnTo>
                    <a:pt x="1" y="118"/>
                  </a:lnTo>
                  <a:cubicBezTo>
                    <a:pt x="1" y="147"/>
                    <a:pt x="1" y="194"/>
                    <a:pt x="24" y="194"/>
                  </a:cubicBezTo>
                  <a:lnTo>
                    <a:pt x="1880" y="1464"/>
                  </a:lnTo>
                  <a:cubicBezTo>
                    <a:pt x="1914" y="1481"/>
                    <a:pt x="1958" y="1498"/>
                    <a:pt x="2000" y="1498"/>
                  </a:cubicBezTo>
                  <a:cubicBezTo>
                    <a:pt x="2018" y="1498"/>
                    <a:pt x="2035" y="1495"/>
                    <a:pt x="2050" y="1488"/>
                  </a:cubicBezTo>
                  <a:lnTo>
                    <a:pt x="2074" y="1488"/>
                  </a:lnTo>
                  <a:lnTo>
                    <a:pt x="2220" y="1265"/>
                  </a:lnTo>
                  <a:lnTo>
                    <a:pt x="2197" y="1265"/>
                  </a:lnTo>
                  <a:cubicBezTo>
                    <a:pt x="2165" y="1275"/>
                    <a:pt x="2125" y="1281"/>
                    <a:pt x="2085" y="1281"/>
                  </a:cubicBezTo>
                  <a:cubicBezTo>
                    <a:pt x="2028" y="1281"/>
                    <a:pt x="1968" y="1269"/>
                    <a:pt x="1927" y="1242"/>
                  </a:cubicBezTo>
                  <a:lnTo>
                    <a:pt x="95"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9"/>
            <p:cNvSpPr/>
            <p:nvPr/>
          </p:nvSpPr>
          <p:spPr>
            <a:xfrm>
              <a:off x="645117" y="4387441"/>
              <a:ext cx="273055" cy="443700"/>
            </a:xfrm>
            <a:custGeom>
              <a:avLst/>
              <a:gdLst/>
              <a:ahLst/>
              <a:cxnLst/>
              <a:rect l="l" t="t" r="r" b="b"/>
              <a:pathLst>
                <a:path w="2373" h="3856" extrusionOk="0">
                  <a:moveTo>
                    <a:pt x="1248" y="0"/>
                  </a:moveTo>
                  <a:lnTo>
                    <a:pt x="393" y="1927"/>
                  </a:lnTo>
                  <a:lnTo>
                    <a:pt x="1" y="2635"/>
                  </a:lnTo>
                  <a:lnTo>
                    <a:pt x="1787" y="3830"/>
                  </a:lnTo>
                  <a:cubicBezTo>
                    <a:pt x="1805" y="3847"/>
                    <a:pt x="1826" y="3855"/>
                    <a:pt x="1847" y="3855"/>
                  </a:cubicBezTo>
                  <a:cubicBezTo>
                    <a:pt x="1881" y="3855"/>
                    <a:pt x="1915" y="3835"/>
                    <a:pt x="1933" y="3806"/>
                  </a:cubicBezTo>
                  <a:cubicBezTo>
                    <a:pt x="1957" y="3753"/>
                    <a:pt x="1957" y="3707"/>
                    <a:pt x="1933" y="3683"/>
                  </a:cubicBezTo>
                  <a:lnTo>
                    <a:pt x="1394" y="2489"/>
                  </a:lnTo>
                  <a:lnTo>
                    <a:pt x="2372" y="709"/>
                  </a:lnTo>
                  <a:lnTo>
                    <a:pt x="1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9"/>
            <p:cNvSpPr/>
            <p:nvPr/>
          </p:nvSpPr>
          <p:spPr>
            <a:xfrm>
              <a:off x="628317" y="4606415"/>
              <a:ext cx="250042" cy="234047"/>
            </a:xfrm>
            <a:custGeom>
              <a:avLst/>
              <a:gdLst/>
              <a:ahLst/>
              <a:cxnLst/>
              <a:rect l="l" t="t" r="r" b="b"/>
              <a:pathLst>
                <a:path w="2173" h="2034" extrusionOk="0">
                  <a:moveTo>
                    <a:pt x="563" y="0"/>
                  </a:moveTo>
                  <a:lnTo>
                    <a:pt x="1" y="709"/>
                  </a:lnTo>
                  <a:lnTo>
                    <a:pt x="1933" y="1997"/>
                  </a:lnTo>
                  <a:cubicBezTo>
                    <a:pt x="1954" y="2021"/>
                    <a:pt x="1986" y="2034"/>
                    <a:pt x="2019" y="2034"/>
                  </a:cubicBezTo>
                  <a:cubicBezTo>
                    <a:pt x="2059" y="2034"/>
                    <a:pt x="2100" y="2015"/>
                    <a:pt x="2126" y="1973"/>
                  </a:cubicBezTo>
                  <a:cubicBezTo>
                    <a:pt x="2173" y="1927"/>
                    <a:pt x="2173" y="1850"/>
                    <a:pt x="2149" y="1804"/>
                  </a:cubicBezTo>
                  <a:lnTo>
                    <a:pt x="1540" y="586"/>
                  </a:lnTo>
                  <a:cubicBezTo>
                    <a:pt x="908" y="533"/>
                    <a:pt x="563" y="0"/>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9"/>
            <p:cNvSpPr/>
            <p:nvPr/>
          </p:nvSpPr>
          <p:spPr>
            <a:xfrm>
              <a:off x="779861" y="4687884"/>
              <a:ext cx="47983" cy="27731"/>
            </a:xfrm>
            <a:custGeom>
              <a:avLst/>
              <a:gdLst/>
              <a:ahLst/>
              <a:cxnLst/>
              <a:rect l="l" t="t" r="r" b="b"/>
              <a:pathLst>
                <a:path w="417" h="241" extrusionOk="0">
                  <a:moveTo>
                    <a:pt x="370" y="1"/>
                  </a:moveTo>
                  <a:cubicBezTo>
                    <a:pt x="247" y="48"/>
                    <a:pt x="147" y="94"/>
                    <a:pt x="54" y="147"/>
                  </a:cubicBezTo>
                  <a:cubicBezTo>
                    <a:pt x="30" y="171"/>
                    <a:pt x="1" y="194"/>
                    <a:pt x="30" y="217"/>
                  </a:cubicBezTo>
                  <a:cubicBezTo>
                    <a:pt x="30" y="241"/>
                    <a:pt x="77" y="241"/>
                    <a:pt x="101" y="241"/>
                  </a:cubicBezTo>
                  <a:cubicBezTo>
                    <a:pt x="177" y="171"/>
                    <a:pt x="294" y="118"/>
                    <a:pt x="393" y="94"/>
                  </a:cubicBezTo>
                  <a:cubicBezTo>
                    <a:pt x="417" y="94"/>
                    <a:pt x="417" y="71"/>
                    <a:pt x="417" y="48"/>
                  </a:cubicBezTo>
                  <a:cubicBezTo>
                    <a:pt x="417" y="1"/>
                    <a:pt x="393" y="1"/>
                    <a:pt x="37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9"/>
            <p:cNvSpPr/>
            <p:nvPr/>
          </p:nvSpPr>
          <p:spPr>
            <a:xfrm>
              <a:off x="794014" y="4707445"/>
              <a:ext cx="42575" cy="25085"/>
            </a:xfrm>
            <a:custGeom>
              <a:avLst/>
              <a:gdLst/>
              <a:ahLst/>
              <a:cxnLst/>
              <a:rect l="l" t="t" r="r" b="b"/>
              <a:pathLst>
                <a:path w="370" h="218" extrusionOk="0">
                  <a:moveTo>
                    <a:pt x="317" y="1"/>
                  </a:moveTo>
                  <a:cubicBezTo>
                    <a:pt x="200" y="47"/>
                    <a:pt x="124" y="71"/>
                    <a:pt x="54" y="123"/>
                  </a:cubicBezTo>
                  <a:cubicBezTo>
                    <a:pt x="24" y="147"/>
                    <a:pt x="1" y="170"/>
                    <a:pt x="24" y="194"/>
                  </a:cubicBezTo>
                  <a:cubicBezTo>
                    <a:pt x="54" y="217"/>
                    <a:pt x="77" y="217"/>
                    <a:pt x="100" y="217"/>
                  </a:cubicBezTo>
                  <a:cubicBezTo>
                    <a:pt x="171" y="170"/>
                    <a:pt x="223" y="123"/>
                    <a:pt x="346" y="94"/>
                  </a:cubicBezTo>
                  <a:cubicBezTo>
                    <a:pt x="370" y="71"/>
                    <a:pt x="370" y="47"/>
                    <a:pt x="370" y="24"/>
                  </a:cubicBezTo>
                  <a:cubicBezTo>
                    <a:pt x="370" y="1"/>
                    <a:pt x="346" y="1"/>
                    <a:pt x="317"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9"/>
            <p:cNvSpPr/>
            <p:nvPr/>
          </p:nvSpPr>
          <p:spPr>
            <a:xfrm>
              <a:off x="805521" y="4721599"/>
              <a:ext cx="39238" cy="25085"/>
            </a:xfrm>
            <a:custGeom>
              <a:avLst/>
              <a:gdLst/>
              <a:ahLst/>
              <a:cxnLst/>
              <a:rect l="l" t="t" r="r" b="b"/>
              <a:pathLst>
                <a:path w="341" h="218" extrusionOk="0">
                  <a:moveTo>
                    <a:pt x="270" y="0"/>
                  </a:moveTo>
                  <a:cubicBezTo>
                    <a:pt x="194" y="24"/>
                    <a:pt x="100" y="94"/>
                    <a:pt x="47" y="118"/>
                  </a:cubicBezTo>
                  <a:cubicBezTo>
                    <a:pt x="24" y="147"/>
                    <a:pt x="0" y="170"/>
                    <a:pt x="24" y="194"/>
                  </a:cubicBezTo>
                  <a:cubicBezTo>
                    <a:pt x="24" y="217"/>
                    <a:pt x="47" y="217"/>
                    <a:pt x="71" y="217"/>
                  </a:cubicBezTo>
                  <a:cubicBezTo>
                    <a:pt x="147" y="170"/>
                    <a:pt x="246" y="118"/>
                    <a:pt x="317" y="94"/>
                  </a:cubicBezTo>
                  <a:cubicBezTo>
                    <a:pt x="340" y="94"/>
                    <a:pt x="340" y="71"/>
                    <a:pt x="340" y="24"/>
                  </a:cubicBezTo>
                  <a:cubicBezTo>
                    <a:pt x="340" y="0"/>
                    <a:pt x="293" y="0"/>
                    <a:pt x="27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9"/>
            <p:cNvSpPr/>
            <p:nvPr/>
          </p:nvSpPr>
          <p:spPr>
            <a:xfrm>
              <a:off x="1212516" y="3048047"/>
              <a:ext cx="474423" cy="1606227"/>
            </a:xfrm>
            <a:custGeom>
              <a:avLst/>
              <a:gdLst/>
              <a:ahLst/>
              <a:cxnLst/>
              <a:rect l="l" t="t" r="r" b="b"/>
              <a:pathLst>
                <a:path w="4123" h="13959" extrusionOk="0">
                  <a:moveTo>
                    <a:pt x="539" y="0"/>
                  </a:moveTo>
                  <a:lnTo>
                    <a:pt x="539" y="0"/>
                  </a:lnTo>
                  <a:cubicBezTo>
                    <a:pt x="0" y="1125"/>
                    <a:pt x="562" y="3566"/>
                    <a:pt x="562" y="3566"/>
                  </a:cubicBezTo>
                  <a:lnTo>
                    <a:pt x="978" y="7905"/>
                  </a:lnTo>
                  <a:lnTo>
                    <a:pt x="902" y="13959"/>
                  </a:lnTo>
                  <a:lnTo>
                    <a:pt x="3560" y="13959"/>
                  </a:lnTo>
                  <a:cubicBezTo>
                    <a:pt x="3560" y="13959"/>
                    <a:pt x="3976" y="10856"/>
                    <a:pt x="4099" y="7612"/>
                  </a:cubicBezTo>
                  <a:cubicBezTo>
                    <a:pt x="4122" y="6687"/>
                    <a:pt x="3882" y="270"/>
                    <a:pt x="3882" y="270"/>
                  </a:cubicBezTo>
                  <a:lnTo>
                    <a:pt x="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9"/>
            <p:cNvSpPr/>
            <p:nvPr/>
          </p:nvSpPr>
          <p:spPr>
            <a:xfrm>
              <a:off x="1313545" y="4572700"/>
              <a:ext cx="312063" cy="8170"/>
            </a:xfrm>
            <a:custGeom>
              <a:avLst/>
              <a:gdLst/>
              <a:ahLst/>
              <a:cxnLst/>
              <a:rect l="l" t="t" r="r" b="b"/>
              <a:pathLst>
                <a:path w="2712" h="71" extrusionOk="0">
                  <a:moveTo>
                    <a:pt x="0" y="0"/>
                  </a:moveTo>
                  <a:lnTo>
                    <a:pt x="0" y="71"/>
                  </a:lnTo>
                  <a:lnTo>
                    <a:pt x="2711" y="71"/>
                  </a:lnTo>
                  <a:lnTo>
                    <a:pt x="2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9"/>
            <p:cNvSpPr/>
            <p:nvPr/>
          </p:nvSpPr>
          <p:spPr>
            <a:xfrm>
              <a:off x="1341852" y="3660440"/>
              <a:ext cx="39123" cy="993838"/>
            </a:xfrm>
            <a:custGeom>
              <a:avLst/>
              <a:gdLst/>
              <a:ahLst/>
              <a:cxnLst/>
              <a:rect l="l" t="t" r="r" b="b"/>
              <a:pathLst>
                <a:path w="340" h="8637" extrusionOk="0">
                  <a:moveTo>
                    <a:pt x="0" y="1"/>
                  </a:moveTo>
                  <a:cubicBezTo>
                    <a:pt x="0" y="194"/>
                    <a:pt x="70" y="411"/>
                    <a:pt x="123" y="779"/>
                  </a:cubicBezTo>
                  <a:cubicBezTo>
                    <a:pt x="193" y="1119"/>
                    <a:pt x="240" y="1582"/>
                    <a:pt x="270" y="2267"/>
                  </a:cubicBezTo>
                  <a:lnTo>
                    <a:pt x="270" y="3291"/>
                  </a:lnTo>
                  <a:cubicBezTo>
                    <a:pt x="270" y="4562"/>
                    <a:pt x="240" y="5879"/>
                    <a:pt x="193" y="6904"/>
                  </a:cubicBezTo>
                  <a:cubicBezTo>
                    <a:pt x="193" y="7413"/>
                    <a:pt x="170" y="7829"/>
                    <a:pt x="147" y="8145"/>
                  </a:cubicBezTo>
                  <a:cubicBezTo>
                    <a:pt x="147" y="8438"/>
                    <a:pt x="123" y="8608"/>
                    <a:pt x="123" y="8608"/>
                  </a:cubicBezTo>
                  <a:lnTo>
                    <a:pt x="193" y="8637"/>
                  </a:lnTo>
                  <a:cubicBezTo>
                    <a:pt x="193" y="8637"/>
                    <a:pt x="340" y="5826"/>
                    <a:pt x="340" y="3291"/>
                  </a:cubicBezTo>
                  <a:lnTo>
                    <a:pt x="340" y="2267"/>
                  </a:lnTo>
                  <a:cubicBezTo>
                    <a:pt x="316" y="1582"/>
                    <a:pt x="270" y="1119"/>
                    <a:pt x="193" y="756"/>
                  </a:cubicBezTo>
                  <a:cubicBezTo>
                    <a:pt x="147" y="411"/>
                    <a:pt x="70" y="170"/>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9"/>
            <p:cNvSpPr/>
            <p:nvPr/>
          </p:nvSpPr>
          <p:spPr>
            <a:xfrm>
              <a:off x="709900" y="3037230"/>
              <a:ext cx="716295" cy="1617044"/>
            </a:xfrm>
            <a:custGeom>
              <a:avLst/>
              <a:gdLst/>
              <a:ahLst/>
              <a:cxnLst/>
              <a:rect l="l" t="t" r="r" b="b"/>
              <a:pathLst>
                <a:path w="6225" h="14053" extrusionOk="0">
                  <a:moveTo>
                    <a:pt x="6002" y="1"/>
                  </a:moveTo>
                  <a:lnTo>
                    <a:pt x="2904" y="364"/>
                  </a:lnTo>
                  <a:cubicBezTo>
                    <a:pt x="1956" y="1757"/>
                    <a:pt x="2172" y="3367"/>
                    <a:pt x="2172" y="3367"/>
                  </a:cubicBezTo>
                  <a:lnTo>
                    <a:pt x="1686" y="7999"/>
                  </a:lnTo>
                  <a:lnTo>
                    <a:pt x="0" y="12759"/>
                  </a:lnTo>
                  <a:lnTo>
                    <a:pt x="2295" y="14053"/>
                  </a:lnTo>
                  <a:cubicBezTo>
                    <a:pt x="2295" y="14053"/>
                    <a:pt x="4099" y="11272"/>
                    <a:pt x="4854" y="8514"/>
                  </a:cubicBezTo>
                  <a:cubicBezTo>
                    <a:pt x="5492" y="6149"/>
                    <a:pt x="5908" y="3807"/>
                    <a:pt x="6002" y="3121"/>
                  </a:cubicBezTo>
                  <a:cubicBezTo>
                    <a:pt x="6224" y="1634"/>
                    <a:pt x="6002" y="1"/>
                    <a:pt x="60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9"/>
            <p:cNvSpPr/>
            <p:nvPr/>
          </p:nvSpPr>
          <p:spPr>
            <a:xfrm>
              <a:off x="732798" y="4426449"/>
              <a:ext cx="280304" cy="168574"/>
            </a:xfrm>
            <a:custGeom>
              <a:avLst/>
              <a:gdLst/>
              <a:ahLst/>
              <a:cxnLst/>
              <a:rect l="l" t="t" r="r" b="b"/>
              <a:pathLst>
                <a:path w="2436" h="1465" extrusionOk="0">
                  <a:moveTo>
                    <a:pt x="47" y="1"/>
                  </a:moveTo>
                  <a:lnTo>
                    <a:pt x="0" y="77"/>
                  </a:lnTo>
                  <a:lnTo>
                    <a:pt x="2412" y="1465"/>
                  </a:lnTo>
                  <a:lnTo>
                    <a:pt x="2436" y="1394"/>
                  </a:ln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9"/>
            <p:cNvSpPr/>
            <p:nvPr/>
          </p:nvSpPr>
          <p:spPr>
            <a:xfrm>
              <a:off x="752245" y="3146430"/>
              <a:ext cx="334386" cy="1383917"/>
            </a:xfrm>
            <a:custGeom>
              <a:avLst/>
              <a:gdLst/>
              <a:ahLst/>
              <a:cxnLst/>
              <a:rect l="l" t="t" r="r" b="b"/>
              <a:pathLst>
                <a:path w="2906" h="12027" extrusionOk="0">
                  <a:moveTo>
                    <a:pt x="2852" y="0"/>
                  </a:moveTo>
                  <a:cubicBezTo>
                    <a:pt x="2466" y="609"/>
                    <a:pt x="2390" y="1171"/>
                    <a:pt x="2390" y="1587"/>
                  </a:cubicBezTo>
                  <a:lnTo>
                    <a:pt x="2390" y="1880"/>
                  </a:lnTo>
                  <a:cubicBezTo>
                    <a:pt x="2413" y="2003"/>
                    <a:pt x="2413" y="2096"/>
                    <a:pt x="2413" y="2219"/>
                  </a:cubicBezTo>
                  <a:cubicBezTo>
                    <a:pt x="2413" y="2366"/>
                    <a:pt x="2413" y="2489"/>
                    <a:pt x="2390" y="2635"/>
                  </a:cubicBezTo>
                  <a:cubicBezTo>
                    <a:pt x="2320" y="3221"/>
                    <a:pt x="2197" y="4245"/>
                    <a:pt x="2074" y="5147"/>
                  </a:cubicBezTo>
                  <a:cubicBezTo>
                    <a:pt x="2027" y="5586"/>
                    <a:pt x="1951" y="6002"/>
                    <a:pt x="1927" y="6318"/>
                  </a:cubicBezTo>
                  <a:cubicBezTo>
                    <a:pt x="1904" y="6488"/>
                    <a:pt x="1880" y="6611"/>
                    <a:pt x="1851" y="6710"/>
                  </a:cubicBezTo>
                  <a:cubicBezTo>
                    <a:pt x="1851" y="6810"/>
                    <a:pt x="1828" y="6880"/>
                    <a:pt x="1828" y="6903"/>
                  </a:cubicBezTo>
                  <a:cubicBezTo>
                    <a:pt x="1705" y="7249"/>
                    <a:pt x="1266" y="8537"/>
                    <a:pt x="827" y="9708"/>
                  </a:cubicBezTo>
                  <a:cubicBezTo>
                    <a:pt x="610" y="10323"/>
                    <a:pt x="417" y="10879"/>
                    <a:pt x="241" y="11318"/>
                  </a:cubicBezTo>
                  <a:cubicBezTo>
                    <a:pt x="171" y="11517"/>
                    <a:pt x="95" y="11710"/>
                    <a:pt x="71" y="11833"/>
                  </a:cubicBezTo>
                  <a:cubicBezTo>
                    <a:pt x="24" y="11956"/>
                    <a:pt x="1" y="12003"/>
                    <a:pt x="1" y="12003"/>
                  </a:cubicBezTo>
                  <a:lnTo>
                    <a:pt x="71" y="12027"/>
                  </a:lnTo>
                  <a:cubicBezTo>
                    <a:pt x="71" y="12027"/>
                    <a:pt x="463" y="10932"/>
                    <a:pt x="903" y="9737"/>
                  </a:cubicBezTo>
                  <a:cubicBezTo>
                    <a:pt x="1318" y="8566"/>
                    <a:pt x="1781" y="7272"/>
                    <a:pt x="1904" y="6927"/>
                  </a:cubicBezTo>
                  <a:cubicBezTo>
                    <a:pt x="1904" y="6880"/>
                    <a:pt x="1927" y="6833"/>
                    <a:pt x="1927" y="6734"/>
                  </a:cubicBezTo>
                  <a:cubicBezTo>
                    <a:pt x="2050" y="6025"/>
                    <a:pt x="2343" y="3660"/>
                    <a:pt x="2466" y="2635"/>
                  </a:cubicBezTo>
                  <a:cubicBezTo>
                    <a:pt x="2489" y="2512"/>
                    <a:pt x="2489" y="2366"/>
                    <a:pt x="2489" y="2219"/>
                  </a:cubicBezTo>
                  <a:cubicBezTo>
                    <a:pt x="2489" y="2096"/>
                    <a:pt x="2489" y="1979"/>
                    <a:pt x="2466" y="1880"/>
                  </a:cubicBezTo>
                  <a:lnTo>
                    <a:pt x="2466" y="1587"/>
                  </a:lnTo>
                  <a:cubicBezTo>
                    <a:pt x="2466" y="1195"/>
                    <a:pt x="2536" y="633"/>
                    <a:pt x="2905" y="47"/>
                  </a:cubicBezTo>
                  <a:lnTo>
                    <a:pt x="2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9"/>
            <p:cNvSpPr/>
            <p:nvPr/>
          </p:nvSpPr>
          <p:spPr>
            <a:xfrm>
              <a:off x="1032550" y="3222490"/>
              <a:ext cx="165927" cy="64208"/>
            </a:xfrm>
            <a:custGeom>
              <a:avLst/>
              <a:gdLst/>
              <a:ahLst/>
              <a:cxnLst/>
              <a:rect l="l" t="t" r="r" b="b"/>
              <a:pathLst>
                <a:path w="1442" h="558" extrusionOk="0">
                  <a:moveTo>
                    <a:pt x="1394" y="1"/>
                  </a:moveTo>
                  <a:cubicBezTo>
                    <a:pt x="1394" y="1"/>
                    <a:pt x="1371" y="24"/>
                    <a:pt x="1318" y="71"/>
                  </a:cubicBezTo>
                  <a:cubicBezTo>
                    <a:pt x="1271" y="118"/>
                    <a:pt x="1172" y="217"/>
                    <a:pt x="1078" y="317"/>
                  </a:cubicBezTo>
                  <a:cubicBezTo>
                    <a:pt x="1025" y="340"/>
                    <a:pt x="978" y="387"/>
                    <a:pt x="955" y="411"/>
                  </a:cubicBezTo>
                  <a:cubicBezTo>
                    <a:pt x="908" y="440"/>
                    <a:pt x="879" y="463"/>
                    <a:pt x="856" y="463"/>
                  </a:cubicBezTo>
                  <a:cubicBezTo>
                    <a:pt x="762" y="487"/>
                    <a:pt x="639" y="487"/>
                    <a:pt x="516" y="487"/>
                  </a:cubicBezTo>
                  <a:lnTo>
                    <a:pt x="176" y="487"/>
                  </a:lnTo>
                  <a:cubicBezTo>
                    <a:pt x="77" y="463"/>
                    <a:pt x="30" y="463"/>
                    <a:pt x="30" y="463"/>
                  </a:cubicBezTo>
                  <a:lnTo>
                    <a:pt x="1" y="534"/>
                  </a:lnTo>
                  <a:cubicBezTo>
                    <a:pt x="1" y="534"/>
                    <a:pt x="247" y="557"/>
                    <a:pt x="516" y="557"/>
                  </a:cubicBezTo>
                  <a:cubicBezTo>
                    <a:pt x="639" y="557"/>
                    <a:pt x="785" y="557"/>
                    <a:pt x="879" y="534"/>
                  </a:cubicBezTo>
                  <a:cubicBezTo>
                    <a:pt x="908" y="534"/>
                    <a:pt x="932" y="510"/>
                    <a:pt x="955" y="510"/>
                  </a:cubicBezTo>
                  <a:cubicBezTo>
                    <a:pt x="1025" y="440"/>
                    <a:pt x="1148" y="340"/>
                    <a:pt x="1271" y="217"/>
                  </a:cubicBezTo>
                  <a:cubicBezTo>
                    <a:pt x="1371" y="118"/>
                    <a:pt x="1441" y="48"/>
                    <a:pt x="1441" y="48"/>
                  </a:cubicBezTo>
                  <a:lnTo>
                    <a:pt x="1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9"/>
            <p:cNvSpPr/>
            <p:nvPr/>
          </p:nvSpPr>
          <p:spPr>
            <a:xfrm>
              <a:off x="1392366" y="3168638"/>
              <a:ext cx="70191" cy="222425"/>
            </a:xfrm>
            <a:custGeom>
              <a:avLst/>
              <a:gdLst/>
              <a:ahLst/>
              <a:cxnLst/>
              <a:rect l="l" t="t" r="r" b="b"/>
              <a:pathLst>
                <a:path w="610" h="1933" extrusionOk="0">
                  <a:moveTo>
                    <a:pt x="533" y="0"/>
                  </a:moveTo>
                  <a:lnTo>
                    <a:pt x="533" y="176"/>
                  </a:lnTo>
                  <a:cubicBezTo>
                    <a:pt x="533" y="346"/>
                    <a:pt x="533" y="586"/>
                    <a:pt x="510" y="832"/>
                  </a:cubicBezTo>
                  <a:cubicBezTo>
                    <a:pt x="486" y="1101"/>
                    <a:pt x="439" y="1347"/>
                    <a:pt x="363" y="1517"/>
                  </a:cubicBezTo>
                  <a:cubicBezTo>
                    <a:pt x="340" y="1611"/>
                    <a:pt x="240" y="1710"/>
                    <a:pt x="170" y="1757"/>
                  </a:cubicBezTo>
                  <a:cubicBezTo>
                    <a:pt x="123" y="1786"/>
                    <a:pt x="71" y="1810"/>
                    <a:pt x="47" y="1833"/>
                  </a:cubicBezTo>
                  <a:cubicBezTo>
                    <a:pt x="24" y="1833"/>
                    <a:pt x="24" y="1833"/>
                    <a:pt x="0" y="1856"/>
                  </a:cubicBezTo>
                  <a:lnTo>
                    <a:pt x="24" y="1933"/>
                  </a:lnTo>
                  <a:cubicBezTo>
                    <a:pt x="24" y="1933"/>
                    <a:pt x="94" y="1880"/>
                    <a:pt x="194" y="1833"/>
                  </a:cubicBezTo>
                  <a:cubicBezTo>
                    <a:pt x="293" y="1757"/>
                    <a:pt x="387" y="1663"/>
                    <a:pt x="439" y="1540"/>
                  </a:cubicBezTo>
                  <a:cubicBezTo>
                    <a:pt x="533" y="1294"/>
                    <a:pt x="586" y="908"/>
                    <a:pt x="586" y="586"/>
                  </a:cubicBezTo>
                  <a:cubicBezTo>
                    <a:pt x="609" y="270"/>
                    <a:pt x="609" y="0"/>
                    <a:pt x="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9"/>
            <p:cNvSpPr/>
            <p:nvPr/>
          </p:nvSpPr>
          <p:spPr>
            <a:xfrm>
              <a:off x="1308137" y="3168638"/>
              <a:ext cx="115298" cy="665781"/>
            </a:xfrm>
            <a:custGeom>
              <a:avLst/>
              <a:gdLst/>
              <a:ahLst/>
              <a:cxnLst/>
              <a:rect l="l" t="t" r="r" b="b"/>
              <a:pathLst>
                <a:path w="1002" h="5786" extrusionOk="0">
                  <a:moveTo>
                    <a:pt x="926" y="0"/>
                  </a:moveTo>
                  <a:cubicBezTo>
                    <a:pt x="926" y="639"/>
                    <a:pt x="680" y="2079"/>
                    <a:pt x="463" y="3344"/>
                  </a:cubicBezTo>
                  <a:cubicBezTo>
                    <a:pt x="340" y="4005"/>
                    <a:pt x="241" y="4614"/>
                    <a:pt x="147" y="5053"/>
                  </a:cubicBezTo>
                  <a:cubicBezTo>
                    <a:pt x="94" y="5270"/>
                    <a:pt x="71" y="5446"/>
                    <a:pt x="47" y="5563"/>
                  </a:cubicBezTo>
                  <a:cubicBezTo>
                    <a:pt x="24" y="5709"/>
                    <a:pt x="0" y="5762"/>
                    <a:pt x="0" y="5762"/>
                  </a:cubicBezTo>
                  <a:lnTo>
                    <a:pt x="71" y="5785"/>
                  </a:lnTo>
                  <a:cubicBezTo>
                    <a:pt x="71" y="5785"/>
                    <a:pt x="317" y="4661"/>
                    <a:pt x="533" y="3367"/>
                  </a:cubicBezTo>
                  <a:cubicBezTo>
                    <a:pt x="756" y="2079"/>
                    <a:pt x="1002" y="639"/>
                    <a:pt x="1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9"/>
            <p:cNvSpPr/>
            <p:nvPr/>
          </p:nvSpPr>
          <p:spPr>
            <a:xfrm>
              <a:off x="1535165" y="3168638"/>
              <a:ext cx="126804" cy="115298"/>
            </a:xfrm>
            <a:custGeom>
              <a:avLst/>
              <a:gdLst/>
              <a:ahLst/>
              <a:cxnLst/>
              <a:rect l="l" t="t" r="r" b="b"/>
              <a:pathLst>
                <a:path w="1102" h="1002" extrusionOk="0">
                  <a:moveTo>
                    <a:pt x="1" y="0"/>
                  </a:moveTo>
                  <a:cubicBezTo>
                    <a:pt x="1" y="0"/>
                    <a:pt x="1" y="176"/>
                    <a:pt x="24" y="322"/>
                  </a:cubicBezTo>
                  <a:cubicBezTo>
                    <a:pt x="53" y="416"/>
                    <a:pt x="77" y="492"/>
                    <a:pt x="100" y="563"/>
                  </a:cubicBezTo>
                  <a:cubicBezTo>
                    <a:pt x="147" y="639"/>
                    <a:pt x="200" y="709"/>
                    <a:pt x="270" y="732"/>
                  </a:cubicBezTo>
                  <a:cubicBezTo>
                    <a:pt x="346" y="785"/>
                    <a:pt x="563" y="832"/>
                    <a:pt x="733" y="908"/>
                  </a:cubicBezTo>
                  <a:cubicBezTo>
                    <a:pt x="902" y="955"/>
                    <a:pt x="1078" y="1002"/>
                    <a:pt x="1078" y="1002"/>
                  </a:cubicBezTo>
                  <a:lnTo>
                    <a:pt x="1101" y="931"/>
                  </a:lnTo>
                  <a:cubicBezTo>
                    <a:pt x="1101" y="931"/>
                    <a:pt x="932" y="879"/>
                    <a:pt x="756" y="832"/>
                  </a:cubicBezTo>
                  <a:cubicBezTo>
                    <a:pt x="586" y="785"/>
                    <a:pt x="370" y="709"/>
                    <a:pt x="293" y="662"/>
                  </a:cubicBezTo>
                  <a:cubicBezTo>
                    <a:pt x="247" y="639"/>
                    <a:pt x="200" y="586"/>
                    <a:pt x="170" y="539"/>
                  </a:cubicBezTo>
                  <a:cubicBezTo>
                    <a:pt x="124" y="440"/>
                    <a:pt x="100" y="293"/>
                    <a:pt x="77" y="200"/>
                  </a:cubicBezTo>
                  <a:lnTo>
                    <a:pt x="77" y="53"/>
                  </a:lnTo>
                  <a:lnTo>
                    <a:pt x="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9"/>
            <p:cNvSpPr/>
            <p:nvPr/>
          </p:nvSpPr>
          <p:spPr>
            <a:xfrm>
              <a:off x="973980" y="2203216"/>
              <a:ext cx="710197" cy="1028243"/>
            </a:xfrm>
            <a:custGeom>
              <a:avLst/>
              <a:gdLst/>
              <a:ahLst/>
              <a:cxnLst/>
              <a:rect l="l" t="t" r="r" b="b"/>
              <a:pathLst>
                <a:path w="6172" h="8936" extrusionOk="0">
                  <a:moveTo>
                    <a:pt x="3291" y="0"/>
                  </a:moveTo>
                  <a:lnTo>
                    <a:pt x="1388" y="902"/>
                  </a:lnTo>
                  <a:cubicBezTo>
                    <a:pt x="316" y="2635"/>
                    <a:pt x="0" y="8537"/>
                    <a:pt x="0" y="8537"/>
                  </a:cubicBezTo>
                  <a:cubicBezTo>
                    <a:pt x="0" y="8537"/>
                    <a:pt x="1608" y="8936"/>
                    <a:pt x="3462" y="8936"/>
                  </a:cubicBezTo>
                  <a:cubicBezTo>
                    <a:pt x="4359" y="8936"/>
                    <a:pt x="5313" y="8843"/>
                    <a:pt x="6172" y="8566"/>
                  </a:cubicBezTo>
                  <a:cubicBezTo>
                    <a:pt x="6172" y="8566"/>
                    <a:pt x="6125" y="5902"/>
                    <a:pt x="5955" y="3683"/>
                  </a:cubicBezTo>
                  <a:cubicBezTo>
                    <a:pt x="5779" y="1364"/>
                    <a:pt x="4052" y="246"/>
                    <a:pt x="4052" y="246"/>
                  </a:cubicBezTo>
                  <a:lnTo>
                    <a:pt x="32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9"/>
            <p:cNvSpPr/>
            <p:nvPr/>
          </p:nvSpPr>
          <p:spPr>
            <a:xfrm>
              <a:off x="810929" y="2464536"/>
              <a:ext cx="365224" cy="861856"/>
            </a:xfrm>
            <a:custGeom>
              <a:avLst/>
              <a:gdLst/>
              <a:ahLst/>
              <a:cxnLst/>
              <a:rect l="l" t="t" r="r" b="b"/>
              <a:pathLst>
                <a:path w="3174" h="7490" extrusionOk="0">
                  <a:moveTo>
                    <a:pt x="1078" y="1"/>
                  </a:moveTo>
                  <a:cubicBezTo>
                    <a:pt x="1078" y="1"/>
                    <a:pt x="0" y="2314"/>
                    <a:pt x="24" y="3168"/>
                  </a:cubicBezTo>
                  <a:cubicBezTo>
                    <a:pt x="76" y="4462"/>
                    <a:pt x="1464" y="7490"/>
                    <a:pt x="1464" y="7490"/>
                  </a:cubicBezTo>
                  <a:cubicBezTo>
                    <a:pt x="1464" y="7490"/>
                    <a:pt x="2442" y="7267"/>
                    <a:pt x="2442" y="7121"/>
                  </a:cubicBezTo>
                  <a:cubicBezTo>
                    <a:pt x="2442" y="6998"/>
                    <a:pt x="1856" y="3245"/>
                    <a:pt x="1856" y="3245"/>
                  </a:cubicBezTo>
                  <a:lnTo>
                    <a:pt x="3174" y="340"/>
                  </a:lnTo>
                  <a:lnTo>
                    <a:pt x="10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9"/>
            <p:cNvSpPr/>
            <p:nvPr/>
          </p:nvSpPr>
          <p:spPr>
            <a:xfrm>
              <a:off x="973980" y="3269668"/>
              <a:ext cx="165812" cy="228639"/>
            </a:xfrm>
            <a:custGeom>
              <a:avLst/>
              <a:gdLst/>
              <a:ahLst/>
              <a:cxnLst/>
              <a:rect l="l" t="t" r="r" b="b"/>
              <a:pathLst>
                <a:path w="1441" h="1987" extrusionOk="0">
                  <a:moveTo>
                    <a:pt x="978" y="1"/>
                  </a:moveTo>
                  <a:lnTo>
                    <a:pt x="0" y="200"/>
                  </a:lnTo>
                  <a:cubicBezTo>
                    <a:pt x="0" y="200"/>
                    <a:pt x="170" y="1025"/>
                    <a:pt x="393" y="1640"/>
                  </a:cubicBezTo>
                  <a:cubicBezTo>
                    <a:pt x="415" y="1707"/>
                    <a:pt x="502" y="1958"/>
                    <a:pt x="576" y="1958"/>
                  </a:cubicBezTo>
                  <a:cubicBezTo>
                    <a:pt x="579" y="1958"/>
                    <a:pt x="583" y="1957"/>
                    <a:pt x="586" y="1956"/>
                  </a:cubicBezTo>
                  <a:cubicBezTo>
                    <a:pt x="656" y="1956"/>
                    <a:pt x="562" y="1517"/>
                    <a:pt x="539" y="1394"/>
                  </a:cubicBezTo>
                  <a:lnTo>
                    <a:pt x="539" y="1394"/>
                  </a:lnTo>
                  <a:cubicBezTo>
                    <a:pt x="605" y="1553"/>
                    <a:pt x="716" y="1987"/>
                    <a:pt x="812" y="1987"/>
                  </a:cubicBezTo>
                  <a:cubicBezTo>
                    <a:pt x="818" y="1987"/>
                    <a:pt x="825" y="1984"/>
                    <a:pt x="832" y="1980"/>
                  </a:cubicBezTo>
                  <a:cubicBezTo>
                    <a:pt x="925" y="1933"/>
                    <a:pt x="709" y="1295"/>
                    <a:pt x="709" y="1295"/>
                  </a:cubicBezTo>
                  <a:lnTo>
                    <a:pt x="709" y="1295"/>
                  </a:lnTo>
                  <a:cubicBezTo>
                    <a:pt x="709" y="1295"/>
                    <a:pt x="947" y="1941"/>
                    <a:pt x="1073" y="1941"/>
                  </a:cubicBezTo>
                  <a:cubicBezTo>
                    <a:pt x="1081" y="1941"/>
                    <a:pt x="1088" y="1939"/>
                    <a:pt x="1095" y="1933"/>
                  </a:cubicBezTo>
                  <a:cubicBezTo>
                    <a:pt x="1171" y="1880"/>
                    <a:pt x="902" y="1149"/>
                    <a:pt x="902" y="1148"/>
                  </a:cubicBezTo>
                  <a:lnTo>
                    <a:pt x="902" y="1148"/>
                  </a:lnTo>
                  <a:cubicBezTo>
                    <a:pt x="902" y="1149"/>
                    <a:pt x="1156" y="1744"/>
                    <a:pt x="1272" y="1744"/>
                  </a:cubicBezTo>
                  <a:cubicBezTo>
                    <a:pt x="1280" y="1744"/>
                    <a:pt x="1288" y="1741"/>
                    <a:pt x="1294" y="1734"/>
                  </a:cubicBezTo>
                  <a:cubicBezTo>
                    <a:pt x="1365" y="1687"/>
                    <a:pt x="1294" y="1517"/>
                    <a:pt x="1242" y="1394"/>
                  </a:cubicBezTo>
                  <a:cubicBezTo>
                    <a:pt x="1195" y="1248"/>
                    <a:pt x="1072" y="978"/>
                    <a:pt x="1124" y="955"/>
                  </a:cubicBezTo>
                  <a:cubicBezTo>
                    <a:pt x="1129" y="952"/>
                    <a:pt x="1133" y="951"/>
                    <a:pt x="1138" y="951"/>
                  </a:cubicBezTo>
                  <a:cubicBezTo>
                    <a:pt x="1197" y="951"/>
                    <a:pt x="1244" y="1205"/>
                    <a:pt x="1361" y="1205"/>
                  </a:cubicBezTo>
                  <a:cubicBezTo>
                    <a:pt x="1369" y="1205"/>
                    <a:pt x="1378" y="1204"/>
                    <a:pt x="1388" y="1201"/>
                  </a:cubicBezTo>
                  <a:cubicBezTo>
                    <a:pt x="1441" y="1172"/>
                    <a:pt x="1365" y="932"/>
                    <a:pt x="1318" y="809"/>
                  </a:cubicBezTo>
                  <a:cubicBezTo>
                    <a:pt x="1242" y="586"/>
                    <a:pt x="1048" y="223"/>
                    <a:pt x="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9"/>
            <p:cNvSpPr/>
            <p:nvPr/>
          </p:nvSpPr>
          <p:spPr>
            <a:xfrm>
              <a:off x="844644" y="2208509"/>
              <a:ext cx="474423" cy="508828"/>
            </a:xfrm>
            <a:custGeom>
              <a:avLst/>
              <a:gdLst/>
              <a:ahLst/>
              <a:cxnLst/>
              <a:rect l="l" t="t" r="r" b="b"/>
              <a:pathLst>
                <a:path w="4123" h="4422" extrusionOk="0">
                  <a:moveTo>
                    <a:pt x="4122" y="1"/>
                  </a:moveTo>
                  <a:cubicBezTo>
                    <a:pt x="4122" y="1"/>
                    <a:pt x="2395" y="54"/>
                    <a:pt x="1587" y="785"/>
                  </a:cubicBezTo>
                  <a:cubicBezTo>
                    <a:pt x="562" y="1734"/>
                    <a:pt x="0" y="3514"/>
                    <a:pt x="0" y="3514"/>
                  </a:cubicBezTo>
                  <a:lnTo>
                    <a:pt x="2149" y="4422"/>
                  </a:lnTo>
                  <a:lnTo>
                    <a:pt x="3367" y="2320"/>
                  </a:lnTo>
                  <a:lnTo>
                    <a:pt x="4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9"/>
            <p:cNvSpPr/>
            <p:nvPr/>
          </p:nvSpPr>
          <p:spPr>
            <a:xfrm>
              <a:off x="1089163" y="2511714"/>
              <a:ext cx="123467" cy="208272"/>
            </a:xfrm>
            <a:custGeom>
              <a:avLst/>
              <a:gdLst/>
              <a:ahLst/>
              <a:cxnLst/>
              <a:rect l="l" t="t" r="r" b="b"/>
              <a:pathLst>
                <a:path w="1073" h="1810" extrusionOk="0">
                  <a:moveTo>
                    <a:pt x="1002" y="1"/>
                  </a:moveTo>
                  <a:lnTo>
                    <a:pt x="1" y="1787"/>
                  </a:lnTo>
                  <a:lnTo>
                    <a:pt x="47" y="1810"/>
                  </a:lnTo>
                  <a:lnTo>
                    <a:pt x="1072" y="53"/>
                  </a:lnTo>
                  <a:lnTo>
                    <a:pt x="1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9"/>
            <p:cNvSpPr/>
            <p:nvPr/>
          </p:nvSpPr>
          <p:spPr>
            <a:xfrm>
              <a:off x="1251523" y="2217369"/>
              <a:ext cx="211034" cy="72838"/>
            </a:xfrm>
            <a:custGeom>
              <a:avLst/>
              <a:gdLst/>
              <a:ahLst/>
              <a:cxnLst/>
              <a:rect l="l" t="t" r="r" b="b"/>
              <a:pathLst>
                <a:path w="1834" h="633" extrusionOk="0">
                  <a:moveTo>
                    <a:pt x="77" y="0"/>
                  </a:moveTo>
                  <a:lnTo>
                    <a:pt x="1" y="23"/>
                  </a:lnTo>
                  <a:cubicBezTo>
                    <a:pt x="1" y="23"/>
                    <a:pt x="53" y="170"/>
                    <a:pt x="223" y="316"/>
                  </a:cubicBezTo>
                  <a:cubicBezTo>
                    <a:pt x="393" y="486"/>
                    <a:pt x="662" y="632"/>
                    <a:pt x="1078" y="632"/>
                  </a:cubicBezTo>
                  <a:cubicBezTo>
                    <a:pt x="1441" y="632"/>
                    <a:pt x="1640" y="509"/>
                    <a:pt x="1734" y="363"/>
                  </a:cubicBezTo>
                  <a:cubicBezTo>
                    <a:pt x="1833" y="246"/>
                    <a:pt x="1833" y="123"/>
                    <a:pt x="1833" y="123"/>
                  </a:cubicBezTo>
                  <a:lnTo>
                    <a:pt x="1757" y="123"/>
                  </a:lnTo>
                  <a:cubicBezTo>
                    <a:pt x="1757" y="146"/>
                    <a:pt x="1757" y="246"/>
                    <a:pt x="1663" y="340"/>
                  </a:cubicBezTo>
                  <a:cubicBezTo>
                    <a:pt x="1587" y="439"/>
                    <a:pt x="1418" y="562"/>
                    <a:pt x="1078" y="562"/>
                  </a:cubicBezTo>
                  <a:cubicBezTo>
                    <a:pt x="686" y="562"/>
                    <a:pt x="416" y="416"/>
                    <a:pt x="270" y="269"/>
                  </a:cubicBezTo>
                  <a:cubicBezTo>
                    <a:pt x="200" y="193"/>
                    <a:pt x="147" y="146"/>
                    <a:pt x="100" y="70"/>
                  </a:cubicBezTo>
                  <a:cubicBezTo>
                    <a:pt x="100" y="47"/>
                    <a:pt x="77" y="47"/>
                    <a:pt x="77" y="23"/>
                  </a:cubicBezTo>
                  <a:lnTo>
                    <a:pt x="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9"/>
            <p:cNvSpPr/>
            <p:nvPr/>
          </p:nvSpPr>
          <p:spPr>
            <a:xfrm>
              <a:off x="1282477" y="1986888"/>
              <a:ext cx="157873" cy="272710"/>
            </a:xfrm>
            <a:custGeom>
              <a:avLst/>
              <a:gdLst/>
              <a:ahLst/>
              <a:cxnLst/>
              <a:rect l="l" t="t" r="r" b="b"/>
              <a:pathLst>
                <a:path w="1372" h="2370" extrusionOk="0">
                  <a:moveTo>
                    <a:pt x="393" y="1"/>
                  </a:moveTo>
                  <a:lnTo>
                    <a:pt x="24" y="1049"/>
                  </a:lnTo>
                  <a:lnTo>
                    <a:pt x="1" y="1295"/>
                  </a:lnTo>
                  <a:lnTo>
                    <a:pt x="24" y="2103"/>
                  </a:lnTo>
                  <a:cubicBezTo>
                    <a:pt x="24" y="2103"/>
                    <a:pt x="391" y="2370"/>
                    <a:pt x="805" y="2370"/>
                  </a:cubicBezTo>
                  <a:cubicBezTo>
                    <a:pt x="976" y="2370"/>
                    <a:pt x="1154" y="2324"/>
                    <a:pt x="1318" y="2196"/>
                  </a:cubicBezTo>
                  <a:cubicBezTo>
                    <a:pt x="1342" y="2173"/>
                    <a:pt x="1371" y="2126"/>
                    <a:pt x="1371" y="2103"/>
                  </a:cubicBezTo>
                  <a:lnTo>
                    <a:pt x="1295" y="1078"/>
                  </a:lnTo>
                  <a:lnTo>
                    <a:pt x="3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9"/>
            <p:cNvSpPr/>
            <p:nvPr/>
          </p:nvSpPr>
          <p:spPr>
            <a:xfrm>
              <a:off x="1251523" y="1882981"/>
              <a:ext cx="256140" cy="283641"/>
            </a:xfrm>
            <a:custGeom>
              <a:avLst/>
              <a:gdLst/>
              <a:ahLst/>
              <a:cxnLst/>
              <a:rect l="l" t="t" r="r" b="b"/>
              <a:pathLst>
                <a:path w="2226" h="2465" extrusionOk="0">
                  <a:moveTo>
                    <a:pt x="1060" y="0"/>
                  </a:moveTo>
                  <a:cubicBezTo>
                    <a:pt x="682" y="0"/>
                    <a:pt x="260" y="511"/>
                    <a:pt x="147" y="833"/>
                  </a:cubicBezTo>
                  <a:cubicBezTo>
                    <a:pt x="1" y="1249"/>
                    <a:pt x="709" y="2244"/>
                    <a:pt x="978" y="2367"/>
                  </a:cubicBezTo>
                  <a:cubicBezTo>
                    <a:pt x="1095" y="2425"/>
                    <a:pt x="1241" y="2464"/>
                    <a:pt x="1390" y="2464"/>
                  </a:cubicBezTo>
                  <a:cubicBezTo>
                    <a:pt x="1615" y="2464"/>
                    <a:pt x="1845" y="2375"/>
                    <a:pt x="1980" y="2127"/>
                  </a:cubicBezTo>
                  <a:cubicBezTo>
                    <a:pt x="2226" y="1659"/>
                    <a:pt x="1663" y="488"/>
                    <a:pt x="1371" y="148"/>
                  </a:cubicBezTo>
                  <a:cubicBezTo>
                    <a:pt x="1277" y="44"/>
                    <a:pt x="1170" y="0"/>
                    <a:pt x="1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9"/>
            <p:cNvSpPr/>
            <p:nvPr/>
          </p:nvSpPr>
          <p:spPr>
            <a:xfrm>
              <a:off x="1150494" y="1797025"/>
              <a:ext cx="328863" cy="347734"/>
            </a:xfrm>
            <a:custGeom>
              <a:avLst/>
              <a:gdLst/>
              <a:ahLst/>
              <a:cxnLst/>
              <a:rect l="l" t="t" r="r" b="b"/>
              <a:pathLst>
                <a:path w="2858" h="3022" extrusionOk="0">
                  <a:moveTo>
                    <a:pt x="2223" y="1"/>
                  </a:moveTo>
                  <a:cubicBezTo>
                    <a:pt x="1931" y="1"/>
                    <a:pt x="1644" y="162"/>
                    <a:pt x="1493" y="409"/>
                  </a:cubicBezTo>
                  <a:cubicBezTo>
                    <a:pt x="1472" y="300"/>
                    <a:pt x="1371" y="243"/>
                    <a:pt x="1261" y="243"/>
                  </a:cubicBezTo>
                  <a:cubicBezTo>
                    <a:pt x="1224" y="243"/>
                    <a:pt x="1185" y="250"/>
                    <a:pt x="1148" y="263"/>
                  </a:cubicBezTo>
                  <a:cubicBezTo>
                    <a:pt x="1025" y="310"/>
                    <a:pt x="955" y="433"/>
                    <a:pt x="879" y="556"/>
                  </a:cubicBezTo>
                  <a:cubicBezTo>
                    <a:pt x="855" y="626"/>
                    <a:pt x="832" y="702"/>
                    <a:pt x="808" y="772"/>
                  </a:cubicBezTo>
                  <a:cubicBezTo>
                    <a:pt x="785" y="848"/>
                    <a:pt x="762" y="895"/>
                    <a:pt x="732" y="942"/>
                  </a:cubicBezTo>
                  <a:cubicBezTo>
                    <a:pt x="639" y="1088"/>
                    <a:pt x="492" y="1211"/>
                    <a:pt x="416" y="1358"/>
                  </a:cubicBezTo>
                  <a:cubicBezTo>
                    <a:pt x="0" y="1996"/>
                    <a:pt x="762" y="2652"/>
                    <a:pt x="1171" y="3021"/>
                  </a:cubicBezTo>
                  <a:cubicBezTo>
                    <a:pt x="1172" y="3021"/>
                    <a:pt x="1173" y="3021"/>
                    <a:pt x="1173" y="3021"/>
                  </a:cubicBezTo>
                  <a:cubicBezTo>
                    <a:pt x="1212" y="3021"/>
                    <a:pt x="1494" y="2458"/>
                    <a:pt x="1517" y="2435"/>
                  </a:cubicBezTo>
                  <a:cubicBezTo>
                    <a:pt x="1687" y="2019"/>
                    <a:pt x="1640" y="1703"/>
                    <a:pt x="2026" y="1411"/>
                  </a:cubicBezTo>
                  <a:cubicBezTo>
                    <a:pt x="2272" y="1235"/>
                    <a:pt x="2588" y="1118"/>
                    <a:pt x="2711" y="848"/>
                  </a:cubicBezTo>
                  <a:cubicBezTo>
                    <a:pt x="2858" y="556"/>
                    <a:pt x="2811" y="140"/>
                    <a:pt x="2465" y="40"/>
                  </a:cubicBezTo>
                  <a:cubicBezTo>
                    <a:pt x="2386" y="14"/>
                    <a:pt x="2304" y="1"/>
                    <a:pt x="2223"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9"/>
            <p:cNvSpPr/>
            <p:nvPr/>
          </p:nvSpPr>
          <p:spPr>
            <a:xfrm>
              <a:off x="1347260" y="2141194"/>
              <a:ext cx="84229" cy="28422"/>
            </a:xfrm>
            <a:custGeom>
              <a:avLst/>
              <a:gdLst/>
              <a:ahLst/>
              <a:cxnLst/>
              <a:rect l="l" t="t" r="r" b="b"/>
              <a:pathLst>
                <a:path w="732" h="247" extrusionOk="0">
                  <a:moveTo>
                    <a:pt x="47" y="0"/>
                  </a:moveTo>
                  <a:lnTo>
                    <a:pt x="0" y="76"/>
                  </a:lnTo>
                  <a:cubicBezTo>
                    <a:pt x="193" y="223"/>
                    <a:pt x="463" y="246"/>
                    <a:pt x="609" y="246"/>
                  </a:cubicBezTo>
                  <a:lnTo>
                    <a:pt x="732" y="246"/>
                  </a:lnTo>
                  <a:lnTo>
                    <a:pt x="709" y="176"/>
                  </a:lnTo>
                  <a:lnTo>
                    <a:pt x="609" y="176"/>
                  </a:lnTo>
                  <a:cubicBezTo>
                    <a:pt x="463" y="176"/>
                    <a:pt x="223" y="147"/>
                    <a:pt x="47" y="0"/>
                  </a:cubicBezTo>
                  <a:close/>
                </a:path>
              </a:pathLst>
            </a:custGeom>
            <a:solidFill>
              <a:srgbClr val="FF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9"/>
            <p:cNvSpPr/>
            <p:nvPr/>
          </p:nvSpPr>
          <p:spPr>
            <a:xfrm>
              <a:off x="1445528" y="1995633"/>
              <a:ext cx="62136" cy="64783"/>
            </a:xfrm>
            <a:custGeom>
              <a:avLst/>
              <a:gdLst/>
              <a:ahLst/>
              <a:cxnLst/>
              <a:rect l="l" t="t" r="r" b="b"/>
              <a:pathLst>
                <a:path w="540" h="563" extrusionOk="0">
                  <a:moveTo>
                    <a:pt x="1" y="1"/>
                  </a:moveTo>
                  <a:lnTo>
                    <a:pt x="294" y="563"/>
                  </a:lnTo>
                  <a:cubicBezTo>
                    <a:pt x="294" y="563"/>
                    <a:pt x="487" y="533"/>
                    <a:pt x="510" y="416"/>
                  </a:cubicBezTo>
                  <a:cubicBezTo>
                    <a:pt x="540" y="293"/>
                    <a:pt x="1" y="1"/>
                    <a:pt x="1" y="1"/>
                  </a:cubicBezTo>
                  <a:close/>
                </a:path>
              </a:pathLst>
            </a:custGeom>
            <a:solidFill>
              <a:srgbClr val="FFD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9"/>
            <p:cNvSpPr/>
            <p:nvPr/>
          </p:nvSpPr>
          <p:spPr>
            <a:xfrm>
              <a:off x="1411928" y="1995633"/>
              <a:ext cx="22323" cy="19677"/>
            </a:xfrm>
            <a:custGeom>
              <a:avLst/>
              <a:gdLst/>
              <a:ahLst/>
              <a:cxnLst/>
              <a:rect l="l" t="t" r="r" b="b"/>
              <a:pathLst>
                <a:path w="194" h="171" extrusionOk="0">
                  <a:moveTo>
                    <a:pt x="100" y="1"/>
                  </a:moveTo>
                  <a:lnTo>
                    <a:pt x="100" y="1"/>
                  </a:lnTo>
                  <a:cubicBezTo>
                    <a:pt x="0" y="24"/>
                    <a:pt x="70" y="170"/>
                    <a:pt x="147" y="170"/>
                  </a:cubicBezTo>
                  <a:cubicBezTo>
                    <a:pt x="170" y="170"/>
                    <a:pt x="193" y="124"/>
                    <a:pt x="193" y="94"/>
                  </a:cubicBezTo>
                  <a:cubicBezTo>
                    <a:pt x="170" y="71"/>
                    <a:pt x="170" y="48"/>
                    <a:pt x="147" y="24"/>
                  </a:cubicBezTo>
                  <a:cubicBezTo>
                    <a:pt x="123" y="1"/>
                    <a:pt x="100" y="1"/>
                    <a:pt x="10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9"/>
            <p:cNvSpPr/>
            <p:nvPr/>
          </p:nvSpPr>
          <p:spPr>
            <a:xfrm>
              <a:off x="1406520" y="2082509"/>
              <a:ext cx="70191" cy="41309"/>
            </a:xfrm>
            <a:custGeom>
              <a:avLst/>
              <a:gdLst/>
              <a:ahLst/>
              <a:cxnLst/>
              <a:rect l="l" t="t" r="r" b="b"/>
              <a:pathLst>
                <a:path w="610" h="359" extrusionOk="0">
                  <a:moveTo>
                    <a:pt x="510" y="1"/>
                  </a:moveTo>
                  <a:lnTo>
                    <a:pt x="0" y="101"/>
                  </a:lnTo>
                  <a:cubicBezTo>
                    <a:pt x="0" y="101"/>
                    <a:pt x="112" y="359"/>
                    <a:pt x="334" y="359"/>
                  </a:cubicBezTo>
                  <a:cubicBezTo>
                    <a:pt x="367" y="359"/>
                    <a:pt x="402" y="353"/>
                    <a:pt x="439" y="341"/>
                  </a:cubicBezTo>
                  <a:cubicBezTo>
                    <a:pt x="609" y="294"/>
                    <a:pt x="510" y="1"/>
                    <a:pt x="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9"/>
            <p:cNvSpPr/>
            <p:nvPr/>
          </p:nvSpPr>
          <p:spPr>
            <a:xfrm>
              <a:off x="1392366" y="1970088"/>
              <a:ext cx="39123" cy="33715"/>
            </a:xfrm>
            <a:custGeom>
              <a:avLst/>
              <a:gdLst/>
              <a:ahLst/>
              <a:cxnLst/>
              <a:rect l="l" t="t" r="r" b="b"/>
              <a:pathLst>
                <a:path w="340" h="293" extrusionOk="0">
                  <a:moveTo>
                    <a:pt x="270" y="0"/>
                  </a:moveTo>
                  <a:cubicBezTo>
                    <a:pt x="147" y="53"/>
                    <a:pt x="0" y="199"/>
                    <a:pt x="0" y="223"/>
                  </a:cubicBezTo>
                  <a:cubicBezTo>
                    <a:pt x="0" y="246"/>
                    <a:pt x="47" y="293"/>
                    <a:pt x="71" y="293"/>
                  </a:cubicBezTo>
                  <a:cubicBezTo>
                    <a:pt x="147" y="199"/>
                    <a:pt x="240" y="123"/>
                    <a:pt x="340" y="76"/>
                  </a:cubicBezTo>
                  <a:cubicBezTo>
                    <a:pt x="340" y="53"/>
                    <a:pt x="270" y="0"/>
                    <a:pt x="27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9"/>
            <p:cNvSpPr/>
            <p:nvPr/>
          </p:nvSpPr>
          <p:spPr>
            <a:xfrm>
              <a:off x="1291337" y="2048219"/>
              <a:ext cx="61331" cy="71802"/>
            </a:xfrm>
            <a:custGeom>
              <a:avLst/>
              <a:gdLst/>
              <a:ahLst/>
              <a:cxnLst/>
              <a:rect l="l" t="t" r="r" b="b"/>
              <a:pathLst>
                <a:path w="533" h="624" extrusionOk="0">
                  <a:moveTo>
                    <a:pt x="188" y="0"/>
                  </a:moveTo>
                  <a:cubicBezTo>
                    <a:pt x="173" y="0"/>
                    <a:pt x="159" y="2"/>
                    <a:pt x="146" y="6"/>
                  </a:cubicBezTo>
                  <a:cubicBezTo>
                    <a:pt x="123" y="30"/>
                    <a:pt x="70" y="53"/>
                    <a:pt x="70" y="106"/>
                  </a:cubicBezTo>
                  <a:cubicBezTo>
                    <a:pt x="0" y="299"/>
                    <a:pt x="123" y="568"/>
                    <a:pt x="340" y="615"/>
                  </a:cubicBezTo>
                  <a:cubicBezTo>
                    <a:pt x="357" y="621"/>
                    <a:pt x="376" y="624"/>
                    <a:pt x="395" y="624"/>
                  </a:cubicBezTo>
                  <a:cubicBezTo>
                    <a:pt x="456" y="624"/>
                    <a:pt x="515" y="592"/>
                    <a:pt x="533" y="516"/>
                  </a:cubicBezTo>
                  <a:lnTo>
                    <a:pt x="416" y="129"/>
                  </a:lnTo>
                  <a:cubicBezTo>
                    <a:pt x="416" y="106"/>
                    <a:pt x="387" y="76"/>
                    <a:pt x="387" y="76"/>
                  </a:cubicBezTo>
                  <a:cubicBezTo>
                    <a:pt x="329" y="38"/>
                    <a:pt x="252" y="0"/>
                    <a:pt x="1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9"/>
            <p:cNvSpPr/>
            <p:nvPr/>
          </p:nvSpPr>
          <p:spPr>
            <a:xfrm>
              <a:off x="1316191" y="2107479"/>
              <a:ext cx="39928" cy="14268"/>
            </a:xfrm>
            <a:custGeom>
              <a:avLst/>
              <a:gdLst/>
              <a:ahLst/>
              <a:cxnLst/>
              <a:rect l="l" t="t" r="r" b="b"/>
              <a:pathLst>
                <a:path w="347" h="124" extrusionOk="0">
                  <a:moveTo>
                    <a:pt x="270" y="1"/>
                  </a:moveTo>
                  <a:cubicBezTo>
                    <a:pt x="247" y="53"/>
                    <a:pt x="200" y="53"/>
                    <a:pt x="171" y="53"/>
                  </a:cubicBezTo>
                  <a:cubicBezTo>
                    <a:pt x="124" y="53"/>
                    <a:pt x="100" y="53"/>
                    <a:pt x="77" y="30"/>
                  </a:cubicBezTo>
                  <a:lnTo>
                    <a:pt x="24" y="30"/>
                  </a:lnTo>
                  <a:lnTo>
                    <a:pt x="1" y="77"/>
                  </a:lnTo>
                  <a:cubicBezTo>
                    <a:pt x="1" y="77"/>
                    <a:pt x="77" y="124"/>
                    <a:pt x="171" y="124"/>
                  </a:cubicBezTo>
                  <a:cubicBezTo>
                    <a:pt x="223" y="124"/>
                    <a:pt x="270" y="124"/>
                    <a:pt x="346" y="77"/>
                  </a:cubicBezTo>
                  <a:lnTo>
                    <a:pt x="270" y="1"/>
                  </a:lnTo>
                  <a:close/>
                </a:path>
              </a:pathLst>
            </a:custGeom>
            <a:solidFill>
              <a:srgbClr val="FF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9"/>
            <p:cNvSpPr/>
            <p:nvPr/>
          </p:nvSpPr>
          <p:spPr>
            <a:xfrm>
              <a:off x="1613987" y="2424837"/>
              <a:ext cx="50630" cy="272250"/>
            </a:xfrm>
            <a:custGeom>
              <a:avLst/>
              <a:gdLst/>
              <a:ahLst/>
              <a:cxnLst/>
              <a:rect l="l" t="t" r="r" b="b"/>
              <a:pathLst>
                <a:path w="440" h="2366" extrusionOk="0">
                  <a:moveTo>
                    <a:pt x="71" y="0"/>
                  </a:moveTo>
                  <a:lnTo>
                    <a:pt x="1" y="53"/>
                  </a:lnTo>
                  <a:cubicBezTo>
                    <a:pt x="147" y="369"/>
                    <a:pt x="247" y="955"/>
                    <a:pt x="293" y="1441"/>
                  </a:cubicBezTo>
                  <a:cubicBezTo>
                    <a:pt x="317" y="1710"/>
                    <a:pt x="340" y="1927"/>
                    <a:pt x="340" y="2102"/>
                  </a:cubicBezTo>
                  <a:cubicBezTo>
                    <a:pt x="364" y="2272"/>
                    <a:pt x="364" y="2366"/>
                    <a:pt x="364" y="2366"/>
                  </a:cubicBezTo>
                  <a:lnTo>
                    <a:pt x="440" y="2366"/>
                  </a:lnTo>
                  <a:cubicBezTo>
                    <a:pt x="440" y="2366"/>
                    <a:pt x="416" y="1956"/>
                    <a:pt x="364" y="1441"/>
                  </a:cubicBezTo>
                  <a:cubicBezTo>
                    <a:pt x="317" y="931"/>
                    <a:pt x="217" y="346"/>
                    <a:pt x="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9"/>
            <p:cNvSpPr/>
            <p:nvPr/>
          </p:nvSpPr>
          <p:spPr>
            <a:xfrm>
              <a:off x="4061382" y="3995380"/>
              <a:ext cx="217159" cy="241072"/>
            </a:xfrm>
            <a:custGeom>
              <a:avLst/>
              <a:gdLst/>
              <a:ahLst/>
              <a:cxnLst/>
              <a:rect l="l" t="t" r="r" b="b"/>
              <a:pathLst>
                <a:path w="2489" h="2763" extrusionOk="0">
                  <a:moveTo>
                    <a:pt x="540" y="1"/>
                  </a:moveTo>
                  <a:cubicBezTo>
                    <a:pt x="427" y="1"/>
                    <a:pt x="318" y="31"/>
                    <a:pt x="223" y="100"/>
                  </a:cubicBezTo>
                  <a:cubicBezTo>
                    <a:pt x="147" y="147"/>
                    <a:pt x="76" y="223"/>
                    <a:pt x="47" y="316"/>
                  </a:cubicBezTo>
                  <a:cubicBezTo>
                    <a:pt x="0" y="492"/>
                    <a:pt x="123" y="685"/>
                    <a:pt x="223" y="832"/>
                  </a:cubicBezTo>
                  <a:cubicBezTo>
                    <a:pt x="463" y="1247"/>
                    <a:pt x="732" y="1634"/>
                    <a:pt x="978" y="2026"/>
                  </a:cubicBezTo>
                  <a:cubicBezTo>
                    <a:pt x="1137" y="2286"/>
                    <a:pt x="1544" y="2763"/>
                    <a:pt x="1915" y="2763"/>
                  </a:cubicBezTo>
                  <a:cubicBezTo>
                    <a:pt x="1996" y="2763"/>
                    <a:pt x="2075" y="2740"/>
                    <a:pt x="2149" y="2688"/>
                  </a:cubicBezTo>
                  <a:cubicBezTo>
                    <a:pt x="2489" y="2442"/>
                    <a:pt x="2295" y="1856"/>
                    <a:pt x="2149" y="1563"/>
                  </a:cubicBezTo>
                  <a:cubicBezTo>
                    <a:pt x="1927" y="1148"/>
                    <a:pt x="1634" y="755"/>
                    <a:pt x="1318" y="439"/>
                  </a:cubicBezTo>
                  <a:cubicBezTo>
                    <a:pt x="1171" y="293"/>
                    <a:pt x="1001" y="147"/>
                    <a:pt x="808" y="53"/>
                  </a:cubicBezTo>
                  <a:cubicBezTo>
                    <a:pt x="721" y="19"/>
                    <a:pt x="629" y="1"/>
                    <a:pt x="540" y="1"/>
                  </a:cubicBezTo>
                  <a:close/>
                </a:path>
              </a:pathLst>
            </a:custGeom>
            <a:solidFill>
              <a:srgbClr val="93A5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9"/>
            <p:cNvSpPr/>
            <p:nvPr/>
          </p:nvSpPr>
          <p:spPr>
            <a:xfrm>
              <a:off x="4097591" y="4022952"/>
              <a:ext cx="106355" cy="138553"/>
            </a:xfrm>
            <a:custGeom>
              <a:avLst/>
              <a:gdLst/>
              <a:ahLst/>
              <a:cxnLst/>
              <a:rect l="l" t="t" r="r" b="b"/>
              <a:pathLst>
                <a:path w="1219" h="1588" extrusionOk="0">
                  <a:moveTo>
                    <a:pt x="71" y="0"/>
                  </a:moveTo>
                  <a:lnTo>
                    <a:pt x="1" y="76"/>
                  </a:lnTo>
                  <a:cubicBezTo>
                    <a:pt x="440" y="516"/>
                    <a:pt x="832" y="1025"/>
                    <a:pt x="1125" y="1587"/>
                  </a:cubicBezTo>
                  <a:lnTo>
                    <a:pt x="1219" y="1540"/>
                  </a:lnTo>
                  <a:cubicBezTo>
                    <a:pt x="903" y="978"/>
                    <a:pt x="510" y="439"/>
                    <a:pt x="71" y="0"/>
                  </a:cubicBez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9"/>
            <p:cNvSpPr/>
            <p:nvPr/>
          </p:nvSpPr>
          <p:spPr>
            <a:xfrm>
              <a:off x="4223322" y="3597326"/>
              <a:ext cx="217159" cy="240548"/>
            </a:xfrm>
            <a:custGeom>
              <a:avLst/>
              <a:gdLst/>
              <a:ahLst/>
              <a:cxnLst/>
              <a:rect l="l" t="t" r="r" b="b"/>
              <a:pathLst>
                <a:path w="2489" h="2757" extrusionOk="0">
                  <a:moveTo>
                    <a:pt x="543" y="0"/>
                  </a:moveTo>
                  <a:cubicBezTo>
                    <a:pt x="427" y="0"/>
                    <a:pt x="314" y="31"/>
                    <a:pt x="217" y="101"/>
                  </a:cubicBezTo>
                  <a:cubicBezTo>
                    <a:pt x="147" y="147"/>
                    <a:pt x="71" y="223"/>
                    <a:pt x="47" y="294"/>
                  </a:cubicBezTo>
                  <a:cubicBezTo>
                    <a:pt x="0" y="464"/>
                    <a:pt x="94" y="663"/>
                    <a:pt x="217" y="832"/>
                  </a:cubicBezTo>
                  <a:cubicBezTo>
                    <a:pt x="463" y="1219"/>
                    <a:pt x="732" y="1611"/>
                    <a:pt x="972" y="2003"/>
                  </a:cubicBezTo>
                  <a:cubicBezTo>
                    <a:pt x="1136" y="2264"/>
                    <a:pt x="1548" y="2756"/>
                    <a:pt x="1917" y="2756"/>
                  </a:cubicBezTo>
                  <a:cubicBezTo>
                    <a:pt x="1995" y="2756"/>
                    <a:pt x="2071" y="2734"/>
                    <a:pt x="2143" y="2683"/>
                  </a:cubicBezTo>
                  <a:cubicBezTo>
                    <a:pt x="2489" y="2443"/>
                    <a:pt x="2290" y="1857"/>
                    <a:pt x="2120" y="1564"/>
                  </a:cubicBezTo>
                  <a:cubicBezTo>
                    <a:pt x="1903" y="1125"/>
                    <a:pt x="1634" y="756"/>
                    <a:pt x="1294" y="417"/>
                  </a:cubicBezTo>
                  <a:cubicBezTo>
                    <a:pt x="1148" y="270"/>
                    <a:pt x="1001" y="124"/>
                    <a:pt x="802" y="48"/>
                  </a:cubicBezTo>
                  <a:cubicBezTo>
                    <a:pt x="719" y="18"/>
                    <a:pt x="631" y="0"/>
                    <a:pt x="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9"/>
            <p:cNvSpPr/>
            <p:nvPr/>
          </p:nvSpPr>
          <p:spPr>
            <a:xfrm>
              <a:off x="4259532" y="3622891"/>
              <a:ext cx="104348" cy="138553"/>
            </a:xfrm>
            <a:custGeom>
              <a:avLst/>
              <a:gdLst/>
              <a:ahLst/>
              <a:cxnLst/>
              <a:rect l="l" t="t" r="r" b="b"/>
              <a:pathLst>
                <a:path w="1196" h="1588" extrusionOk="0">
                  <a:moveTo>
                    <a:pt x="71" y="1"/>
                  </a:moveTo>
                  <a:lnTo>
                    <a:pt x="1" y="77"/>
                  </a:lnTo>
                  <a:cubicBezTo>
                    <a:pt x="440" y="516"/>
                    <a:pt x="827" y="1025"/>
                    <a:pt x="1119" y="1587"/>
                  </a:cubicBezTo>
                  <a:lnTo>
                    <a:pt x="1195" y="1541"/>
                  </a:lnTo>
                  <a:cubicBezTo>
                    <a:pt x="903" y="979"/>
                    <a:pt x="510" y="463"/>
                    <a:pt x="71" y="1"/>
                  </a:cubicBez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9"/>
            <p:cNvSpPr/>
            <p:nvPr/>
          </p:nvSpPr>
          <p:spPr>
            <a:xfrm>
              <a:off x="3686894" y="3964056"/>
              <a:ext cx="308594" cy="257388"/>
            </a:xfrm>
            <a:custGeom>
              <a:avLst/>
              <a:gdLst/>
              <a:ahLst/>
              <a:cxnLst/>
              <a:rect l="l" t="t" r="r" b="b"/>
              <a:pathLst>
                <a:path w="3537" h="2950" extrusionOk="0">
                  <a:moveTo>
                    <a:pt x="2542" y="1"/>
                  </a:moveTo>
                  <a:cubicBezTo>
                    <a:pt x="2309" y="1"/>
                    <a:pt x="2062" y="71"/>
                    <a:pt x="1880" y="142"/>
                  </a:cubicBezTo>
                  <a:cubicBezTo>
                    <a:pt x="1218" y="412"/>
                    <a:pt x="586" y="851"/>
                    <a:pt x="270" y="1483"/>
                  </a:cubicBezTo>
                  <a:cubicBezTo>
                    <a:pt x="94" y="1823"/>
                    <a:pt x="0" y="2215"/>
                    <a:pt x="123" y="2555"/>
                  </a:cubicBezTo>
                  <a:cubicBezTo>
                    <a:pt x="190" y="2765"/>
                    <a:pt x="366" y="2949"/>
                    <a:pt x="573" y="2949"/>
                  </a:cubicBezTo>
                  <a:cubicBezTo>
                    <a:pt x="585" y="2949"/>
                    <a:pt x="597" y="2948"/>
                    <a:pt x="609" y="2947"/>
                  </a:cubicBezTo>
                  <a:cubicBezTo>
                    <a:pt x="680" y="2924"/>
                    <a:pt x="756" y="2871"/>
                    <a:pt x="826" y="2848"/>
                  </a:cubicBezTo>
                  <a:cubicBezTo>
                    <a:pt x="1411" y="2485"/>
                    <a:pt x="1927" y="2045"/>
                    <a:pt x="2389" y="1530"/>
                  </a:cubicBezTo>
                  <a:cubicBezTo>
                    <a:pt x="2659" y="1214"/>
                    <a:pt x="3537" y="582"/>
                    <a:pt x="2998" y="142"/>
                  </a:cubicBezTo>
                  <a:cubicBezTo>
                    <a:pt x="2874" y="39"/>
                    <a:pt x="2712" y="1"/>
                    <a:pt x="2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9"/>
            <p:cNvSpPr/>
            <p:nvPr/>
          </p:nvSpPr>
          <p:spPr>
            <a:xfrm>
              <a:off x="3789067" y="3991279"/>
              <a:ext cx="153294" cy="136459"/>
            </a:xfrm>
            <a:custGeom>
              <a:avLst/>
              <a:gdLst/>
              <a:ahLst/>
              <a:cxnLst/>
              <a:rect l="l" t="t" r="r" b="b"/>
              <a:pathLst>
                <a:path w="1757" h="1564" extrusionOk="0">
                  <a:moveTo>
                    <a:pt x="1704" y="0"/>
                  </a:moveTo>
                  <a:cubicBezTo>
                    <a:pt x="1072" y="416"/>
                    <a:pt x="486" y="902"/>
                    <a:pt x="0" y="1487"/>
                  </a:cubicBezTo>
                  <a:lnTo>
                    <a:pt x="71" y="1564"/>
                  </a:lnTo>
                  <a:cubicBezTo>
                    <a:pt x="562" y="978"/>
                    <a:pt x="1119" y="486"/>
                    <a:pt x="1757" y="71"/>
                  </a:cubicBezTo>
                  <a:lnTo>
                    <a:pt x="1704" y="0"/>
                  </a:ln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9"/>
            <p:cNvSpPr/>
            <p:nvPr/>
          </p:nvSpPr>
          <p:spPr>
            <a:xfrm>
              <a:off x="3737937" y="3286700"/>
              <a:ext cx="327527" cy="207481"/>
            </a:xfrm>
            <a:custGeom>
              <a:avLst/>
              <a:gdLst/>
              <a:ahLst/>
              <a:cxnLst/>
              <a:rect l="l" t="t" r="r" b="b"/>
              <a:pathLst>
                <a:path w="3754" h="2378" extrusionOk="0">
                  <a:moveTo>
                    <a:pt x="1180" y="1"/>
                  </a:moveTo>
                  <a:cubicBezTo>
                    <a:pt x="850" y="1"/>
                    <a:pt x="523" y="67"/>
                    <a:pt x="217" y="218"/>
                  </a:cubicBezTo>
                  <a:cubicBezTo>
                    <a:pt x="124" y="270"/>
                    <a:pt x="24" y="317"/>
                    <a:pt x="1" y="417"/>
                  </a:cubicBezTo>
                  <a:cubicBezTo>
                    <a:pt x="1" y="487"/>
                    <a:pt x="24" y="587"/>
                    <a:pt x="71" y="657"/>
                  </a:cubicBezTo>
                  <a:cubicBezTo>
                    <a:pt x="217" y="903"/>
                    <a:pt x="440" y="1119"/>
                    <a:pt x="657" y="1295"/>
                  </a:cubicBezTo>
                  <a:cubicBezTo>
                    <a:pt x="1242" y="1734"/>
                    <a:pt x="1951" y="1904"/>
                    <a:pt x="2583" y="2197"/>
                  </a:cubicBezTo>
                  <a:cubicBezTo>
                    <a:pt x="2796" y="2295"/>
                    <a:pt x="3049" y="2378"/>
                    <a:pt x="3285" y="2378"/>
                  </a:cubicBezTo>
                  <a:cubicBezTo>
                    <a:pt x="3457" y="2378"/>
                    <a:pt x="3621" y="2334"/>
                    <a:pt x="3754" y="2220"/>
                  </a:cubicBezTo>
                  <a:lnTo>
                    <a:pt x="3584" y="1535"/>
                  </a:lnTo>
                  <a:cubicBezTo>
                    <a:pt x="3514" y="1049"/>
                    <a:pt x="3098" y="657"/>
                    <a:pt x="2683" y="417"/>
                  </a:cubicBezTo>
                  <a:cubicBezTo>
                    <a:pt x="2222" y="163"/>
                    <a:pt x="1697" y="1"/>
                    <a:pt x="1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9"/>
            <p:cNvSpPr/>
            <p:nvPr/>
          </p:nvSpPr>
          <p:spPr>
            <a:xfrm>
              <a:off x="3863668" y="3569753"/>
              <a:ext cx="144656" cy="802700"/>
            </a:xfrm>
            <a:custGeom>
              <a:avLst/>
              <a:gdLst/>
              <a:ahLst/>
              <a:cxnLst/>
              <a:rect l="l" t="t" r="r" b="b"/>
              <a:pathLst>
                <a:path w="1658" h="9200" extrusionOk="0">
                  <a:moveTo>
                    <a:pt x="70" y="1"/>
                  </a:moveTo>
                  <a:lnTo>
                    <a:pt x="0" y="48"/>
                  </a:lnTo>
                  <a:cubicBezTo>
                    <a:pt x="679" y="1465"/>
                    <a:pt x="925" y="2975"/>
                    <a:pt x="1048" y="4515"/>
                  </a:cubicBezTo>
                  <a:cubicBezTo>
                    <a:pt x="1195" y="6049"/>
                    <a:pt x="1242" y="7612"/>
                    <a:pt x="1558" y="9199"/>
                  </a:cubicBezTo>
                  <a:lnTo>
                    <a:pt x="1657" y="9176"/>
                  </a:lnTo>
                  <a:cubicBezTo>
                    <a:pt x="1341" y="7612"/>
                    <a:pt x="1288" y="6049"/>
                    <a:pt x="1142" y="4492"/>
                  </a:cubicBezTo>
                  <a:cubicBezTo>
                    <a:pt x="996" y="2952"/>
                    <a:pt x="779" y="1441"/>
                    <a:pt x="70" y="1"/>
                  </a:cubicBezTo>
                  <a:close/>
                </a:path>
              </a:pathLst>
            </a:custGeom>
            <a:solidFill>
              <a:srgbClr val="3F7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9"/>
            <p:cNvSpPr/>
            <p:nvPr/>
          </p:nvSpPr>
          <p:spPr>
            <a:xfrm>
              <a:off x="4135982" y="3522810"/>
              <a:ext cx="127730" cy="804620"/>
            </a:xfrm>
            <a:custGeom>
              <a:avLst/>
              <a:gdLst/>
              <a:ahLst/>
              <a:cxnLst/>
              <a:rect l="l" t="t" r="r" b="b"/>
              <a:pathLst>
                <a:path w="1464" h="9222" extrusionOk="0">
                  <a:moveTo>
                    <a:pt x="1440" y="0"/>
                  </a:moveTo>
                  <a:cubicBezTo>
                    <a:pt x="1364" y="0"/>
                    <a:pt x="1317" y="24"/>
                    <a:pt x="1271" y="76"/>
                  </a:cubicBezTo>
                  <a:cubicBezTo>
                    <a:pt x="1171" y="147"/>
                    <a:pt x="1124" y="223"/>
                    <a:pt x="1072" y="316"/>
                  </a:cubicBezTo>
                  <a:cubicBezTo>
                    <a:pt x="1025" y="416"/>
                    <a:pt x="1001" y="539"/>
                    <a:pt x="978" y="638"/>
                  </a:cubicBezTo>
                  <a:cubicBezTo>
                    <a:pt x="463" y="3127"/>
                    <a:pt x="0" y="6611"/>
                    <a:pt x="0" y="9199"/>
                  </a:cubicBezTo>
                  <a:lnTo>
                    <a:pt x="0" y="9222"/>
                  </a:lnTo>
                  <a:lnTo>
                    <a:pt x="100" y="9222"/>
                  </a:lnTo>
                  <a:lnTo>
                    <a:pt x="100" y="9199"/>
                  </a:lnTo>
                  <a:cubicBezTo>
                    <a:pt x="100" y="6640"/>
                    <a:pt x="562" y="3150"/>
                    <a:pt x="1072" y="638"/>
                  </a:cubicBezTo>
                  <a:cubicBezTo>
                    <a:pt x="1095" y="515"/>
                    <a:pt x="1148" y="392"/>
                    <a:pt x="1218" y="269"/>
                  </a:cubicBezTo>
                  <a:cubicBezTo>
                    <a:pt x="1241" y="223"/>
                    <a:pt x="1271" y="199"/>
                    <a:pt x="1317" y="147"/>
                  </a:cubicBezTo>
                  <a:cubicBezTo>
                    <a:pt x="1364" y="123"/>
                    <a:pt x="1388" y="100"/>
                    <a:pt x="1464" y="100"/>
                  </a:cubicBezTo>
                  <a:lnTo>
                    <a:pt x="1440" y="0"/>
                  </a:lnTo>
                  <a:close/>
                </a:path>
              </a:pathLst>
            </a:custGeom>
            <a:solidFill>
              <a:srgbClr val="3F7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9"/>
            <p:cNvSpPr/>
            <p:nvPr/>
          </p:nvSpPr>
          <p:spPr>
            <a:xfrm>
              <a:off x="3805907" y="3844168"/>
              <a:ext cx="129824" cy="585447"/>
            </a:xfrm>
            <a:custGeom>
              <a:avLst/>
              <a:gdLst/>
              <a:ahLst/>
              <a:cxnLst/>
              <a:rect l="l" t="t" r="r" b="b"/>
              <a:pathLst>
                <a:path w="1488" h="6710" extrusionOk="0">
                  <a:moveTo>
                    <a:pt x="100" y="0"/>
                  </a:moveTo>
                  <a:lnTo>
                    <a:pt x="1" y="53"/>
                  </a:lnTo>
                  <a:cubicBezTo>
                    <a:pt x="563" y="1101"/>
                    <a:pt x="709" y="2172"/>
                    <a:pt x="832" y="3296"/>
                  </a:cubicBezTo>
                  <a:cubicBezTo>
                    <a:pt x="978" y="4421"/>
                    <a:pt x="1049" y="5562"/>
                    <a:pt x="1418" y="6710"/>
                  </a:cubicBezTo>
                  <a:lnTo>
                    <a:pt x="1488" y="6687"/>
                  </a:lnTo>
                  <a:cubicBezTo>
                    <a:pt x="1148" y="5562"/>
                    <a:pt x="1049" y="4421"/>
                    <a:pt x="926" y="3296"/>
                  </a:cubicBezTo>
                  <a:cubicBezTo>
                    <a:pt x="809" y="2172"/>
                    <a:pt x="633" y="1054"/>
                    <a:pt x="100" y="0"/>
                  </a:cubicBezTo>
                  <a:close/>
                </a:path>
              </a:pathLst>
            </a:custGeom>
            <a:solidFill>
              <a:srgbClr val="3F7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9"/>
            <p:cNvSpPr/>
            <p:nvPr/>
          </p:nvSpPr>
          <p:spPr>
            <a:xfrm>
              <a:off x="3477925" y="3782130"/>
              <a:ext cx="387815" cy="283824"/>
            </a:xfrm>
            <a:custGeom>
              <a:avLst/>
              <a:gdLst/>
              <a:ahLst/>
              <a:cxnLst/>
              <a:rect l="l" t="t" r="r" b="b"/>
              <a:pathLst>
                <a:path w="4445" h="3253" extrusionOk="0">
                  <a:moveTo>
                    <a:pt x="3128" y="1"/>
                  </a:moveTo>
                  <a:cubicBezTo>
                    <a:pt x="2898" y="1"/>
                    <a:pt x="2668" y="46"/>
                    <a:pt x="2489" y="102"/>
                  </a:cubicBezTo>
                  <a:cubicBezTo>
                    <a:pt x="1663" y="325"/>
                    <a:pt x="879" y="740"/>
                    <a:pt x="393" y="1472"/>
                  </a:cubicBezTo>
                  <a:cubicBezTo>
                    <a:pt x="147" y="1812"/>
                    <a:pt x="1" y="2274"/>
                    <a:pt x="100" y="2713"/>
                  </a:cubicBezTo>
                  <a:cubicBezTo>
                    <a:pt x="176" y="2983"/>
                    <a:pt x="369" y="3252"/>
                    <a:pt x="662" y="3252"/>
                  </a:cubicBezTo>
                  <a:cubicBezTo>
                    <a:pt x="732" y="3252"/>
                    <a:pt x="832" y="3199"/>
                    <a:pt x="932" y="3153"/>
                  </a:cubicBezTo>
                  <a:cubicBezTo>
                    <a:pt x="1640" y="2813"/>
                    <a:pt x="2319" y="2374"/>
                    <a:pt x="2928" y="1812"/>
                  </a:cubicBezTo>
                  <a:cubicBezTo>
                    <a:pt x="3297" y="1496"/>
                    <a:pt x="4445" y="834"/>
                    <a:pt x="3859" y="248"/>
                  </a:cubicBezTo>
                  <a:cubicBezTo>
                    <a:pt x="3672" y="64"/>
                    <a:pt x="3400" y="1"/>
                    <a:pt x="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9"/>
            <p:cNvSpPr/>
            <p:nvPr/>
          </p:nvSpPr>
          <p:spPr>
            <a:xfrm>
              <a:off x="3605662" y="3821133"/>
              <a:ext cx="196220" cy="140560"/>
            </a:xfrm>
            <a:custGeom>
              <a:avLst/>
              <a:gdLst/>
              <a:ahLst/>
              <a:cxnLst/>
              <a:rect l="l" t="t" r="r" b="b"/>
              <a:pathLst>
                <a:path w="2249" h="1611" extrusionOk="0">
                  <a:moveTo>
                    <a:pt x="2196" y="1"/>
                  </a:moveTo>
                  <a:cubicBezTo>
                    <a:pt x="1394" y="387"/>
                    <a:pt x="662" y="902"/>
                    <a:pt x="0" y="1535"/>
                  </a:cubicBezTo>
                  <a:lnTo>
                    <a:pt x="76" y="1611"/>
                  </a:lnTo>
                  <a:cubicBezTo>
                    <a:pt x="709" y="972"/>
                    <a:pt x="1441" y="463"/>
                    <a:pt x="2249" y="94"/>
                  </a:cubicBezTo>
                  <a:lnTo>
                    <a:pt x="2196" y="1"/>
                  </a:ln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9"/>
            <p:cNvSpPr/>
            <p:nvPr/>
          </p:nvSpPr>
          <p:spPr>
            <a:xfrm>
              <a:off x="3625033" y="3545758"/>
              <a:ext cx="266279" cy="141432"/>
            </a:xfrm>
            <a:custGeom>
              <a:avLst/>
              <a:gdLst/>
              <a:ahLst/>
              <a:cxnLst/>
              <a:rect l="l" t="t" r="r" b="b"/>
              <a:pathLst>
                <a:path w="3052" h="1621" extrusionOk="0">
                  <a:moveTo>
                    <a:pt x="1505" y="1"/>
                  </a:moveTo>
                  <a:cubicBezTo>
                    <a:pt x="1183" y="1"/>
                    <a:pt x="874" y="60"/>
                    <a:pt x="586" y="229"/>
                  </a:cubicBezTo>
                  <a:cubicBezTo>
                    <a:pt x="270" y="446"/>
                    <a:pt x="24" y="785"/>
                    <a:pt x="24" y="1178"/>
                  </a:cubicBezTo>
                  <a:cubicBezTo>
                    <a:pt x="1" y="1254"/>
                    <a:pt x="24" y="1300"/>
                    <a:pt x="48" y="1347"/>
                  </a:cubicBezTo>
                  <a:cubicBezTo>
                    <a:pt x="71" y="1423"/>
                    <a:pt x="147" y="1470"/>
                    <a:pt x="217" y="1494"/>
                  </a:cubicBezTo>
                  <a:cubicBezTo>
                    <a:pt x="438" y="1587"/>
                    <a:pt x="666" y="1621"/>
                    <a:pt x="898" y="1621"/>
                  </a:cubicBezTo>
                  <a:cubicBezTo>
                    <a:pt x="1029" y="1621"/>
                    <a:pt x="1162" y="1610"/>
                    <a:pt x="1295" y="1593"/>
                  </a:cubicBezTo>
                  <a:cubicBezTo>
                    <a:pt x="1658" y="1546"/>
                    <a:pt x="2003" y="1423"/>
                    <a:pt x="2343" y="1300"/>
                  </a:cubicBezTo>
                  <a:cubicBezTo>
                    <a:pt x="2489" y="1224"/>
                    <a:pt x="2636" y="1178"/>
                    <a:pt x="2759" y="1078"/>
                  </a:cubicBezTo>
                  <a:cubicBezTo>
                    <a:pt x="2928" y="961"/>
                    <a:pt x="3051" y="692"/>
                    <a:pt x="2999" y="469"/>
                  </a:cubicBezTo>
                  <a:cubicBezTo>
                    <a:pt x="2882" y="53"/>
                    <a:pt x="2003" y="30"/>
                    <a:pt x="1681" y="6"/>
                  </a:cubicBezTo>
                  <a:cubicBezTo>
                    <a:pt x="1622" y="3"/>
                    <a:pt x="1563" y="1"/>
                    <a:pt x="1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9"/>
            <p:cNvSpPr/>
            <p:nvPr/>
          </p:nvSpPr>
          <p:spPr>
            <a:xfrm>
              <a:off x="3701727" y="3588687"/>
              <a:ext cx="168126" cy="28182"/>
            </a:xfrm>
            <a:custGeom>
              <a:avLst/>
              <a:gdLst/>
              <a:ahLst/>
              <a:cxnLst/>
              <a:rect l="l" t="t" r="r" b="b"/>
              <a:pathLst>
                <a:path w="1927" h="323" extrusionOk="0">
                  <a:moveTo>
                    <a:pt x="1587" y="0"/>
                  </a:moveTo>
                  <a:cubicBezTo>
                    <a:pt x="1048" y="0"/>
                    <a:pt x="510" y="77"/>
                    <a:pt x="0" y="223"/>
                  </a:cubicBezTo>
                  <a:lnTo>
                    <a:pt x="24" y="322"/>
                  </a:lnTo>
                  <a:cubicBezTo>
                    <a:pt x="539" y="176"/>
                    <a:pt x="1048" y="100"/>
                    <a:pt x="1587" y="100"/>
                  </a:cubicBezTo>
                  <a:cubicBezTo>
                    <a:pt x="1681" y="100"/>
                    <a:pt x="1804" y="123"/>
                    <a:pt x="1926" y="123"/>
                  </a:cubicBezTo>
                  <a:lnTo>
                    <a:pt x="1926" y="30"/>
                  </a:lnTo>
                  <a:cubicBezTo>
                    <a:pt x="1804" y="30"/>
                    <a:pt x="1681" y="0"/>
                    <a:pt x="1587" y="0"/>
                  </a:cubicBez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9"/>
            <p:cNvSpPr/>
            <p:nvPr/>
          </p:nvSpPr>
          <p:spPr>
            <a:xfrm>
              <a:off x="3688901" y="3664599"/>
              <a:ext cx="255548" cy="368369"/>
            </a:xfrm>
            <a:custGeom>
              <a:avLst/>
              <a:gdLst/>
              <a:ahLst/>
              <a:cxnLst/>
              <a:rect l="l" t="t" r="r" b="b"/>
              <a:pathLst>
                <a:path w="2929" h="4222" extrusionOk="0">
                  <a:moveTo>
                    <a:pt x="2268" y="1"/>
                  </a:moveTo>
                  <a:cubicBezTo>
                    <a:pt x="2227" y="1"/>
                    <a:pt x="2187" y="4"/>
                    <a:pt x="2150" y="9"/>
                  </a:cubicBezTo>
                  <a:cubicBezTo>
                    <a:pt x="1757" y="61"/>
                    <a:pt x="1441" y="278"/>
                    <a:pt x="1148" y="571"/>
                  </a:cubicBezTo>
                  <a:cubicBezTo>
                    <a:pt x="657" y="1086"/>
                    <a:pt x="340" y="1765"/>
                    <a:pt x="247" y="2474"/>
                  </a:cubicBezTo>
                  <a:cubicBezTo>
                    <a:pt x="171" y="2889"/>
                    <a:pt x="1" y="3961"/>
                    <a:pt x="487" y="4183"/>
                  </a:cubicBezTo>
                  <a:cubicBezTo>
                    <a:pt x="543" y="4209"/>
                    <a:pt x="601" y="4221"/>
                    <a:pt x="658" y="4221"/>
                  </a:cubicBezTo>
                  <a:cubicBezTo>
                    <a:pt x="1254" y="4221"/>
                    <a:pt x="1899" y="2950"/>
                    <a:pt x="2097" y="2550"/>
                  </a:cubicBezTo>
                  <a:cubicBezTo>
                    <a:pt x="2319" y="2087"/>
                    <a:pt x="2559" y="1619"/>
                    <a:pt x="2735" y="1109"/>
                  </a:cubicBezTo>
                  <a:cubicBezTo>
                    <a:pt x="2852" y="793"/>
                    <a:pt x="2928" y="354"/>
                    <a:pt x="2659" y="132"/>
                  </a:cubicBezTo>
                  <a:cubicBezTo>
                    <a:pt x="2563" y="36"/>
                    <a:pt x="2411" y="1"/>
                    <a:pt x="2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9"/>
            <p:cNvSpPr/>
            <p:nvPr/>
          </p:nvSpPr>
          <p:spPr>
            <a:xfrm>
              <a:off x="3774234" y="3688855"/>
              <a:ext cx="131918" cy="206433"/>
            </a:xfrm>
            <a:custGeom>
              <a:avLst/>
              <a:gdLst/>
              <a:ahLst/>
              <a:cxnLst/>
              <a:rect l="l" t="t" r="r" b="b"/>
              <a:pathLst>
                <a:path w="1512" h="2366" extrusionOk="0">
                  <a:moveTo>
                    <a:pt x="1435" y="0"/>
                  </a:moveTo>
                  <a:cubicBezTo>
                    <a:pt x="826" y="685"/>
                    <a:pt x="364" y="1487"/>
                    <a:pt x="1" y="2319"/>
                  </a:cubicBezTo>
                  <a:lnTo>
                    <a:pt x="94" y="2366"/>
                  </a:lnTo>
                  <a:cubicBezTo>
                    <a:pt x="440" y="1540"/>
                    <a:pt x="926" y="755"/>
                    <a:pt x="1511" y="53"/>
                  </a:cubicBezTo>
                  <a:lnTo>
                    <a:pt x="1435" y="0"/>
                  </a:ln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9"/>
            <p:cNvSpPr/>
            <p:nvPr/>
          </p:nvSpPr>
          <p:spPr>
            <a:xfrm>
              <a:off x="3873876" y="3361303"/>
              <a:ext cx="153294" cy="82888"/>
            </a:xfrm>
            <a:custGeom>
              <a:avLst/>
              <a:gdLst/>
              <a:ahLst/>
              <a:cxnLst/>
              <a:rect l="l" t="t" r="r" b="b"/>
              <a:pathLst>
                <a:path w="1757" h="950" extrusionOk="0">
                  <a:moveTo>
                    <a:pt x="30" y="1"/>
                  </a:moveTo>
                  <a:lnTo>
                    <a:pt x="0" y="95"/>
                  </a:lnTo>
                  <a:cubicBezTo>
                    <a:pt x="615" y="264"/>
                    <a:pt x="1201" y="534"/>
                    <a:pt x="1687" y="949"/>
                  </a:cubicBezTo>
                  <a:lnTo>
                    <a:pt x="1757" y="850"/>
                  </a:lnTo>
                  <a:cubicBezTo>
                    <a:pt x="1247" y="463"/>
                    <a:pt x="639" y="171"/>
                    <a:pt x="30" y="1"/>
                  </a:cubicBez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9"/>
            <p:cNvSpPr/>
            <p:nvPr/>
          </p:nvSpPr>
          <p:spPr>
            <a:xfrm>
              <a:off x="4082846" y="3420636"/>
              <a:ext cx="25564" cy="906789"/>
            </a:xfrm>
            <a:custGeom>
              <a:avLst/>
              <a:gdLst/>
              <a:ahLst/>
              <a:cxnLst/>
              <a:rect l="l" t="t" r="r" b="b"/>
              <a:pathLst>
                <a:path w="293" h="10393" extrusionOk="0">
                  <a:moveTo>
                    <a:pt x="146" y="0"/>
                  </a:moveTo>
                  <a:cubicBezTo>
                    <a:pt x="146" y="0"/>
                    <a:pt x="94" y="931"/>
                    <a:pt x="94" y="2172"/>
                  </a:cubicBezTo>
                  <a:cubicBezTo>
                    <a:pt x="94" y="3027"/>
                    <a:pt x="123" y="4005"/>
                    <a:pt x="170" y="4930"/>
                  </a:cubicBezTo>
                  <a:cubicBezTo>
                    <a:pt x="193" y="5516"/>
                    <a:pt x="193" y="6101"/>
                    <a:pt x="193" y="6663"/>
                  </a:cubicBezTo>
                  <a:cubicBezTo>
                    <a:pt x="193" y="7905"/>
                    <a:pt x="146" y="9076"/>
                    <a:pt x="0" y="10393"/>
                  </a:cubicBezTo>
                  <a:lnTo>
                    <a:pt x="94" y="10393"/>
                  </a:lnTo>
                  <a:cubicBezTo>
                    <a:pt x="240" y="9076"/>
                    <a:pt x="293" y="7905"/>
                    <a:pt x="293" y="6663"/>
                  </a:cubicBezTo>
                  <a:cubicBezTo>
                    <a:pt x="293" y="6101"/>
                    <a:pt x="293" y="5516"/>
                    <a:pt x="269" y="4930"/>
                  </a:cubicBezTo>
                  <a:cubicBezTo>
                    <a:pt x="217" y="4005"/>
                    <a:pt x="193" y="3027"/>
                    <a:pt x="193" y="2172"/>
                  </a:cubicBezTo>
                  <a:cubicBezTo>
                    <a:pt x="193" y="1563"/>
                    <a:pt x="217" y="1025"/>
                    <a:pt x="217" y="638"/>
                  </a:cubicBezTo>
                  <a:lnTo>
                    <a:pt x="217" y="170"/>
                  </a:lnTo>
                  <a:lnTo>
                    <a:pt x="217" y="0"/>
                  </a:lnTo>
                  <a:close/>
                </a:path>
              </a:pathLst>
            </a:custGeom>
            <a:solidFill>
              <a:srgbClr val="3F7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9"/>
            <p:cNvSpPr/>
            <p:nvPr/>
          </p:nvSpPr>
          <p:spPr>
            <a:xfrm>
              <a:off x="3957115" y="3369330"/>
              <a:ext cx="189589" cy="403444"/>
            </a:xfrm>
            <a:custGeom>
              <a:avLst/>
              <a:gdLst/>
              <a:ahLst/>
              <a:cxnLst/>
              <a:rect l="l" t="t" r="r" b="b"/>
              <a:pathLst>
                <a:path w="2173" h="4624" extrusionOk="0">
                  <a:moveTo>
                    <a:pt x="1442" y="0"/>
                  </a:moveTo>
                  <a:cubicBezTo>
                    <a:pt x="1213" y="0"/>
                    <a:pt x="994" y="163"/>
                    <a:pt x="879" y="371"/>
                  </a:cubicBezTo>
                  <a:cubicBezTo>
                    <a:pt x="733" y="565"/>
                    <a:pt x="686" y="834"/>
                    <a:pt x="610" y="1080"/>
                  </a:cubicBezTo>
                  <a:cubicBezTo>
                    <a:pt x="510" y="1519"/>
                    <a:pt x="270" y="1929"/>
                    <a:pt x="171" y="2368"/>
                  </a:cubicBezTo>
                  <a:cubicBezTo>
                    <a:pt x="48" y="2860"/>
                    <a:pt x="1" y="3369"/>
                    <a:pt x="24" y="3861"/>
                  </a:cubicBezTo>
                  <a:cubicBezTo>
                    <a:pt x="48" y="4125"/>
                    <a:pt x="100" y="4417"/>
                    <a:pt x="317" y="4540"/>
                  </a:cubicBezTo>
                  <a:cubicBezTo>
                    <a:pt x="390" y="4599"/>
                    <a:pt x="487" y="4623"/>
                    <a:pt x="590" y="4623"/>
                  </a:cubicBezTo>
                  <a:cubicBezTo>
                    <a:pt x="661" y="4623"/>
                    <a:pt x="734" y="4612"/>
                    <a:pt x="803" y="4593"/>
                  </a:cubicBezTo>
                  <a:cubicBezTo>
                    <a:pt x="949" y="4517"/>
                    <a:pt x="1096" y="4394"/>
                    <a:pt x="1195" y="4271"/>
                  </a:cubicBezTo>
                  <a:cubicBezTo>
                    <a:pt x="1564" y="3832"/>
                    <a:pt x="1781" y="3299"/>
                    <a:pt x="1880" y="2737"/>
                  </a:cubicBezTo>
                  <a:cubicBezTo>
                    <a:pt x="1974" y="2151"/>
                    <a:pt x="1974" y="1543"/>
                    <a:pt x="2073" y="957"/>
                  </a:cubicBezTo>
                  <a:cubicBezTo>
                    <a:pt x="2173" y="494"/>
                    <a:pt x="1950" y="55"/>
                    <a:pt x="1488" y="3"/>
                  </a:cubicBezTo>
                  <a:cubicBezTo>
                    <a:pt x="1473" y="1"/>
                    <a:pt x="1457" y="0"/>
                    <a:pt x="1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9"/>
            <p:cNvSpPr/>
            <p:nvPr/>
          </p:nvSpPr>
          <p:spPr>
            <a:xfrm>
              <a:off x="4004144" y="3401701"/>
              <a:ext cx="89516" cy="293858"/>
            </a:xfrm>
            <a:custGeom>
              <a:avLst/>
              <a:gdLst/>
              <a:ahLst/>
              <a:cxnLst/>
              <a:rect l="l" t="t" r="r" b="b"/>
              <a:pathLst>
                <a:path w="1026" h="3368" extrusionOk="0">
                  <a:moveTo>
                    <a:pt x="925" y="0"/>
                  </a:moveTo>
                  <a:cubicBezTo>
                    <a:pt x="463" y="1049"/>
                    <a:pt x="147" y="2196"/>
                    <a:pt x="0" y="3367"/>
                  </a:cubicBezTo>
                  <a:lnTo>
                    <a:pt x="94" y="3367"/>
                  </a:lnTo>
                  <a:cubicBezTo>
                    <a:pt x="240" y="2220"/>
                    <a:pt x="557" y="1095"/>
                    <a:pt x="1025" y="47"/>
                  </a:cubicBezTo>
                  <a:lnTo>
                    <a:pt x="925" y="0"/>
                  </a:ln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9"/>
            <p:cNvSpPr/>
            <p:nvPr/>
          </p:nvSpPr>
          <p:spPr>
            <a:xfrm>
              <a:off x="3820740" y="4272238"/>
              <a:ext cx="453687" cy="410860"/>
            </a:xfrm>
            <a:custGeom>
              <a:avLst/>
              <a:gdLst/>
              <a:ahLst/>
              <a:cxnLst/>
              <a:rect l="l" t="t" r="r" b="b"/>
              <a:pathLst>
                <a:path w="5200" h="4709" extrusionOk="0">
                  <a:moveTo>
                    <a:pt x="0" y="1"/>
                  </a:moveTo>
                  <a:lnTo>
                    <a:pt x="732" y="4708"/>
                  </a:lnTo>
                  <a:lnTo>
                    <a:pt x="4468" y="4708"/>
                  </a:lnTo>
                  <a:lnTo>
                    <a:pt x="52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9"/>
            <p:cNvSpPr/>
            <p:nvPr/>
          </p:nvSpPr>
          <p:spPr>
            <a:xfrm>
              <a:off x="3835573" y="4363680"/>
              <a:ext cx="424023" cy="23557"/>
            </a:xfrm>
            <a:custGeom>
              <a:avLst/>
              <a:gdLst/>
              <a:ahLst/>
              <a:cxnLst/>
              <a:rect l="l" t="t" r="r" b="b"/>
              <a:pathLst>
                <a:path w="4860" h="270" extrusionOk="0">
                  <a:moveTo>
                    <a:pt x="0" y="1"/>
                  </a:moveTo>
                  <a:lnTo>
                    <a:pt x="29" y="270"/>
                  </a:lnTo>
                  <a:lnTo>
                    <a:pt x="4831" y="270"/>
                  </a:lnTo>
                  <a:lnTo>
                    <a:pt x="4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9"/>
            <p:cNvSpPr/>
            <p:nvPr/>
          </p:nvSpPr>
          <p:spPr>
            <a:xfrm>
              <a:off x="3801806" y="4374413"/>
              <a:ext cx="106355" cy="487466"/>
            </a:xfrm>
            <a:custGeom>
              <a:avLst/>
              <a:gdLst/>
              <a:ahLst/>
              <a:cxnLst/>
              <a:rect l="l" t="t" r="r" b="b"/>
              <a:pathLst>
                <a:path w="1219" h="5587" extrusionOk="0">
                  <a:moveTo>
                    <a:pt x="1148" y="1"/>
                  </a:moveTo>
                  <a:lnTo>
                    <a:pt x="1" y="5586"/>
                  </a:lnTo>
                  <a:lnTo>
                    <a:pt x="94" y="5586"/>
                  </a:lnTo>
                  <a:lnTo>
                    <a:pt x="1219" y="24"/>
                  </a:lnTo>
                  <a:lnTo>
                    <a:pt x="1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9"/>
            <p:cNvSpPr/>
            <p:nvPr/>
          </p:nvSpPr>
          <p:spPr>
            <a:xfrm>
              <a:off x="4185018" y="4374413"/>
              <a:ext cx="106267" cy="487466"/>
            </a:xfrm>
            <a:custGeom>
              <a:avLst/>
              <a:gdLst/>
              <a:ahLst/>
              <a:cxnLst/>
              <a:rect l="l" t="t" r="r" b="b"/>
              <a:pathLst>
                <a:path w="1218" h="5587" extrusionOk="0">
                  <a:moveTo>
                    <a:pt x="94" y="1"/>
                  </a:moveTo>
                  <a:lnTo>
                    <a:pt x="0" y="24"/>
                  </a:lnTo>
                  <a:lnTo>
                    <a:pt x="1118" y="5586"/>
                  </a:lnTo>
                  <a:lnTo>
                    <a:pt x="1218" y="5586"/>
                  </a:lnTo>
                  <a:lnTo>
                    <a:pt x="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9"/>
            <p:cNvSpPr/>
            <p:nvPr/>
          </p:nvSpPr>
          <p:spPr>
            <a:xfrm>
              <a:off x="4042448" y="4376507"/>
              <a:ext cx="8289" cy="485372"/>
            </a:xfrm>
            <a:custGeom>
              <a:avLst/>
              <a:gdLst/>
              <a:ahLst/>
              <a:cxnLst/>
              <a:rect l="l" t="t" r="r" b="b"/>
              <a:pathLst>
                <a:path w="95" h="5563" extrusionOk="0">
                  <a:moveTo>
                    <a:pt x="1" y="0"/>
                  </a:moveTo>
                  <a:lnTo>
                    <a:pt x="1" y="5562"/>
                  </a:lnTo>
                  <a:lnTo>
                    <a:pt x="94" y="5562"/>
                  </a:lnTo>
                  <a:lnTo>
                    <a:pt x="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9"/>
            <p:cNvSpPr/>
            <p:nvPr/>
          </p:nvSpPr>
          <p:spPr>
            <a:xfrm>
              <a:off x="4172192" y="3731261"/>
              <a:ext cx="325520" cy="263321"/>
            </a:xfrm>
            <a:custGeom>
              <a:avLst/>
              <a:gdLst/>
              <a:ahLst/>
              <a:cxnLst/>
              <a:rect l="l" t="t" r="r" b="b"/>
              <a:pathLst>
                <a:path w="3731" h="3018" extrusionOk="0">
                  <a:moveTo>
                    <a:pt x="774" y="0"/>
                  </a:moveTo>
                  <a:cubicBezTo>
                    <a:pt x="595" y="0"/>
                    <a:pt x="429" y="41"/>
                    <a:pt x="317" y="152"/>
                  </a:cubicBezTo>
                  <a:cubicBezTo>
                    <a:pt x="1" y="468"/>
                    <a:pt x="217" y="831"/>
                    <a:pt x="487" y="1101"/>
                  </a:cubicBezTo>
                  <a:cubicBezTo>
                    <a:pt x="856" y="1470"/>
                    <a:pt x="1219" y="1856"/>
                    <a:pt x="1587" y="2248"/>
                  </a:cubicBezTo>
                  <a:cubicBezTo>
                    <a:pt x="1781" y="2442"/>
                    <a:pt x="1974" y="2664"/>
                    <a:pt x="2196" y="2810"/>
                  </a:cubicBezTo>
                  <a:cubicBezTo>
                    <a:pt x="2430" y="2946"/>
                    <a:pt x="2693" y="3018"/>
                    <a:pt x="2950" y="3018"/>
                  </a:cubicBezTo>
                  <a:cubicBezTo>
                    <a:pt x="3016" y="3018"/>
                    <a:pt x="3081" y="3013"/>
                    <a:pt x="3145" y="3004"/>
                  </a:cubicBezTo>
                  <a:cubicBezTo>
                    <a:pt x="3244" y="2980"/>
                    <a:pt x="3344" y="2957"/>
                    <a:pt x="3414" y="2904"/>
                  </a:cubicBezTo>
                  <a:cubicBezTo>
                    <a:pt x="3514" y="2857"/>
                    <a:pt x="3584" y="2734"/>
                    <a:pt x="3637" y="2641"/>
                  </a:cubicBezTo>
                  <a:cubicBezTo>
                    <a:pt x="3730" y="2319"/>
                    <a:pt x="3684" y="1956"/>
                    <a:pt x="3514" y="1663"/>
                  </a:cubicBezTo>
                  <a:cubicBezTo>
                    <a:pt x="3367" y="1347"/>
                    <a:pt x="3122" y="1124"/>
                    <a:pt x="2852" y="908"/>
                  </a:cubicBezTo>
                  <a:cubicBezTo>
                    <a:pt x="2466" y="591"/>
                    <a:pt x="1974" y="299"/>
                    <a:pt x="1488" y="152"/>
                  </a:cubicBezTo>
                  <a:cubicBezTo>
                    <a:pt x="1303" y="80"/>
                    <a:pt x="1026" y="0"/>
                    <a:pt x="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9"/>
            <p:cNvSpPr/>
            <p:nvPr/>
          </p:nvSpPr>
          <p:spPr>
            <a:xfrm>
              <a:off x="4212590" y="3763371"/>
              <a:ext cx="210528" cy="142654"/>
            </a:xfrm>
            <a:custGeom>
              <a:avLst/>
              <a:gdLst/>
              <a:ahLst/>
              <a:cxnLst/>
              <a:rect l="l" t="t" r="r" b="b"/>
              <a:pathLst>
                <a:path w="2413" h="1635" extrusionOk="0">
                  <a:moveTo>
                    <a:pt x="47" y="1"/>
                  </a:moveTo>
                  <a:lnTo>
                    <a:pt x="0" y="77"/>
                  </a:lnTo>
                  <a:cubicBezTo>
                    <a:pt x="855" y="463"/>
                    <a:pt x="1634" y="1002"/>
                    <a:pt x="2342" y="1634"/>
                  </a:cubicBezTo>
                  <a:lnTo>
                    <a:pt x="2413" y="1564"/>
                  </a:lnTo>
                  <a:cubicBezTo>
                    <a:pt x="1710" y="903"/>
                    <a:pt x="902" y="393"/>
                    <a:pt x="47" y="1"/>
                  </a:cubicBez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9"/>
            <p:cNvSpPr/>
            <p:nvPr/>
          </p:nvSpPr>
          <p:spPr>
            <a:xfrm>
              <a:off x="3910173" y="3816072"/>
              <a:ext cx="344889" cy="256253"/>
            </a:xfrm>
            <a:custGeom>
              <a:avLst/>
              <a:gdLst/>
              <a:ahLst/>
              <a:cxnLst/>
              <a:rect l="l" t="t" r="r" b="b"/>
              <a:pathLst>
                <a:path w="3953" h="2937" extrusionOk="0">
                  <a:moveTo>
                    <a:pt x="958" y="1"/>
                  </a:moveTo>
                  <a:cubicBezTo>
                    <a:pt x="633" y="1"/>
                    <a:pt x="331" y="92"/>
                    <a:pt x="170" y="398"/>
                  </a:cubicBezTo>
                  <a:cubicBezTo>
                    <a:pt x="0" y="667"/>
                    <a:pt x="732" y="1347"/>
                    <a:pt x="878" y="1522"/>
                  </a:cubicBezTo>
                  <a:cubicBezTo>
                    <a:pt x="1271" y="1909"/>
                    <a:pt x="1686" y="2278"/>
                    <a:pt x="2149" y="2547"/>
                  </a:cubicBezTo>
                  <a:cubicBezTo>
                    <a:pt x="2490" y="2763"/>
                    <a:pt x="2863" y="2936"/>
                    <a:pt x="3241" y="2936"/>
                  </a:cubicBezTo>
                  <a:cubicBezTo>
                    <a:pt x="3324" y="2936"/>
                    <a:pt x="3407" y="2928"/>
                    <a:pt x="3490" y="2910"/>
                  </a:cubicBezTo>
                  <a:cubicBezTo>
                    <a:pt x="3660" y="2863"/>
                    <a:pt x="3829" y="2764"/>
                    <a:pt x="3882" y="2594"/>
                  </a:cubicBezTo>
                  <a:cubicBezTo>
                    <a:pt x="3952" y="2471"/>
                    <a:pt x="3929" y="2348"/>
                    <a:pt x="3905" y="2202"/>
                  </a:cubicBezTo>
                  <a:cubicBezTo>
                    <a:pt x="3829" y="1838"/>
                    <a:pt x="3683" y="1470"/>
                    <a:pt x="3466" y="1177"/>
                  </a:cubicBezTo>
                  <a:cubicBezTo>
                    <a:pt x="3074" y="644"/>
                    <a:pt x="2488" y="322"/>
                    <a:pt x="1880" y="152"/>
                  </a:cubicBezTo>
                  <a:cubicBezTo>
                    <a:pt x="1626" y="91"/>
                    <a:pt x="1281" y="1"/>
                    <a:pt x="9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9"/>
            <p:cNvSpPr/>
            <p:nvPr/>
          </p:nvSpPr>
          <p:spPr>
            <a:xfrm>
              <a:off x="3953014" y="3852806"/>
              <a:ext cx="227454" cy="140560"/>
            </a:xfrm>
            <a:custGeom>
              <a:avLst/>
              <a:gdLst/>
              <a:ahLst/>
              <a:cxnLst/>
              <a:rect l="l" t="t" r="r" b="b"/>
              <a:pathLst>
                <a:path w="2607" h="1611" extrusionOk="0">
                  <a:moveTo>
                    <a:pt x="48" y="1"/>
                  </a:moveTo>
                  <a:lnTo>
                    <a:pt x="1" y="100"/>
                  </a:lnTo>
                  <a:cubicBezTo>
                    <a:pt x="879" y="563"/>
                    <a:pt x="1728" y="1072"/>
                    <a:pt x="2560" y="1611"/>
                  </a:cubicBezTo>
                  <a:lnTo>
                    <a:pt x="2606" y="1540"/>
                  </a:lnTo>
                  <a:cubicBezTo>
                    <a:pt x="1781" y="978"/>
                    <a:pt x="926" y="463"/>
                    <a:pt x="48" y="1"/>
                  </a:cubicBez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9"/>
            <p:cNvSpPr/>
            <p:nvPr/>
          </p:nvSpPr>
          <p:spPr>
            <a:xfrm>
              <a:off x="4178300" y="3498816"/>
              <a:ext cx="394010" cy="188547"/>
            </a:xfrm>
            <a:custGeom>
              <a:avLst/>
              <a:gdLst/>
              <a:ahLst/>
              <a:cxnLst/>
              <a:rect l="l" t="t" r="r" b="b"/>
              <a:pathLst>
                <a:path w="4516" h="2161" extrusionOk="0">
                  <a:moveTo>
                    <a:pt x="2862" y="0"/>
                  </a:moveTo>
                  <a:cubicBezTo>
                    <a:pt x="2529" y="0"/>
                    <a:pt x="2187" y="50"/>
                    <a:pt x="1857" y="129"/>
                  </a:cubicBezTo>
                  <a:cubicBezTo>
                    <a:pt x="1395" y="228"/>
                    <a:pt x="540" y="82"/>
                    <a:pt x="346" y="767"/>
                  </a:cubicBezTo>
                  <a:cubicBezTo>
                    <a:pt x="1" y="1739"/>
                    <a:pt x="1395" y="1815"/>
                    <a:pt x="1927" y="1985"/>
                  </a:cubicBezTo>
                  <a:cubicBezTo>
                    <a:pt x="2279" y="2082"/>
                    <a:pt x="2620" y="2160"/>
                    <a:pt x="2950" y="2160"/>
                  </a:cubicBezTo>
                  <a:cubicBezTo>
                    <a:pt x="3357" y="2160"/>
                    <a:pt x="3748" y="2041"/>
                    <a:pt x="4123" y="1692"/>
                  </a:cubicBezTo>
                  <a:cubicBezTo>
                    <a:pt x="4346" y="1470"/>
                    <a:pt x="4515" y="1177"/>
                    <a:pt x="4468" y="861"/>
                  </a:cubicBezTo>
                  <a:cubicBezTo>
                    <a:pt x="4416" y="691"/>
                    <a:pt x="4299" y="544"/>
                    <a:pt x="4176" y="422"/>
                  </a:cubicBezTo>
                  <a:cubicBezTo>
                    <a:pt x="3860" y="152"/>
                    <a:pt x="3467" y="35"/>
                    <a:pt x="3052" y="6"/>
                  </a:cubicBezTo>
                  <a:cubicBezTo>
                    <a:pt x="2989" y="2"/>
                    <a:pt x="2926" y="0"/>
                    <a:pt x="2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9"/>
            <p:cNvSpPr/>
            <p:nvPr/>
          </p:nvSpPr>
          <p:spPr>
            <a:xfrm>
              <a:off x="4236061" y="3578479"/>
              <a:ext cx="281024" cy="55229"/>
            </a:xfrm>
            <a:custGeom>
              <a:avLst/>
              <a:gdLst/>
              <a:ahLst/>
              <a:cxnLst/>
              <a:rect l="l" t="t" r="r" b="b"/>
              <a:pathLst>
                <a:path w="3221" h="633" extrusionOk="0">
                  <a:moveTo>
                    <a:pt x="1" y="0"/>
                  </a:moveTo>
                  <a:lnTo>
                    <a:pt x="1" y="94"/>
                  </a:lnTo>
                  <a:cubicBezTo>
                    <a:pt x="1072" y="94"/>
                    <a:pt x="2144" y="293"/>
                    <a:pt x="3168" y="633"/>
                  </a:cubicBezTo>
                  <a:lnTo>
                    <a:pt x="3221" y="533"/>
                  </a:lnTo>
                  <a:cubicBezTo>
                    <a:pt x="2173" y="194"/>
                    <a:pt x="1096" y="0"/>
                    <a:pt x="1" y="0"/>
                  </a:cubicBezTo>
                  <a:close/>
                </a:path>
              </a:pathLst>
            </a:custGeom>
            <a:solidFill>
              <a:srgbClr val="728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2"/>
        <p:cNvGrpSpPr/>
        <p:nvPr/>
      </p:nvGrpSpPr>
      <p:grpSpPr>
        <a:xfrm>
          <a:off x="0" y="0"/>
          <a:ext cx="0" cy="0"/>
          <a:chOff x="0" y="0"/>
          <a:chExt cx="0" cy="0"/>
        </a:xfrm>
      </p:grpSpPr>
      <p:sp>
        <p:nvSpPr>
          <p:cNvPr id="3033" name="Google Shape;3033;p50"/>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Results &amp; Advices For HR</a:t>
            </a:r>
            <a:endParaRPr/>
          </a:p>
        </p:txBody>
      </p:sp>
      <p:sp>
        <p:nvSpPr>
          <p:cNvPr id="3034" name="Google Shape;3034;p50"/>
          <p:cNvSpPr txBox="1"/>
          <p:nvPr/>
        </p:nvSpPr>
        <p:spPr>
          <a:xfrm>
            <a:off x="929950" y="1285875"/>
            <a:ext cx="6796800" cy="233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Montserrat"/>
                <a:ea typeface="Montserrat"/>
                <a:cs typeface="Montserrat"/>
                <a:sym typeface="Montserrat"/>
              </a:rPr>
              <a:t>For the Exploratory Data Analysis:</a:t>
            </a:r>
            <a:endParaRPr>
              <a:latin typeface="Montserrat"/>
              <a:ea typeface="Montserrat"/>
              <a:cs typeface="Montserrat"/>
              <a:sym typeface="Montserrat"/>
            </a:endParaRPr>
          </a:p>
          <a:p>
            <a:pPr marL="457200" lvl="0" indent="-317500" algn="l" rtl="0">
              <a:lnSpc>
                <a:spcPct val="150000"/>
              </a:lnSpc>
              <a:spcBef>
                <a:spcPts val="0"/>
              </a:spcBef>
              <a:spcAft>
                <a:spcPts val="0"/>
              </a:spcAft>
              <a:buSzPts val="1400"/>
              <a:buFont typeface="Montserrat"/>
              <a:buAutoNum type="alphaUcPeriod"/>
            </a:pPr>
            <a:r>
              <a:rPr lang="en">
                <a:latin typeface="Montserrat"/>
                <a:ea typeface="Montserrat"/>
                <a:cs typeface="Montserrat"/>
                <a:sym typeface="Montserrat"/>
              </a:rPr>
              <a:t>Demographics</a:t>
            </a:r>
            <a:endParaRPr>
              <a:latin typeface="Montserrat"/>
              <a:ea typeface="Montserrat"/>
              <a:cs typeface="Montserrat"/>
              <a:sym typeface="Montserrat"/>
            </a:endParaRPr>
          </a:p>
          <a:p>
            <a:pPr marL="457200" lvl="0" indent="-317500" algn="l" rtl="0">
              <a:lnSpc>
                <a:spcPct val="150000"/>
              </a:lnSpc>
              <a:spcBef>
                <a:spcPts val="0"/>
              </a:spcBef>
              <a:spcAft>
                <a:spcPts val="0"/>
              </a:spcAft>
              <a:buSzPts val="1400"/>
              <a:buFont typeface="Montserrat"/>
              <a:buChar char="●"/>
            </a:pPr>
            <a:r>
              <a:rPr lang="en">
                <a:latin typeface="Montserrat"/>
                <a:ea typeface="Montserrat"/>
                <a:cs typeface="Montserrat"/>
                <a:sym typeface="Montserrat"/>
              </a:rPr>
              <a:t>No </a:t>
            </a:r>
            <a:r>
              <a:rPr lang="en" b="1">
                <a:solidFill>
                  <a:srgbClr val="EC646E"/>
                </a:solidFill>
                <a:latin typeface="Montserrat"/>
                <a:ea typeface="Montserrat"/>
                <a:cs typeface="Montserrat"/>
                <a:sym typeface="Montserrat"/>
              </a:rPr>
              <a:t>gender</a:t>
            </a:r>
            <a:r>
              <a:rPr lang="en">
                <a:latin typeface="Montserrat"/>
                <a:ea typeface="Montserrat"/>
                <a:cs typeface="Montserrat"/>
                <a:sym typeface="Montserrat"/>
              </a:rPr>
              <a:t> bias.</a:t>
            </a:r>
            <a:endParaRPr>
              <a:latin typeface="Montserrat"/>
              <a:ea typeface="Montserrat"/>
              <a:cs typeface="Montserrat"/>
              <a:sym typeface="Montserrat"/>
            </a:endParaRPr>
          </a:p>
          <a:p>
            <a:pPr marL="457200" lvl="0" indent="-317500" algn="l" rtl="0">
              <a:lnSpc>
                <a:spcPct val="150000"/>
              </a:lnSpc>
              <a:spcBef>
                <a:spcPts val="0"/>
              </a:spcBef>
              <a:spcAft>
                <a:spcPts val="0"/>
              </a:spcAft>
              <a:buSzPts val="1400"/>
              <a:buFont typeface="Montserrat"/>
              <a:buChar char="●"/>
            </a:pPr>
            <a:r>
              <a:rPr lang="en">
                <a:latin typeface="Montserrat"/>
                <a:ea typeface="Montserrat"/>
                <a:cs typeface="Montserrat"/>
                <a:sym typeface="Montserrat"/>
              </a:rPr>
              <a:t>Candidates with higher “quality” come from cities with higher </a:t>
            </a:r>
            <a:r>
              <a:rPr lang="en" b="1">
                <a:solidFill>
                  <a:srgbClr val="EC646E"/>
                </a:solidFill>
                <a:latin typeface="Montserrat"/>
                <a:ea typeface="Montserrat"/>
                <a:cs typeface="Montserrat"/>
                <a:sym typeface="Montserrat"/>
              </a:rPr>
              <a:t>CDI.</a:t>
            </a:r>
            <a:endParaRPr b="1">
              <a:solidFill>
                <a:srgbClr val="EC646E"/>
              </a:solidFill>
              <a:latin typeface="Montserrat"/>
              <a:ea typeface="Montserrat"/>
              <a:cs typeface="Montserrat"/>
              <a:sym typeface="Montserrat"/>
            </a:endParaRPr>
          </a:p>
          <a:p>
            <a:pPr marL="457200" lvl="0" indent="-317500" algn="l" rtl="0">
              <a:lnSpc>
                <a:spcPct val="150000"/>
              </a:lnSpc>
              <a:spcBef>
                <a:spcPts val="0"/>
              </a:spcBef>
              <a:spcAft>
                <a:spcPts val="0"/>
              </a:spcAft>
              <a:buSzPts val="1400"/>
              <a:buFont typeface="Montserrat"/>
              <a:buChar char="●"/>
            </a:pPr>
            <a:r>
              <a:rPr lang="en">
                <a:latin typeface="Montserrat"/>
                <a:ea typeface="Montserrat"/>
                <a:cs typeface="Montserrat"/>
                <a:sym typeface="Montserrat"/>
              </a:rPr>
              <a:t>STEM </a:t>
            </a:r>
            <a:r>
              <a:rPr lang="en" b="1">
                <a:solidFill>
                  <a:srgbClr val="EC646E"/>
                </a:solidFill>
                <a:latin typeface="Montserrat"/>
                <a:ea typeface="Montserrat"/>
                <a:cs typeface="Montserrat"/>
                <a:sym typeface="Montserrat"/>
              </a:rPr>
              <a:t>majored </a:t>
            </a:r>
            <a:r>
              <a:rPr lang="en">
                <a:latin typeface="Montserrat"/>
                <a:ea typeface="Montserrat"/>
                <a:cs typeface="Montserrat"/>
                <a:sym typeface="Montserrat"/>
              </a:rPr>
              <a:t>candidates have higher chance to stay.</a:t>
            </a:r>
            <a:endParaRPr>
              <a:latin typeface="Montserrat"/>
              <a:ea typeface="Montserrat"/>
              <a:cs typeface="Montserrat"/>
              <a:sym typeface="Montserrat"/>
            </a:endParaRPr>
          </a:p>
          <a:p>
            <a:pPr marL="457200" lvl="0" indent="-317500" algn="l" rtl="0">
              <a:lnSpc>
                <a:spcPct val="150000"/>
              </a:lnSpc>
              <a:spcBef>
                <a:spcPts val="0"/>
              </a:spcBef>
              <a:spcAft>
                <a:spcPts val="0"/>
              </a:spcAft>
              <a:buSzPts val="1400"/>
              <a:buFont typeface="Montserrat"/>
              <a:buChar char="●"/>
            </a:pPr>
            <a:r>
              <a:rPr lang="en">
                <a:latin typeface="Montserrat"/>
                <a:ea typeface="Montserrat"/>
                <a:cs typeface="Montserrat"/>
                <a:sym typeface="Montserrat"/>
              </a:rPr>
              <a:t>With </a:t>
            </a:r>
            <a:r>
              <a:rPr lang="en" b="1">
                <a:solidFill>
                  <a:srgbClr val="EC646E"/>
                </a:solidFill>
                <a:latin typeface="Montserrat"/>
                <a:ea typeface="Montserrat"/>
                <a:cs typeface="Montserrat"/>
                <a:sym typeface="Montserrat"/>
              </a:rPr>
              <a:t>gap</a:t>
            </a:r>
            <a:r>
              <a:rPr lang="en">
                <a:latin typeface="Montserrat"/>
                <a:ea typeface="Montserrat"/>
                <a:cs typeface="Montserrat"/>
                <a:sym typeface="Montserrat"/>
              </a:rPr>
              <a:t>  between last and new job increases,  possibility of stay goes up as well.</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51"/>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Results &amp; Advices For HR</a:t>
            </a:r>
            <a:endParaRPr/>
          </a:p>
        </p:txBody>
      </p:sp>
      <p:sp>
        <p:nvSpPr>
          <p:cNvPr id="3040" name="Google Shape;3040;p51"/>
          <p:cNvSpPr txBox="1"/>
          <p:nvPr/>
        </p:nvSpPr>
        <p:spPr>
          <a:xfrm>
            <a:off x="929950" y="1285875"/>
            <a:ext cx="3547800" cy="298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Montserrat"/>
                <a:ea typeface="Montserrat"/>
                <a:cs typeface="Montserrat"/>
                <a:sym typeface="Montserrat"/>
              </a:rPr>
              <a:t>For the Exploratory Data Analysis:</a:t>
            </a:r>
            <a:endParaRPr>
              <a:latin typeface="Montserrat"/>
              <a:ea typeface="Montserrat"/>
              <a:cs typeface="Montserrat"/>
              <a:sym typeface="Montserrat"/>
            </a:endParaRPr>
          </a:p>
          <a:p>
            <a:pPr marL="0" lvl="0" indent="0" algn="l" rtl="0">
              <a:lnSpc>
                <a:spcPct val="150000"/>
              </a:lnSpc>
              <a:spcBef>
                <a:spcPts val="0"/>
              </a:spcBef>
              <a:spcAft>
                <a:spcPts val="0"/>
              </a:spcAft>
              <a:buNone/>
            </a:pPr>
            <a:r>
              <a:rPr lang="en">
                <a:solidFill>
                  <a:schemeClr val="dk1"/>
                </a:solidFill>
                <a:latin typeface="Montserrat"/>
                <a:ea typeface="Montserrat"/>
                <a:cs typeface="Montserrat"/>
                <a:sym typeface="Montserrat"/>
              </a:rPr>
              <a:t>B.      Engagement and Retention</a:t>
            </a:r>
            <a:endParaRPr>
              <a:solidFill>
                <a:schemeClr val="dk1"/>
              </a:solidFill>
              <a:latin typeface="Montserrat"/>
              <a:ea typeface="Montserrat"/>
              <a:cs typeface="Montserrat"/>
              <a:sym typeface="Montserrat"/>
            </a:endParaRPr>
          </a:p>
          <a:p>
            <a:pPr marL="457200" lvl="0" indent="-317500" algn="l" rtl="0">
              <a:lnSpc>
                <a:spcPct val="150000"/>
              </a:lnSpc>
              <a:spcBef>
                <a:spcPts val="0"/>
              </a:spcBef>
              <a:spcAft>
                <a:spcPts val="0"/>
              </a:spcAft>
              <a:buClr>
                <a:schemeClr val="dk1"/>
              </a:buClr>
              <a:buSzPts val="1400"/>
              <a:buFont typeface="Montserrat"/>
              <a:buChar char="●"/>
            </a:pPr>
            <a:r>
              <a:rPr lang="en" b="1">
                <a:solidFill>
                  <a:srgbClr val="EC646E"/>
                </a:solidFill>
                <a:highlight>
                  <a:srgbClr val="B8C7E8"/>
                </a:highlight>
                <a:latin typeface="Montserrat"/>
                <a:ea typeface="Montserrat"/>
                <a:cs typeface="Montserrat"/>
                <a:sym typeface="Montserrat"/>
              </a:rPr>
              <a:t>Ideal range of training hours</a:t>
            </a:r>
            <a:r>
              <a:rPr lang="en">
                <a:solidFill>
                  <a:schemeClr val="dk1"/>
                </a:solidFill>
                <a:highlight>
                  <a:srgbClr val="B8C7E8"/>
                </a:highlight>
                <a:latin typeface="Montserrat"/>
                <a:ea typeface="Montserrat"/>
                <a:cs typeface="Montserrat"/>
                <a:sym typeface="Montserrat"/>
              </a:rPr>
              <a:t>: 50-150 hours training range has higher percentage of retention about 76%. </a:t>
            </a:r>
            <a:endParaRPr>
              <a:solidFill>
                <a:schemeClr val="dk1"/>
              </a:solidFill>
              <a:highlight>
                <a:srgbClr val="B8C7E8"/>
              </a:highlight>
              <a:latin typeface="Montserrat"/>
              <a:ea typeface="Montserrat"/>
              <a:cs typeface="Montserrat"/>
              <a:sym typeface="Montserrat"/>
            </a:endParaRPr>
          </a:p>
          <a:p>
            <a:pPr marL="457200" lvl="0" indent="-317500" algn="l" rtl="0">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STEM major or not, has relevant experience or not do not impact training hours.</a:t>
            </a:r>
            <a:endParaRPr>
              <a:solidFill>
                <a:schemeClr val="dk1"/>
              </a:solidFill>
              <a:latin typeface="Montserrat"/>
              <a:ea typeface="Montserrat"/>
              <a:cs typeface="Montserrat"/>
              <a:sym typeface="Montserrat"/>
            </a:endParaRPr>
          </a:p>
        </p:txBody>
      </p:sp>
      <p:pic>
        <p:nvPicPr>
          <p:cNvPr id="3041" name="Google Shape;3041;p51"/>
          <p:cNvPicPr preferRelativeResize="0"/>
          <p:nvPr/>
        </p:nvPicPr>
        <p:blipFill>
          <a:blip r:embed="rId3">
            <a:alphaModFix/>
          </a:blip>
          <a:stretch>
            <a:fillRect/>
          </a:stretch>
        </p:blipFill>
        <p:spPr>
          <a:xfrm>
            <a:off x="4676075" y="1328675"/>
            <a:ext cx="4187276" cy="290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52"/>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Results &amp; Advices For HR</a:t>
            </a:r>
            <a:endParaRPr/>
          </a:p>
        </p:txBody>
      </p:sp>
      <p:sp>
        <p:nvSpPr>
          <p:cNvPr id="3047" name="Google Shape;3047;p52"/>
          <p:cNvSpPr txBox="1"/>
          <p:nvPr/>
        </p:nvSpPr>
        <p:spPr>
          <a:xfrm>
            <a:off x="929950" y="1285875"/>
            <a:ext cx="3547800" cy="298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Montserrat"/>
                <a:ea typeface="Montserrat"/>
                <a:cs typeface="Montserrat"/>
                <a:sym typeface="Montserrat"/>
              </a:rPr>
              <a:t>For the Exploratory Data Analysis:</a:t>
            </a:r>
            <a:endParaRPr>
              <a:latin typeface="Montserrat"/>
              <a:ea typeface="Montserrat"/>
              <a:cs typeface="Montserrat"/>
              <a:sym typeface="Montserrat"/>
            </a:endParaRPr>
          </a:p>
          <a:p>
            <a:pPr marL="0" lvl="0" indent="0" algn="l" rtl="0">
              <a:lnSpc>
                <a:spcPct val="150000"/>
              </a:lnSpc>
              <a:spcBef>
                <a:spcPts val="0"/>
              </a:spcBef>
              <a:spcAft>
                <a:spcPts val="0"/>
              </a:spcAft>
              <a:buNone/>
            </a:pPr>
            <a:r>
              <a:rPr lang="en">
                <a:solidFill>
                  <a:schemeClr val="dk1"/>
                </a:solidFill>
                <a:latin typeface="Montserrat"/>
                <a:ea typeface="Montserrat"/>
                <a:cs typeface="Montserrat"/>
                <a:sym typeface="Montserrat"/>
              </a:rPr>
              <a:t>B.      Engagement and Retention</a:t>
            </a:r>
            <a:endParaRPr>
              <a:solidFill>
                <a:schemeClr val="dk1"/>
              </a:solidFill>
              <a:latin typeface="Montserrat"/>
              <a:ea typeface="Montserrat"/>
              <a:cs typeface="Montserrat"/>
              <a:sym typeface="Montserrat"/>
            </a:endParaRPr>
          </a:p>
          <a:p>
            <a:pPr marL="457200" lvl="0" indent="-317500" algn="l" rtl="0">
              <a:lnSpc>
                <a:spcPct val="150000"/>
              </a:lnSpc>
              <a:spcBef>
                <a:spcPts val="0"/>
              </a:spcBef>
              <a:spcAft>
                <a:spcPts val="0"/>
              </a:spcAft>
              <a:buClr>
                <a:schemeClr val="dk1"/>
              </a:buClr>
              <a:buSzPts val="1400"/>
              <a:buFont typeface="Montserrat"/>
              <a:buChar char="●"/>
            </a:pPr>
            <a:r>
              <a:rPr lang="en" b="1">
                <a:solidFill>
                  <a:srgbClr val="EC646E"/>
                </a:solidFill>
                <a:latin typeface="Montserrat"/>
                <a:ea typeface="Montserrat"/>
                <a:cs typeface="Montserrat"/>
                <a:sym typeface="Montserrat"/>
              </a:rPr>
              <a:t>Ideal range of training hours</a:t>
            </a:r>
            <a:r>
              <a:rPr lang="en">
                <a:solidFill>
                  <a:schemeClr val="dk1"/>
                </a:solidFill>
                <a:latin typeface="Montserrat"/>
                <a:ea typeface="Montserrat"/>
                <a:cs typeface="Montserrat"/>
                <a:sym typeface="Montserrat"/>
              </a:rPr>
              <a:t>: 50-150 hours training range has higher percentage of retention about 76%. </a:t>
            </a:r>
            <a:endParaRPr>
              <a:solidFill>
                <a:schemeClr val="dk1"/>
              </a:solidFill>
              <a:latin typeface="Montserrat"/>
              <a:ea typeface="Montserrat"/>
              <a:cs typeface="Montserrat"/>
              <a:sym typeface="Montserrat"/>
            </a:endParaRPr>
          </a:p>
          <a:p>
            <a:pPr marL="457200" lvl="0" indent="-317500" algn="l" rtl="0">
              <a:lnSpc>
                <a:spcPct val="150000"/>
              </a:lnSpc>
              <a:spcBef>
                <a:spcPts val="0"/>
              </a:spcBef>
              <a:spcAft>
                <a:spcPts val="0"/>
              </a:spcAft>
              <a:buClr>
                <a:schemeClr val="dk1"/>
              </a:buClr>
              <a:buSzPts val="1400"/>
              <a:buFont typeface="Montserrat"/>
              <a:buChar char="●"/>
            </a:pPr>
            <a:r>
              <a:rPr lang="en">
                <a:solidFill>
                  <a:schemeClr val="dk1"/>
                </a:solidFill>
                <a:highlight>
                  <a:srgbClr val="B9CAE9"/>
                </a:highlight>
                <a:latin typeface="Montserrat"/>
                <a:ea typeface="Montserrat"/>
                <a:cs typeface="Montserrat"/>
                <a:sym typeface="Montserrat"/>
              </a:rPr>
              <a:t>STEM major or not, has relevant experience or not do not impact training hours.</a:t>
            </a:r>
            <a:endParaRPr>
              <a:solidFill>
                <a:schemeClr val="dk1"/>
              </a:solidFill>
              <a:highlight>
                <a:srgbClr val="B9CAE9"/>
              </a:highlight>
              <a:latin typeface="Montserrat"/>
              <a:ea typeface="Montserrat"/>
              <a:cs typeface="Montserrat"/>
              <a:sym typeface="Montserrat"/>
            </a:endParaRPr>
          </a:p>
        </p:txBody>
      </p:sp>
      <p:pic>
        <p:nvPicPr>
          <p:cNvPr id="3048" name="Google Shape;3048;p52"/>
          <p:cNvPicPr preferRelativeResize="0"/>
          <p:nvPr/>
        </p:nvPicPr>
        <p:blipFill>
          <a:blip r:embed="rId3">
            <a:alphaModFix/>
          </a:blip>
          <a:stretch>
            <a:fillRect/>
          </a:stretch>
        </p:blipFill>
        <p:spPr>
          <a:xfrm>
            <a:off x="4699025" y="1239949"/>
            <a:ext cx="4047851" cy="2827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2"/>
        <p:cNvGrpSpPr/>
        <p:nvPr/>
      </p:nvGrpSpPr>
      <p:grpSpPr>
        <a:xfrm>
          <a:off x="0" y="0"/>
          <a:ext cx="0" cy="0"/>
          <a:chOff x="0" y="0"/>
          <a:chExt cx="0" cy="0"/>
        </a:xfrm>
      </p:grpSpPr>
      <p:sp>
        <p:nvSpPr>
          <p:cNvPr id="3053" name="Google Shape;3053;p53"/>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Results &amp; Advices For HR</a:t>
            </a:r>
            <a:endParaRPr/>
          </a:p>
        </p:txBody>
      </p:sp>
      <p:sp>
        <p:nvSpPr>
          <p:cNvPr id="3054" name="Google Shape;3054;p53"/>
          <p:cNvSpPr txBox="1"/>
          <p:nvPr/>
        </p:nvSpPr>
        <p:spPr>
          <a:xfrm>
            <a:off x="941425" y="1389200"/>
            <a:ext cx="6429300" cy="201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Montserrat"/>
                <a:ea typeface="Montserrat"/>
                <a:cs typeface="Montserrat"/>
                <a:sym typeface="Montserrat"/>
              </a:rPr>
              <a:t>For the Machine Learning Model:</a:t>
            </a:r>
            <a:endParaRPr>
              <a:latin typeface="Montserrat"/>
              <a:ea typeface="Montserrat"/>
              <a:cs typeface="Montserrat"/>
              <a:sym typeface="Montserrat"/>
            </a:endParaRPr>
          </a:p>
          <a:p>
            <a:pPr marL="457200" lvl="0" indent="-317500" algn="l" rtl="0">
              <a:lnSpc>
                <a:spcPct val="150000"/>
              </a:lnSpc>
              <a:spcBef>
                <a:spcPts val="0"/>
              </a:spcBef>
              <a:spcAft>
                <a:spcPts val="0"/>
              </a:spcAft>
              <a:buSzPts val="1400"/>
              <a:buFont typeface="Montserrat"/>
              <a:buChar char="●"/>
            </a:pPr>
            <a:r>
              <a:rPr lang="en">
                <a:latin typeface="Montserrat"/>
                <a:ea typeface="Montserrat"/>
                <a:cs typeface="Montserrat"/>
                <a:sym typeface="Montserrat"/>
              </a:rPr>
              <a:t>Logistic and MLP has the best performance, with AUC score of 0.78.</a:t>
            </a:r>
            <a:endParaRPr>
              <a:latin typeface="Montserrat"/>
              <a:ea typeface="Montserrat"/>
              <a:cs typeface="Montserrat"/>
              <a:sym typeface="Montserrat"/>
            </a:endParaRPr>
          </a:p>
          <a:p>
            <a:pPr marL="457200" lvl="0" indent="-317500" algn="l" rtl="0">
              <a:lnSpc>
                <a:spcPct val="150000"/>
              </a:lnSpc>
              <a:spcBef>
                <a:spcPts val="0"/>
              </a:spcBef>
              <a:spcAft>
                <a:spcPts val="0"/>
              </a:spcAft>
              <a:buSzPts val="1400"/>
              <a:buFont typeface="Montserrat"/>
              <a:buChar char="●"/>
            </a:pPr>
            <a:r>
              <a:rPr lang="en">
                <a:latin typeface="Montserrat"/>
                <a:ea typeface="Montserrat"/>
                <a:cs typeface="Montserrat"/>
                <a:sym typeface="Montserrat"/>
              </a:rPr>
              <a:t>Training hours, city development and candidates’ year of experience play a vital role in predicting whether the candidates stay or not after training.</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59" name="Google Shape;3059;p54"/>
          <p:cNvSpPr txBox="1">
            <a:spLocks noGrp="1"/>
          </p:cNvSpPr>
          <p:nvPr>
            <p:ph type="title"/>
          </p:nvPr>
        </p:nvSpPr>
        <p:spPr>
          <a:xfrm>
            <a:off x="2459700" y="1639350"/>
            <a:ext cx="4224600" cy="10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a:p>
            <a:pPr marL="0" lvl="0" indent="0" algn="ctr" rtl="0">
              <a:spcBef>
                <a:spcPts val="0"/>
              </a:spcBef>
              <a:spcAft>
                <a:spcPts val="0"/>
              </a:spcAft>
              <a:buNone/>
            </a:pPr>
            <a:endParaRPr/>
          </a:p>
        </p:txBody>
      </p:sp>
      <p:sp>
        <p:nvSpPr>
          <p:cNvPr id="3060" name="Google Shape;3060;p54"/>
          <p:cNvSpPr/>
          <p:nvPr/>
        </p:nvSpPr>
        <p:spPr>
          <a:xfrm>
            <a:off x="-2284960" y="1582110"/>
            <a:ext cx="158623" cy="144603"/>
          </a:xfrm>
          <a:custGeom>
            <a:avLst/>
            <a:gdLst/>
            <a:ahLst/>
            <a:cxnLst/>
            <a:rect l="l" t="t" r="r" b="b"/>
            <a:pathLst>
              <a:path w="1980" h="1805" extrusionOk="0">
                <a:moveTo>
                  <a:pt x="1" y="1"/>
                </a:moveTo>
                <a:lnTo>
                  <a:pt x="1980" y="1804"/>
                </a:lnTo>
                <a:close/>
              </a:path>
            </a:pathLst>
          </a:custGeom>
          <a:solidFill>
            <a:srgbClr val="FF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1" name="Google Shape;3061;p54"/>
          <p:cNvGrpSpPr/>
          <p:nvPr/>
        </p:nvGrpSpPr>
        <p:grpSpPr>
          <a:xfrm>
            <a:off x="403074" y="609575"/>
            <a:ext cx="8156889" cy="3944458"/>
            <a:chOff x="403074" y="609575"/>
            <a:chExt cx="8156889" cy="3944458"/>
          </a:xfrm>
        </p:grpSpPr>
        <p:sp>
          <p:nvSpPr>
            <p:cNvPr id="3062" name="Google Shape;3062;p54"/>
            <p:cNvSpPr/>
            <p:nvPr/>
          </p:nvSpPr>
          <p:spPr>
            <a:xfrm>
              <a:off x="1064612" y="609575"/>
              <a:ext cx="7014769" cy="3455633"/>
            </a:xfrm>
            <a:custGeom>
              <a:avLst/>
              <a:gdLst/>
              <a:ahLst/>
              <a:cxnLst/>
              <a:rect l="l" t="t" r="r" b="b"/>
              <a:pathLst>
                <a:path w="63746" h="31402" extrusionOk="0">
                  <a:moveTo>
                    <a:pt x="15686" y="1"/>
                  </a:moveTo>
                  <a:cubicBezTo>
                    <a:pt x="15516" y="1"/>
                    <a:pt x="15370" y="24"/>
                    <a:pt x="15200" y="24"/>
                  </a:cubicBezTo>
                  <a:lnTo>
                    <a:pt x="15200" y="124"/>
                  </a:lnTo>
                  <a:cubicBezTo>
                    <a:pt x="15370" y="124"/>
                    <a:pt x="15540" y="100"/>
                    <a:pt x="15686" y="100"/>
                  </a:cubicBezTo>
                  <a:lnTo>
                    <a:pt x="15686" y="1"/>
                  </a:lnTo>
                  <a:close/>
                  <a:moveTo>
                    <a:pt x="16026" y="1"/>
                  </a:moveTo>
                  <a:lnTo>
                    <a:pt x="16026" y="100"/>
                  </a:lnTo>
                  <a:cubicBezTo>
                    <a:pt x="16201" y="100"/>
                    <a:pt x="16371" y="124"/>
                    <a:pt x="16517" y="124"/>
                  </a:cubicBezTo>
                  <a:lnTo>
                    <a:pt x="16517" y="24"/>
                  </a:lnTo>
                  <a:cubicBezTo>
                    <a:pt x="16371" y="24"/>
                    <a:pt x="16201" y="1"/>
                    <a:pt x="16026" y="1"/>
                  </a:cubicBezTo>
                  <a:close/>
                  <a:moveTo>
                    <a:pt x="16857" y="48"/>
                  </a:moveTo>
                  <a:lnTo>
                    <a:pt x="16857" y="147"/>
                  </a:lnTo>
                  <a:cubicBezTo>
                    <a:pt x="17027" y="171"/>
                    <a:pt x="17173" y="171"/>
                    <a:pt x="17343" y="194"/>
                  </a:cubicBezTo>
                  <a:lnTo>
                    <a:pt x="17343" y="100"/>
                  </a:lnTo>
                  <a:cubicBezTo>
                    <a:pt x="17197" y="77"/>
                    <a:pt x="17027" y="77"/>
                    <a:pt x="16857" y="48"/>
                  </a:cubicBezTo>
                  <a:close/>
                  <a:moveTo>
                    <a:pt x="14855" y="77"/>
                  </a:moveTo>
                  <a:cubicBezTo>
                    <a:pt x="14685" y="100"/>
                    <a:pt x="14538" y="124"/>
                    <a:pt x="14369" y="147"/>
                  </a:cubicBezTo>
                  <a:lnTo>
                    <a:pt x="14392" y="247"/>
                  </a:lnTo>
                  <a:cubicBezTo>
                    <a:pt x="14538" y="223"/>
                    <a:pt x="14708" y="171"/>
                    <a:pt x="14884" y="171"/>
                  </a:cubicBezTo>
                  <a:lnTo>
                    <a:pt x="14855" y="77"/>
                  </a:lnTo>
                  <a:close/>
                  <a:moveTo>
                    <a:pt x="17688" y="147"/>
                  </a:moveTo>
                  <a:lnTo>
                    <a:pt x="17665" y="247"/>
                  </a:lnTo>
                  <a:cubicBezTo>
                    <a:pt x="17835" y="294"/>
                    <a:pt x="17981" y="317"/>
                    <a:pt x="18151" y="341"/>
                  </a:cubicBezTo>
                  <a:lnTo>
                    <a:pt x="18174" y="247"/>
                  </a:lnTo>
                  <a:cubicBezTo>
                    <a:pt x="18005" y="223"/>
                    <a:pt x="17858" y="194"/>
                    <a:pt x="17688" y="147"/>
                  </a:cubicBezTo>
                  <a:close/>
                  <a:moveTo>
                    <a:pt x="14029" y="223"/>
                  </a:moveTo>
                  <a:cubicBezTo>
                    <a:pt x="13883" y="247"/>
                    <a:pt x="13736" y="294"/>
                    <a:pt x="13566" y="341"/>
                  </a:cubicBezTo>
                  <a:lnTo>
                    <a:pt x="13590" y="440"/>
                  </a:lnTo>
                  <a:cubicBezTo>
                    <a:pt x="13760" y="393"/>
                    <a:pt x="13906" y="341"/>
                    <a:pt x="14052" y="317"/>
                  </a:cubicBezTo>
                  <a:lnTo>
                    <a:pt x="14029" y="223"/>
                  </a:lnTo>
                  <a:close/>
                  <a:moveTo>
                    <a:pt x="18491" y="341"/>
                  </a:moveTo>
                  <a:lnTo>
                    <a:pt x="18467" y="440"/>
                  </a:lnTo>
                  <a:cubicBezTo>
                    <a:pt x="18637" y="463"/>
                    <a:pt x="18783" y="516"/>
                    <a:pt x="18930" y="563"/>
                  </a:cubicBezTo>
                  <a:lnTo>
                    <a:pt x="18982" y="487"/>
                  </a:lnTo>
                  <a:cubicBezTo>
                    <a:pt x="18807" y="417"/>
                    <a:pt x="18660" y="393"/>
                    <a:pt x="18491" y="341"/>
                  </a:cubicBezTo>
                  <a:close/>
                  <a:moveTo>
                    <a:pt x="13244" y="463"/>
                  </a:moveTo>
                  <a:cubicBezTo>
                    <a:pt x="13075" y="516"/>
                    <a:pt x="12928" y="563"/>
                    <a:pt x="12782" y="633"/>
                  </a:cubicBezTo>
                  <a:lnTo>
                    <a:pt x="12835" y="733"/>
                  </a:lnTo>
                  <a:cubicBezTo>
                    <a:pt x="12981" y="663"/>
                    <a:pt x="13127" y="610"/>
                    <a:pt x="13274" y="540"/>
                  </a:cubicBezTo>
                  <a:lnTo>
                    <a:pt x="13244" y="463"/>
                  </a:lnTo>
                  <a:close/>
                  <a:moveTo>
                    <a:pt x="19299" y="586"/>
                  </a:moveTo>
                  <a:lnTo>
                    <a:pt x="19246" y="686"/>
                  </a:lnTo>
                  <a:cubicBezTo>
                    <a:pt x="19422" y="733"/>
                    <a:pt x="19568" y="809"/>
                    <a:pt x="19714" y="856"/>
                  </a:cubicBezTo>
                  <a:lnTo>
                    <a:pt x="19738" y="780"/>
                  </a:lnTo>
                  <a:cubicBezTo>
                    <a:pt x="19591" y="709"/>
                    <a:pt x="19445" y="663"/>
                    <a:pt x="19299" y="586"/>
                  </a:cubicBezTo>
                  <a:close/>
                  <a:moveTo>
                    <a:pt x="12466" y="780"/>
                  </a:moveTo>
                  <a:cubicBezTo>
                    <a:pt x="12319" y="856"/>
                    <a:pt x="12173" y="926"/>
                    <a:pt x="12050" y="1026"/>
                  </a:cubicBezTo>
                  <a:lnTo>
                    <a:pt x="12103" y="1102"/>
                  </a:lnTo>
                  <a:cubicBezTo>
                    <a:pt x="12220" y="1026"/>
                    <a:pt x="12366" y="955"/>
                    <a:pt x="12513" y="879"/>
                  </a:cubicBezTo>
                  <a:lnTo>
                    <a:pt x="12466" y="780"/>
                  </a:lnTo>
                  <a:close/>
                  <a:moveTo>
                    <a:pt x="20054" y="926"/>
                  </a:moveTo>
                  <a:lnTo>
                    <a:pt x="20007" y="1002"/>
                  </a:lnTo>
                  <a:lnTo>
                    <a:pt x="20446" y="1219"/>
                  </a:lnTo>
                  <a:lnTo>
                    <a:pt x="20493" y="1149"/>
                  </a:lnTo>
                  <a:cubicBezTo>
                    <a:pt x="20347" y="1049"/>
                    <a:pt x="20200" y="979"/>
                    <a:pt x="20054" y="926"/>
                  </a:cubicBezTo>
                  <a:close/>
                  <a:moveTo>
                    <a:pt x="50501" y="1219"/>
                  </a:moveTo>
                  <a:cubicBezTo>
                    <a:pt x="50354" y="1219"/>
                    <a:pt x="50185" y="1219"/>
                    <a:pt x="50015" y="1248"/>
                  </a:cubicBezTo>
                  <a:lnTo>
                    <a:pt x="50015" y="1342"/>
                  </a:lnTo>
                  <a:cubicBezTo>
                    <a:pt x="50185" y="1318"/>
                    <a:pt x="50354" y="1318"/>
                    <a:pt x="50501" y="1318"/>
                  </a:cubicBezTo>
                  <a:lnTo>
                    <a:pt x="50501" y="1219"/>
                  </a:lnTo>
                  <a:close/>
                  <a:moveTo>
                    <a:pt x="50840" y="1219"/>
                  </a:moveTo>
                  <a:lnTo>
                    <a:pt x="50840" y="1318"/>
                  </a:lnTo>
                  <a:cubicBezTo>
                    <a:pt x="51010" y="1318"/>
                    <a:pt x="51186" y="1318"/>
                    <a:pt x="51332" y="1342"/>
                  </a:cubicBezTo>
                  <a:lnTo>
                    <a:pt x="51332" y="1248"/>
                  </a:lnTo>
                  <a:cubicBezTo>
                    <a:pt x="51186" y="1219"/>
                    <a:pt x="51010" y="1219"/>
                    <a:pt x="50840" y="1219"/>
                  </a:cubicBezTo>
                  <a:close/>
                  <a:moveTo>
                    <a:pt x="49669" y="1271"/>
                  </a:moveTo>
                  <a:cubicBezTo>
                    <a:pt x="49523" y="1271"/>
                    <a:pt x="49353" y="1295"/>
                    <a:pt x="49183" y="1318"/>
                  </a:cubicBezTo>
                  <a:lnTo>
                    <a:pt x="49207" y="1418"/>
                  </a:lnTo>
                  <a:cubicBezTo>
                    <a:pt x="49353" y="1394"/>
                    <a:pt x="49523" y="1365"/>
                    <a:pt x="49693" y="1365"/>
                  </a:cubicBezTo>
                  <a:lnTo>
                    <a:pt x="49669" y="1271"/>
                  </a:lnTo>
                  <a:close/>
                  <a:moveTo>
                    <a:pt x="51672" y="1271"/>
                  </a:moveTo>
                  <a:lnTo>
                    <a:pt x="51672" y="1365"/>
                  </a:lnTo>
                  <a:cubicBezTo>
                    <a:pt x="51842" y="1394"/>
                    <a:pt x="51988" y="1418"/>
                    <a:pt x="52158" y="1441"/>
                  </a:cubicBezTo>
                  <a:lnTo>
                    <a:pt x="52158" y="1342"/>
                  </a:lnTo>
                  <a:cubicBezTo>
                    <a:pt x="52012" y="1318"/>
                    <a:pt x="51842" y="1295"/>
                    <a:pt x="51672" y="1271"/>
                  </a:cubicBezTo>
                  <a:close/>
                  <a:moveTo>
                    <a:pt x="11757" y="1195"/>
                  </a:moveTo>
                  <a:cubicBezTo>
                    <a:pt x="11611" y="1271"/>
                    <a:pt x="11464" y="1365"/>
                    <a:pt x="11341" y="1465"/>
                  </a:cubicBezTo>
                  <a:lnTo>
                    <a:pt x="11394" y="1541"/>
                  </a:lnTo>
                  <a:cubicBezTo>
                    <a:pt x="11541" y="1441"/>
                    <a:pt x="11664" y="1365"/>
                    <a:pt x="11810" y="1271"/>
                  </a:cubicBezTo>
                  <a:lnTo>
                    <a:pt x="11757" y="1195"/>
                  </a:lnTo>
                  <a:close/>
                  <a:moveTo>
                    <a:pt x="48844" y="1365"/>
                  </a:moveTo>
                  <a:cubicBezTo>
                    <a:pt x="48697" y="1418"/>
                    <a:pt x="48522" y="1441"/>
                    <a:pt x="48375" y="1465"/>
                  </a:cubicBezTo>
                  <a:lnTo>
                    <a:pt x="48405" y="1564"/>
                  </a:lnTo>
                  <a:cubicBezTo>
                    <a:pt x="48551" y="1541"/>
                    <a:pt x="48721" y="1488"/>
                    <a:pt x="48867" y="1465"/>
                  </a:cubicBezTo>
                  <a:lnTo>
                    <a:pt x="48844" y="1365"/>
                  </a:lnTo>
                  <a:close/>
                  <a:moveTo>
                    <a:pt x="52503" y="1394"/>
                  </a:moveTo>
                  <a:lnTo>
                    <a:pt x="52474" y="1488"/>
                  </a:lnTo>
                  <a:cubicBezTo>
                    <a:pt x="52650" y="1541"/>
                    <a:pt x="52796" y="1564"/>
                    <a:pt x="52966" y="1611"/>
                  </a:cubicBezTo>
                  <a:lnTo>
                    <a:pt x="52989" y="1512"/>
                  </a:lnTo>
                  <a:cubicBezTo>
                    <a:pt x="52820" y="1488"/>
                    <a:pt x="52673" y="1441"/>
                    <a:pt x="52503" y="1394"/>
                  </a:cubicBezTo>
                  <a:close/>
                  <a:moveTo>
                    <a:pt x="20786" y="1295"/>
                  </a:moveTo>
                  <a:lnTo>
                    <a:pt x="20739" y="1394"/>
                  </a:lnTo>
                  <a:cubicBezTo>
                    <a:pt x="20885" y="1465"/>
                    <a:pt x="21032" y="1541"/>
                    <a:pt x="21178" y="1634"/>
                  </a:cubicBezTo>
                  <a:lnTo>
                    <a:pt x="21225" y="1541"/>
                  </a:lnTo>
                  <a:cubicBezTo>
                    <a:pt x="21079" y="1465"/>
                    <a:pt x="20932" y="1365"/>
                    <a:pt x="20786" y="1295"/>
                  </a:cubicBezTo>
                  <a:close/>
                  <a:moveTo>
                    <a:pt x="48036" y="1564"/>
                  </a:moveTo>
                  <a:cubicBezTo>
                    <a:pt x="47889" y="1588"/>
                    <a:pt x="47720" y="1634"/>
                    <a:pt x="47573" y="1687"/>
                  </a:cubicBezTo>
                  <a:lnTo>
                    <a:pt x="47597" y="1781"/>
                  </a:lnTo>
                  <a:cubicBezTo>
                    <a:pt x="47743" y="1734"/>
                    <a:pt x="47913" y="1687"/>
                    <a:pt x="48059" y="1634"/>
                  </a:cubicBezTo>
                  <a:lnTo>
                    <a:pt x="48036" y="1564"/>
                  </a:lnTo>
                  <a:close/>
                  <a:moveTo>
                    <a:pt x="53306" y="1634"/>
                  </a:moveTo>
                  <a:lnTo>
                    <a:pt x="53282" y="1711"/>
                  </a:lnTo>
                  <a:cubicBezTo>
                    <a:pt x="53428" y="1757"/>
                    <a:pt x="53575" y="1834"/>
                    <a:pt x="53721" y="1880"/>
                  </a:cubicBezTo>
                  <a:lnTo>
                    <a:pt x="53768" y="1804"/>
                  </a:lnTo>
                  <a:cubicBezTo>
                    <a:pt x="53622" y="1734"/>
                    <a:pt x="53452" y="1687"/>
                    <a:pt x="53306" y="1634"/>
                  </a:cubicBezTo>
                  <a:close/>
                  <a:moveTo>
                    <a:pt x="21518" y="1711"/>
                  </a:moveTo>
                  <a:lnTo>
                    <a:pt x="21471" y="1804"/>
                  </a:lnTo>
                  <a:cubicBezTo>
                    <a:pt x="21588" y="1880"/>
                    <a:pt x="21734" y="1980"/>
                    <a:pt x="21881" y="2050"/>
                  </a:cubicBezTo>
                  <a:lnTo>
                    <a:pt x="21933" y="1980"/>
                  </a:lnTo>
                  <a:cubicBezTo>
                    <a:pt x="21787" y="1880"/>
                    <a:pt x="21641" y="1804"/>
                    <a:pt x="21518" y="1711"/>
                  </a:cubicBezTo>
                  <a:close/>
                  <a:moveTo>
                    <a:pt x="47234" y="1781"/>
                  </a:moveTo>
                  <a:cubicBezTo>
                    <a:pt x="47087" y="1857"/>
                    <a:pt x="46941" y="1904"/>
                    <a:pt x="46795" y="1951"/>
                  </a:cubicBezTo>
                  <a:lnTo>
                    <a:pt x="46818" y="2050"/>
                  </a:lnTo>
                  <a:cubicBezTo>
                    <a:pt x="46964" y="2003"/>
                    <a:pt x="47111" y="1927"/>
                    <a:pt x="47281" y="1880"/>
                  </a:cubicBezTo>
                  <a:lnTo>
                    <a:pt x="47234" y="1781"/>
                  </a:lnTo>
                  <a:close/>
                  <a:moveTo>
                    <a:pt x="11078" y="1687"/>
                  </a:moveTo>
                  <a:cubicBezTo>
                    <a:pt x="10955" y="1781"/>
                    <a:pt x="10832" y="1880"/>
                    <a:pt x="10709" y="2003"/>
                  </a:cubicBezTo>
                  <a:lnTo>
                    <a:pt x="10785" y="2074"/>
                  </a:lnTo>
                  <a:cubicBezTo>
                    <a:pt x="10879" y="1951"/>
                    <a:pt x="11002" y="1857"/>
                    <a:pt x="11125" y="1757"/>
                  </a:cubicBezTo>
                  <a:lnTo>
                    <a:pt x="11078" y="1687"/>
                  </a:lnTo>
                  <a:close/>
                  <a:moveTo>
                    <a:pt x="54084" y="1951"/>
                  </a:moveTo>
                  <a:lnTo>
                    <a:pt x="54037" y="2027"/>
                  </a:lnTo>
                  <a:cubicBezTo>
                    <a:pt x="54184" y="2097"/>
                    <a:pt x="54330" y="2173"/>
                    <a:pt x="54453" y="2243"/>
                  </a:cubicBezTo>
                  <a:lnTo>
                    <a:pt x="54500" y="2173"/>
                  </a:lnTo>
                  <a:cubicBezTo>
                    <a:pt x="54377" y="2097"/>
                    <a:pt x="54231" y="2003"/>
                    <a:pt x="54084" y="1951"/>
                  </a:cubicBezTo>
                  <a:close/>
                  <a:moveTo>
                    <a:pt x="46473" y="2097"/>
                  </a:moveTo>
                  <a:cubicBezTo>
                    <a:pt x="46426" y="2097"/>
                    <a:pt x="46402" y="2126"/>
                    <a:pt x="46379" y="2126"/>
                  </a:cubicBezTo>
                  <a:cubicBezTo>
                    <a:pt x="46256" y="2173"/>
                    <a:pt x="46133" y="2243"/>
                    <a:pt x="46010" y="2296"/>
                  </a:cubicBezTo>
                  <a:lnTo>
                    <a:pt x="46063" y="2390"/>
                  </a:lnTo>
                  <a:cubicBezTo>
                    <a:pt x="46180" y="2320"/>
                    <a:pt x="46303" y="2273"/>
                    <a:pt x="46426" y="2220"/>
                  </a:cubicBezTo>
                  <a:cubicBezTo>
                    <a:pt x="46449" y="2197"/>
                    <a:pt x="46473" y="2197"/>
                    <a:pt x="46502" y="2173"/>
                  </a:cubicBezTo>
                  <a:lnTo>
                    <a:pt x="46473" y="2097"/>
                  </a:lnTo>
                  <a:close/>
                  <a:moveTo>
                    <a:pt x="22203" y="2173"/>
                  </a:moveTo>
                  <a:lnTo>
                    <a:pt x="22150" y="2243"/>
                  </a:lnTo>
                  <a:cubicBezTo>
                    <a:pt x="22297" y="2343"/>
                    <a:pt x="22419" y="2419"/>
                    <a:pt x="22566" y="2513"/>
                  </a:cubicBezTo>
                  <a:lnTo>
                    <a:pt x="22613" y="2443"/>
                  </a:lnTo>
                  <a:cubicBezTo>
                    <a:pt x="22466" y="2343"/>
                    <a:pt x="22349" y="2243"/>
                    <a:pt x="22203" y="2173"/>
                  </a:cubicBezTo>
                  <a:close/>
                  <a:moveTo>
                    <a:pt x="10463" y="2243"/>
                  </a:moveTo>
                  <a:cubicBezTo>
                    <a:pt x="10346" y="2366"/>
                    <a:pt x="10247" y="2489"/>
                    <a:pt x="10147" y="2612"/>
                  </a:cubicBezTo>
                  <a:lnTo>
                    <a:pt x="10223" y="2683"/>
                  </a:lnTo>
                  <a:cubicBezTo>
                    <a:pt x="10317" y="2536"/>
                    <a:pt x="10416" y="2443"/>
                    <a:pt x="10539" y="2320"/>
                  </a:cubicBezTo>
                  <a:lnTo>
                    <a:pt x="10463" y="2243"/>
                  </a:lnTo>
                  <a:close/>
                  <a:moveTo>
                    <a:pt x="54793" y="2366"/>
                  </a:moveTo>
                  <a:lnTo>
                    <a:pt x="54746" y="2443"/>
                  </a:lnTo>
                  <a:cubicBezTo>
                    <a:pt x="54793" y="2466"/>
                    <a:pt x="54816" y="2489"/>
                    <a:pt x="54869" y="2513"/>
                  </a:cubicBezTo>
                  <a:cubicBezTo>
                    <a:pt x="54963" y="2589"/>
                    <a:pt x="55039" y="2659"/>
                    <a:pt x="55138" y="2735"/>
                  </a:cubicBezTo>
                  <a:lnTo>
                    <a:pt x="55208" y="2659"/>
                  </a:lnTo>
                  <a:cubicBezTo>
                    <a:pt x="55109" y="2589"/>
                    <a:pt x="55015" y="2513"/>
                    <a:pt x="54916" y="2443"/>
                  </a:cubicBezTo>
                  <a:cubicBezTo>
                    <a:pt x="54892" y="2419"/>
                    <a:pt x="54845" y="2390"/>
                    <a:pt x="54793" y="2366"/>
                  </a:cubicBezTo>
                  <a:close/>
                  <a:moveTo>
                    <a:pt x="45717" y="2443"/>
                  </a:moveTo>
                  <a:lnTo>
                    <a:pt x="45278" y="2659"/>
                  </a:lnTo>
                  <a:lnTo>
                    <a:pt x="45331" y="2759"/>
                  </a:lnTo>
                  <a:cubicBezTo>
                    <a:pt x="45448" y="2683"/>
                    <a:pt x="45594" y="2612"/>
                    <a:pt x="45741" y="2536"/>
                  </a:cubicBezTo>
                  <a:lnTo>
                    <a:pt x="45717" y="2443"/>
                  </a:lnTo>
                  <a:close/>
                  <a:moveTo>
                    <a:pt x="22905" y="2612"/>
                  </a:moveTo>
                  <a:lnTo>
                    <a:pt x="22859" y="2712"/>
                  </a:lnTo>
                  <a:cubicBezTo>
                    <a:pt x="22982" y="2782"/>
                    <a:pt x="23105" y="2882"/>
                    <a:pt x="23251" y="2975"/>
                  </a:cubicBezTo>
                  <a:lnTo>
                    <a:pt x="23298" y="2905"/>
                  </a:lnTo>
                  <a:cubicBezTo>
                    <a:pt x="23175" y="2806"/>
                    <a:pt x="23028" y="2712"/>
                    <a:pt x="22905" y="2612"/>
                  </a:cubicBezTo>
                  <a:close/>
                  <a:moveTo>
                    <a:pt x="44962" y="2806"/>
                  </a:moveTo>
                  <a:cubicBezTo>
                    <a:pt x="44816" y="2905"/>
                    <a:pt x="44693" y="2975"/>
                    <a:pt x="44546" y="3051"/>
                  </a:cubicBezTo>
                  <a:lnTo>
                    <a:pt x="44599" y="3122"/>
                  </a:lnTo>
                  <a:cubicBezTo>
                    <a:pt x="44716" y="3051"/>
                    <a:pt x="44862" y="2975"/>
                    <a:pt x="45009" y="2905"/>
                  </a:cubicBezTo>
                  <a:lnTo>
                    <a:pt x="44962" y="2806"/>
                  </a:lnTo>
                  <a:close/>
                  <a:moveTo>
                    <a:pt x="55454" y="2882"/>
                  </a:moveTo>
                  <a:lnTo>
                    <a:pt x="55378" y="2952"/>
                  </a:lnTo>
                  <a:cubicBezTo>
                    <a:pt x="55501" y="3075"/>
                    <a:pt x="55601" y="3198"/>
                    <a:pt x="55694" y="3321"/>
                  </a:cubicBezTo>
                  <a:lnTo>
                    <a:pt x="55771" y="3245"/>
                  </a:lnTo>
                  <a:cubicBezTo>
                    <a:pt x="55671" y="3122"/>
                    <a:pt x="55577" y="3005"/>
                    <a:pt x="55454" y="2882"/>
                  </a:cubicBezTo>
                  <a:close/>
                  <a:moveTo>
                    <a:pt x="9930" y="2882"/>
                  </a:moveTo>
                  <a:cubicBezTo>
                    <a:pt x="9831" y="3028"/>
                    <a:pt x="9731" y="3151"/>
                    <a:pt x="9661" y="3297"/>
                  </a:cubicBezTo>
                  <a:lnTo>
                    <a:pt x="9731" y="3344"/>
                  </a:lnTo>
                  <a:cubicBezTo>
                    <a:pt x="9807" y="3198"/>
                    <a:pt x="9907" y="3075"/>
                    <a:pt x="10001" y="2928"/>
                  </a:cubicBezTo>
                  <a:lnTo>
                    <a:pt x="9930" y="2882"/>
                  </a:lnTo>
                  <a:close/>
                  <a:moveTo>
                    <a:pt x="23591" y="3075"/>
                  </a:moveTo>
                  <a:lnTo>
                    <a:pt x="23544" y="3174"/>
                  </a:lnTo>
                  <a:cubicBezTo>
                    <a:pt x="23667" y="3245"/>
                    <a:pt x="23813" y="3344"/>
                    <a:pt x="23930" y="3444"/>
                  </a:cubicBezTo>
                  <a:lnTo>
                    <a:pt x="23983" y="3368"/>
                  </a:lnTo>
                  <a:cubicBezTo>
                    <a:pt x="23860" y="3268"/>
                    <a:pt x="23713" y="3174"/>
                    <a:pt x="23591" y="3075"/>
                  </a:cubicBezTo>
                  <a:close/>
                  <a:moveTo>
                    <a:pt x="44253" y="3221"/>
                  </a:moveTo>
                  <a:cubicBezTo>
                    <a:pt x="44107" y="3297"/>
                    <a:pt x="43961" y="3368"/>
                    <a:pt x="43814" y="3467"/>
                  </a:cubicBezTo>
                  <a:lnTo>
                    <a:pt x="43867" y="3537"/>
                  </a:lnTo>
                  <a:cubicBezTo>
                    <a:pt x="44013" y="3467"/>
                    <a:pt x="44160" y="3368"/>
                    <a:pt x="44277" y="3297"/>
                  </a:cubicBezTo>
                  <a:lnTo>
                    <a:pt x="44253" y="3221"/>
                  </a:lnTo>
                  <a:close/>
                  <a:moveTo>
                    <a:pt x="24276" y="3561"/>
                  </a:moveTo>
                  <a:lnTo>
                    <a:pt x="24223" y="3637"/>
                  </a:lnTo>
                  <a:cubicBezTo>
                    <a:pt x="24346" y="3707"/>
                    <a:pt x="24445" y="3783"/>
                    <a:pt x="24568" y="3883"/>
                  </a:cubicBezTo>
                  <a:cubicBezTo>
                    <a:pt x="24592" y="3883"/>
                    <a:pt x="24615" y="3906"/>
                    <a:pt x="24615" y="3906"/>
                  </a:cubicBezTo>
                  <a:lnTo>
                    <a:pt x="24691" y="3830"/>
                  </a:lnTo>
                  <a:cubicBezTo>
                    <a:pt x="24662" y="3807"/>
                    <a:pt x="24639" y="3807"/>
                    <a:pt x="24639" y="3783"/>
                  </a:cubicBezTo>
                  <a:cubicBezTo>
                    <a:pt x="24516" y="3707"/>
                    <a:pt x="24399" y="3637"/>
                    <a:pt x="24276" y="3561"/>
                  </a:cubicBezTo>
                  <a:close/>
                  <a:moveTo>
                    <a:pt x="43522" y="3614"/>
                  </a:moveTo>
                  <a:cubicBezTo>
                    <a:pt x="43375" y="3707"/>
                    <a:pt x="43229" y="3783"/>
                    <a:pt x="43106" y="3854"/>
                  </a:cubicBezTo>
                  <a:lnTo>
                    <a:pt x="43158" y="3953"/>
                  </a:lnTo>
                  <a:cubicBezTo>
                    <a:pt x="43281" y="3883"/>
                    <a:pt x="43428" y="3783"/>
                    <a:pt x="43574" y="3707"/>
                  </a:cubicBezTo>
                  <a:lnTo>
                    <a:pt x="43522" y="3614"/>
                  </a:lnTo>
                  <a:close/>
                  <a:moveTo>
                    <a:pt x="55964" y="3537"/>
                  </a:moveTo>
                  <a:lnTo>
                    <a:pt x="55893" y="3590"/>
                  </a:lnTo>
                  <a:cubicBezTo>
                    <a:pt x="55964" y="3736"/>
                    <a:pt x="56063" y="3883"/>
                    <a:pt x="56110" y="4029"/>
                  </a:cubicBezTo>
                  <a:lnTo>
                    <a:pt x="56210" y="3977"/>
                  </a:lnTo>
                  <a:cubicBezTo>
                    <a:pt x="56134" y="3830"/>
                    <a:pt x="56063" y="3684"/>
                    <a:pt x="55964" y="3537"/>
                  </a:cubicBezTo>
                  <a:close/>
                  <a:moveTo>
                    <a:pt x="9491" y="3590"/>
                  </a:moveTo>
                  <a:cubicBezTo>
                    <a:pt x="9392" y="3736"/>
                    <a:pt x="9321" y="3883"/>
                    <a:pt x="9269" y="4029"/>
                  </a:cubicBezTo>
                  <a:lnTo>
                    <a:pt x="9345" y="4076"/>
                  </a:lnTo>
                  <a:lnTo>
                    <a:pt x="9562" y="3637"/>
                  </a:lnTo>
                  <a:lnTo>
                    <a:pt x="9491" y="3590"/>
                  </a:lnTo>
                  <a:close/>
                  <a:moveTo>
                    <a:pt x="24955" y="4000"/>
                  </a:moveTo>
                  <a:lnTo>
                    <a:pt x="24908" y="4076"/>
                  </a:lnTo>
                  <a:cubicBezTo>
                    <a:pt x="25054" y="4176"/>
                    <a:pt x="25201" y="4246"/>
                    <a:pt x="25347" y="4322"/>
                  </a:cubicBezTo>
                  <a:lnTo>
                    <a:pt x="25394" y="4246"/>
                  </a:lnTo>
                  <a:cubicBezTo>
                    <a:pt x="25248" y="4176"/>
                    <a:pt x="25101" y="4076"/>
                    <a:pt x="24955" y="4000"/>
                  </a:cubicBezTo>
                  <a:close/>
                  <a:moveTo>
                    <a:pt x="42813" y="4029"/>
                  </a:moveTo>
                  <a:cubicBezTo>
                    <a:pt x="42667" y="4123"/>
                    <a:pt x="42520" y="4199"/>
                    <a:pt x="42374" y="4269"/>
                  </a:cubicBezTo>
                  <a:lnTo>
                    <a:pt x="42427" y="4369"/>
                  </a:lnTo>
                  <a:cubicBezTo>
                    <a:pt x="42573" y="4269"/>
                    <a:pt x="42719" y="4199"/>
                    <a:pt x="42866" y="4123"/>
                  </a:cubicBezTo>
                  <a:lnTo>
                    <a:pt x="42813" y="4029"/>
                  </a:lnTo>
                  <a:close/>
                  <a:moveTo>
                    <a:pt x="25687" y="4392"/>
                  </a:moveTo>
                  <a:lnTo>
                    <a:pt x="25640" y="4492"/>
                  </a:lnTo>
                  <a:lnTo>
                    <a:pt x="26079" y="4708"/>
                  </a:lnTo>
                  <a:lnTo>
                    <a:pt x="26126" y="4615"/>
                  </a:lnTo>
                  <a:lnTo>
                    <a:pt x="25687" y="4392"/>
                  </a:lnTo>
                  <a:close/>
                  <a:moveTo>
                    <a:pt x="42081" y="4439"/>
                  </a:moveTo>
                  <a:lnTo>
                    <a:pt x="41642" y="4662"/>
                  </a:lnTo>
                  <a:lnTo>
                    <a:pt x="41695" y="4761"/>
                  </a:lnTo>
                  <a:cubicBezTo>
                    <a:pt x="41841" y="4685"/>
                    <a:pt x="41987" y="4615"/>
                    <a:pt x="42134" y="4515"/>
                  </a:cubicBezTo>
                  <a:lnTo>
                    <a:pt x="42081" y="4439"/>
                  </a:lnTo>
                  <a:close/>
                  <a:moveTo>
                    <a:pt x="56356" y="4293"/>
                  </a:moveTo>
                  <a:lnTo>
                    <a:pt x="56257" y="4322"/>
                  </a:lnTo>
                  <a:cubicBezTo>
                    <a:pt x="56309" y="4468"/>
                    <a:pt x="56356" y="4638"/>
                    <a:pt x="56403" y="4785"/>
                  </a:cubicBezTo>
                  <a:lnTo>
                    <a:pt x="56502" y="4761"/>
                  </a:lnTo>
                  <a:cubicBezTo>
                    <a:pt x="56456" y="4585"/>
                    <a:pt x="56403" y="4439"/>
                    <a:pt x="56356" y="4293"/>
                  </a:cubicBezTo>
                  <a:close/>
                  <a:moveTo>
                    <a:pt x="9122" y="4345"/>
                  </a:moveTo>
                  <a:cubicBezTo>
                    <a:pt x="9076" y="4492"/>
                    <a:pt x="9029" y="4662"/>
                    <a:pt x="8976" y="4808"/>
                  </a:cubicBezTo>
                  <a:lnTo>
                    <a:pt x="9076" y="4831"/>
                  </a:lnTo>
                  <a:cubicBezTo>
                    <a:pt x="9122" y="4685"/>
                    <a:pt x="9175" y="4539"/>
                    <a:pt x="9222" y="4392"/>
                  </a:cubicBezTo>
                  <a:lnTo>
                    <a:pt x="9122" y="4345"/>
                  </a:lnTo>
                  <a:close/>
                  <a:moveTo>
                    <a:pt x="26448" y="4761"/>
                  </a:moveTo>
                  <a:lnTo>
                    <a:pt x="26395" y="4831"/>
                  </a:lnTo>
                  <a:cubicBezTo>
                    <a:pt x="26542" y="4908"/>
                    <a:pt x="26688" y="4954"/>
                    <a:pt x="26858" y="5025"/>
                  </a:cubicBezTo>
                  <a:lnTo>
                    <a:pt x="26887" y="4931"/>
                  </a:lnTo>
                  <a:cubicBezTo>
                    <a:pt x="26741" y="4878"/>
                    <a:pt x="26594" y="4808"/>
                    <a:pt x="26448" y="4761"/>
                  </a:cubicBezTo>
                  <a:close/>
                  <a:moveTo>
                    <a:pt x="41349" y="4831"/>
                  </a:moveTo>
                  <a:cubicBezTo>
                    <a:pt x="41203" y="4908"/>
                    <a:pt x="41056" y="4954"/>
                    <a:pt x="40910" y="5025"/>
                  </a:cubicBezTo>
                  <a:lnTo>
                    <a:pt x="40963" y="5124"/>
                  </a:lnTo>
                  <a:lnTo>
                    <a:pt x="41402" y="4908"/>
                  </a:lnTo>
                  <a:lnTo>
                    <a:pt x="41349" y="4831"/>
                  </a:lnTo>
                  <a:close/>
                  <a:moveTo>
                    <a:pt x="27203" y="5054"/>
                  </a:moveTo>
                  <a:lnTo>
                    <a:pt x="27180" y="5148"/>
                  </a:lnTo>
                  <a:cubicBezTo>
                    <a:pt x="27326" y="5200"/>
                    <a:pt x="27472" y="5247"/>
                    <a:pt x="27642" y="5317"/>
                  </a:cubicBezTo>
                  <a:lnTo>
                    <a:pt x="27666" y="5224"/>
                  </a:lnTo>
                  <a:cubicBezTo>
                    <a:pt x="27519" y="5171"/>
                    <a:pt x="27350" y="5101"/>
                    <a:pt x="27203" y="5054"/>
                  </a:cubicBezTo>
                  <a:close/>
                  <a:moveTo>
                    <a:pt x="40594" y="5171"/>
                  </a:moveTo>
                  <a:cubicBezTo>
                    <a:pt x="40448" y="5247"/>
                    <a:pt x="40301" y="5294"/>
                    <a:pt x="40155" y="5370"/>
                  </a:cubicBezTo>
                  <a:lnTo>
                    <a:pt x="40178" y="5440"/>
                  </a:lnTo>
                  <a:cubicBezTo>
                    <a:pt x="40354" y="5393"/>
                    <a:pt x="40500" y="5317"/>
                    <a:pt x="40647" y="5271"/>
                  </a:cubicBezTo>
                  <a:lnTo>
                    <a:pt x="40594" y="5171"/>
                  </a:lnTo>
                  <a:close/>
                  <a:moveTo>
                    <a:pt x="27982" y="5317"/>
                  </a:moveTo>
                  <a:lnTo>
                    <a:pt x="27958" y="5417"/>
                  </a:lnTo>
                  <a:cubicBezTo>
                    <a:pt x="28105" y="5464"/>
                    <a:pt x="28275" y="5516"/>
                    <a:pt x="28421" y="5563"/>
                  </a:cubicBezTo>
                  <a:lnTo>
                    <a:pt x="28444" y="5464"/>
                  </a:lnTo>
                  <a:cubicBezTo>
                    <a:pt x="28298" y="5417"/>
                    <a:pt x="28128" y="5370"/>
                    <a:pt x="27982" y="5317"/>
                  </a:cubicBezTo>
                  <a:close/>
                  <a:moveTo>
                    <a:pt x="56573" y="5101"/>
                  </a:moveTo>
                  <a:lnTo>
                    <a:pt x="56479" y="5124"/>
                  </a:lnTo>
                  <a:cubicBezTo>
                    <a:pt x="56526" y="5271"/>
                    <a:pt x="56549" y="5417"/>
                    <a:pt x="56573" y="5587"/>
                  </a:cubicBezTo>
                  <a:lnTo>
                    <a:pt x="56672" y="5587"/>
                  </a:lnTo>
                  <a:cubicBezTo>
                    <a:pt x="56649" y="5417"/>
                    <a:pt x="56602" y="5247"/>
                    <a:pt x="56573" y="5101"/>
                  </a:cubicBezTo>
                  <a:close/>
                  <a:moveTo>
                    <a:pt x="8906" y="5148"/>
                  </a:moveTo>
                  <a:cubicBezTo>
                    <a:pt x="8882" y="5317"/>
                    <a:pt x="8853" y="5464"/>
                    <a:pt x="8830" y="5639"/>
                  </a:cubicBezTo>
                  <a:lnTo>
                    <a:pt x="8929" y="5639"/>
                  </a:lnTo>
                  <a:cubicBezTo>
                    <a:pt x="8953" y="5493"/>
                    <a:pt x="8976" y="5317"/>
                    <a:pt x="8999" y="5171"/>
                  </a:cubicBezTo>
                  <a:lnTo>
                    <a:pt x="8906" y="5148"/>
                  </a:lnTo>
                  <a:close/>
                  <a:moveTo>
                    <a:pt x="39839" y="5493"/>
                  </a:moveTo>
                  <a:cubicBezTo>
                    <a:pt x="39692" y="5540"/>
                    <a:pt x="39546" y="5587"/>
                    <a:pt x="39376" y="5639"/>
                  </a:cubicBezTo>
                  <a:lnTo>
                    <a:pt x="39399" y="5733"/>
                  </a:lnTo>
                  <a:cubicBezTo>
                    <a:pt x="39569" y="5686"/>
                    <a:pt x="39716" y="5639"/>
                    <a:pt x="39862" y="5563"/>
                  </a:cubicBezTo>
                  <a:lnTo>
                    <a:pt x="39839" y="5493"/>
                  </a:lnTo>
                  <a:close/>
                  <a:moveTo>
                    <a:pt x="28790" y="5563"/>
                  </a:moveTo>
                  <a:lnTo>
                    <a:pt x="28761" y="5663"/>
                  </a:lnTo>
                  <a:cubicBezTo>
                    <a:pt x="28907" y="5686"/>
                    <a:pt x="29083" y="5733"/>
                    <a:pt x="29229" y="5786"/>
                  </a:cubicBezTo>
                  <a:lnTo>
                    <a:pt x="29252" y="5686"/>
                  </a:lnTo>
                  <a:cubicBezTo>
                    <a:pt x="29106" y="5639"/>
                    <a:pt x="28936" y="5587"/>
                    <a:pt x="28790" y="5563"/>
                  </a:cubicBezTo>
                  <a:close/>
                  <a:moveTo>
                    <a:pt x="29592" y="5756"/>
                  </a:moveTo>
                  <a:lnTo>
                    <a:pt x="29569" y="5856"/>
                  </a:lnTo>
                  <a:cubicBezTo>
                    <a:pt x="29715" y="5879"/>
                    <a:pt x="29885" y="5932"/>
                    <a:pt x="30031" y="5956"/>
                  </a:cubicBezTo>
                  <a:lnTo>
                    <a:pt x="30055" y="5856"/>
                  </a:lnTo>
                  <a:cubicBezTo>
                    <a:pt x="29885" y="5833"/>
                    <a:pt x="29738" y="5786"/>
                    <a:pt x="29592" y="5756"/>
                  </a:cubicBezTo>
                  <a:close/>
                  <a:moveTo>
                    <a:pt x="39060" y="5733"/>
                  </a:moveTo>
                  <a:cubicBezTo>
                    <a:pt x="38913" y="5786"/>
                    <a:pt x="38744" y="5833"/>
                    <a:pt x="38597" y="5879"/>
                  </a:cubicBezTo>
                  <a:lnTo>
                    <a:pt x="38621" y="5979"/>
                  </a:lnTo>
                  <a:cubicBezTo>
                    <a:pt x="38767" y="5932"/>
                    <a:pt x="38937" y="5879"/>
                    <a:pt x="39083" y="5833"/>
                  </a:cubicBezTo>
                  <a:lnTo>
                    <a:pt x="39060" y="5733"/>
                  </a:lnTo>
                  <a:close/>
                  <a:moveTo>
                    <a:pt x="30400" y="5932"/>
                  </a:moveTo>
                  <a:lnTo>
                    <a:pt x="30371" y="6026"/>
                  </a:lnTo>
                  <a:cubicBezTo>
                    <a:pt x="30517" y="6049"/>
                    <a:pt x="30693" y="6079"/>
                    <a:pt x="30863" y="6125"/>
                  </a:cubicBezTo>
                  <a:lnTo>
                    <a:pt x="30863" y="6026"/>
                  </a:lnTo>
                  <a:cubicBezTo>
                    <a:pt x="30716" y="5979"/>
                    <a:pt x="30546" y="5956"/>
                    <a:pt x="30400" y="5932"/>
                  </a:cubicBezTo>
                  <a:close/>
                  <a:moveTo>
                    <a:pt x="38252" y="5956"/>
                  </a:moveTo>
                  <a:cubicBezTo>
                    <a:pt x="38105" y="6002"/>
                    <a:pt x="37936" y="6026"/>
                    <a:pt x="37789" y="6049"/>
                  </a:cubicBezTo>
                  <a:lnTo>
                    <a:pt x="37813" y="6149"/>
                  </a:lnTo>
                  <a:cubicBezTo>
                    <a:pt x="37959" y="6125"/>
                    <a:pt x="38129" y="6079"/>
                    <a:pt x="38275" y="6049"/>
                  </a:cubicBezTo>
                  <a:lnTo>
                    <a:pt x="38252" y="5956"/>
                  </a:lnTo>
                  <a:close/>
                  <a:moveTo>
                    <a:pt x="31202" y="6079"/>
                  </a:moveTo>
                  <a:lnTo>
                    <a:pt x="31179" y="6172"/>
                  </a:lnTo>
                  <a:cubicBezTo>
                    <a:pt x="31349" y="6196"/>
                    <a:pt x="31518" y="6225"/>
                    <a:pt x="31665" y="6248"/>
                  </a:cubicBezTo>
                  <a:lnTo>
                    <a:pt x="31688" y="6149"/>
                  </a:lnTo>
                  <a:cubicBezTo>
                    <a:pt x="31518" y="6125"/>
                    <a:pt x="31372" y="6102"/>
                    <a:pt x="31202" y="6079"/>
                  </a:cubicBezTo>
                  <a:close/>
                  <a:moveTo>
                    <a:pt x="37450" y="6125"/>
                  </a:moveTo>
                  <a:cubicBezTo>
                    <a:pt x="37303" y="6149"/>
                    <a:pt x="37134" y="6172"/>
                    <a:pt x="36958" y="6196"/>
                  </a:cubicBezTo>
                  <a:lnTo>
                    <a:pt x="36987" y="6295"/>
                  </a:lnTo>
                  <a:cubicBezTo>
                    <a:pt x="37157" y="6272"/>
                    <a:pt x="37303" y="6248"/>
                    <a:pt x="37473" y="6225"/>
                  </a:cubicBezTo>
                  <a:lnTo>
                    <a:pt x="37450" y="6125"/>
                  </a:lnTo>
                  <a:close/>
                  <a:moveTo>
                    <a:pt x="32034" y="6196"/>
                  </a:moveTo>
                  <a:lnTo>
                    <a:pt x="32010" y="6295"/>
                  </a:lnTo>
                  <a:cubicBezTo>
                    <a:pt x="32180" y="6295"/>
                    <a:pt x="32326" y="6319"/>
                    <a:pt x="32496" y="6342"/>
                  </a:cubicBezTo>
                  <a:lnTo>
                    <a:pt x="32496" y="6248"/>
                  </a:lnTo>
                  <a:cubicBezTo>
                    <a:pt x="32350" y="6225"/>
                    <a:pt x="32180" y="6196"/>
                    <a:pt x="32034" y="6196"/>
                  </a:cubicBezTo>
                  <a:close/>
                  <a:moveTo>
                    <a:pt x="36642" y="6248"/>
                  </a:moveTo>
                  <a:cubicBezTo>
                    <a:pt x="36519" y="6248"/>
                    <a:pt x="36402" y="6272"/>
                    <a:pt x="36279" y="6272"/>
                  </a:cubicBezTo>
                  <a:cubicBezTo>
                    <a:pt x="36255" y="6272"/>
                    <a:pt x="36203" y="6272"/>
                    <a:pt x="36156" y="6295"/>
                  </a:cubicBezTo>
                  <a:lnTo>
                    <a:pt x="36156" y="6395"/>
                  </a:lnTo>
                  <a:cubicBezTo>
                    <a:pt x="36203" y="6371"/>
                    <a:pt x="36255" y="6371"/>
                    <a:pt x="36302" y="6371"/>
                  </a:cubicBezTo>
                  <a:cubicBezTo>
                    <a:pt x="36425" y="6371"/>
                    <a:pt x="36519" y="6342"/>
                    <a:pt x="36642" y="6342"/>
                  </a:cubicBezTo>
                  <a:lnTo>
                    <a:pt x="36642" y="6248"/>
                  </a:lnTo>
                  <a:close/>
                  <a:moveTo>
                    <a:pt x="32836" y="6272"/>
                  </a:moveTo>
                  <a:lnTo>
                    <a:pt x="32836" y="6371"/>
                  </a:lnTo>
                  <a:cubicBezTo>
                    <a:pt x="33006" y="6395"/>
                    <a:pt x="33152" y="6395"/>
                    <a:pt x="33328" y="6418"/>
                  </a:cubicBezTo>
                  <a:lnTo>
                    <a:pt x="33328" y="6319"/>
                  </a:lnTo>
                  <a:cubicBezTo>
                    <a:pt x="33181" y="6295"/>
                    <a:pt x="33006" y="6295"/>
                    <a:pt x="32836" y="6272"/>
                  </a:cubicBezTo>
                  <a:close/>
                  <a:moveTo>
                    <a:pt x="56696" y="5903"/>
                  </a:moveTo>
                  <a:lnTo>
                    <a:pt x="56602" y="5932"/>
                  </a:lnTo>
                  <a:cubicBezTo>
                    <a:pt x="56625" y="6079"/>
                    <a:pt x="56625" y="6248"/>
                    <a:pt x="56649" y="6418"/>
                  </a:cubicBezTo>
                  <a:lnTo>
                    <a:pt x="56748" y="6395"/>
                  </a:lnTo>
                  <a:cubicBezTo>
                    <a:pt x="56719" y="6248"/>
                    <a:pt x="56719" y="6079"/>
                    <a:pt x="56696" y="5903"/>
                  </a:cubicBezTo>
                  <a:close/>
                  <a:moveTo>
                    <a:pt x="33667" y="6319"/>
                  </a:moveTo>
                  <a:lnTo>
                    <a:pt x="33667" y="6418"/>
                  </a:lnTo>
                  <a:cubicBezTo>
                    <a:pt x="33837" y="6442"/>
                    <a:pt x="33983" y="6442"/>
                    <a:pt x="34153" y="6442"/>
                  </a:cubicBezTo>
                  <a:lnTo>
                    <a:pt x="34153" y="6342"/>
                  </a:lnTo>
                  <a:cubicBezTo>
                    <a:pt x="34007" y="6342"/>
                    <a:pt x="33837" y="6342"/>
                    <a:pt x="33667" y="6319"/>
                  </a:cubicBezTo>
                  <a:close/>
                  <a:moveTo>
                    <a:pt x="34499" y="6342"/>
                  </a:moveTo>
                  <a:lnTo>
                    <a:pt x="34499" y="6442"/>
                  </a:lnTo>
                  <a:lnTo>
                    <a:pt x="34985" y="6442"/>
                  </a:lnTo>
                  <a:lnTo>
                    <a:pt x="34985" y="6342"/>
                  </a:lnTo>
                  <a:close/>
                  <a:moveTo>
                    <a:pt x="35816" y="6319"/>
                  </a:moveTo>
                  <a:cubicBezTo>
                    <a:pt x="35640" y="6319"/>
                    <a:pt x="35494" y="6342"/>
                    <a:pt x="35324" y="6342"/>
                  </a:cubicBezTo>
                  <a:lnTo>
                    <a:pt x="35324" y="6442"/>
                  </a:lnTo>
                  <a:cubicBezTo>
                    <a:pt x="35494" y="6442"/>
                    <a:pt x="35670" y="6418"/>
                    <a:pt x="35816" y="6418"/>
                  </a:cubicBezTo>
                  <a:lnTo>
                    <a:pt x="35816" y="6319"/>
                  </a:lnTo>
                  <a:close/>
                  <a:moveTo>
                    <a:pt x="8806" y="5979"/>
                  </a:moveTo>
                  <a:lnTo>
                    <a:pt x="8806" y="6272"/>
                  </a:lnTo>
                  <a:lnTo>
                    <a:pt x="8806" y="6465"/>
                  </a:lnTo>
                  <a:lnTo>
                    <a:pt x="8906" y="6465"/>
                  </a:lnTo>
                  <a:lnTo>
                    <a:pt x="8906" y="6272"/>
                  </a:lnTo>
                  <a:lnTo>
                    <a:pt x="8906" y="5979"/>
                  </a:lnTo>
                  <a:close/>
                  <a:moveTo>
                    <a:pt x="56748" y="6734"/>
                  </a:moveTo>
                  <a:lnTo>
                    <a:pt x="56649" y="6758"/>
                  </a:lnTo>
                  <a:cubicBezTo>
                    <a:pt x="56672" y="6904"/>
                    <a:pt x="56672" y="7074"/>
                    <a:pt x="56672" y="7250"/>
                  </a:cubicBezTo>
                  <a:lnTo>
                    <a:pt x="56772" y="7250"/>
                  </a:lnTo>
                  <a:cubicBezTo>
                    <a:pt x="56772" y="7074"/>
                    <a:pt x="56772" y="6904"/>
                    <a:pt x="56748" y="6734"/>
                  </a:cubicBezTo>
                  <a:close/>
                  <a:moveTo>
                    <a:pt x="8830" y="6810"/>
                  </a:moveTo>
                  <a:cubicBezTo>
                    <a:pt x="8830" y="6980"/>
                    <a:pt x="8853" y="7150"/>
                    <a:pt x="8882" y="7296"/>
                  </a:cubicBezTo>
                  <a:lnTo>
                    <a:pt x="8976" y="7296"/>
                  </a:lnTo>
                  <a:cubicBezTo>
                    <a:pt x="8953" y="7127"/>
                    <a:pt x="8929" y="6957"/>
                    <a:pt x="8929" y="6810"/>
                  </a:cubicBezTo>
                  <a:close/>
                  <a:moveTo>
                    <a:pt x="56672" y="7589"/>
                  </a:moveTo>
                  <a:lnTo>
                    <a:pt x="56672" y="8052"/>
                  </a:lnTo>
                  <a:lnTo>
                    <a:pt x="56772" y="8075"/>
                  </a:lnTo>
                  <a:lnTo>
                    <a:pt x="56772" y="7589"/>
                  </a:lnTo>
                  <a:close/>
                  <a:moveTo>
                    <a:pt x="9052" y="7613"/>
                  </a:moveTo>
                  <a:lnTo>
                    <a:pt x="8953" y="7636"/>
                  </a:lnTo>
                  <a:cubicBezTo>
                    <a:pt x="8999" y="7782"/>
                    <a:pt x="9029" y="7952"/>
                    <a:pt x="9076" y="8099"/>
                  </a:cubicBezTo>
                  <a:lnTo>
                    <a:pt x="9175" y="8075"/>
                  </a:lnTo>
                  <a:cubicBezTo>
                    <a:pt x="9122" y="7929"/>
                    <a:pt x="9099" y="7759"/>
                    <a:pt x="9052" y="7613"/>
                  </a:cubicBezTo>
                  <a:close/>
                  <a:moveTo>
                    <a:pt x="56649" y="8391"/>
                  </a:moveTo>
                  <a:lnTo>
                    <a:pt x="56649" y="8883"/>
                  </a:lnTo>
                  <a:lnTo>
                    <a:pt x="56748" y="8883"/>
                  </a:lnTo>
                  <a:lnTo>
                    <a:pt x="56748" y="8421"/>
                  </a:lnTo>
                  <a:lnTo>
                    <a:pt x="56649" y="8391"/>
                  </a:lnTo>
                  <a:close/>
                  <a:moveTo>
                    <a:pt x="9269" y="8421"/>
                  </a:moveTo>
                  <a:lnTo>
                    <a:pt x="9175" y="8444"/>
                  </a:lnTo>
                  <a:cubicBezTo>
                    <a:pt x="9222" y="8590"/>
                    <a:pt x="9292" y="8760"/>
                    <a:pt x="9345" y="8907"/>
                  </a:cubicBezTo>
                  <a:lnTo>
                    <a:pt x="9439" y="8883"/>
                  </a:lnTo>
                  <a:cubicBezTo>
                    <a:pt x="9368" y="8713"/>
                    <a:pt x="9321" y="8567"/>
                    <a:pt x="9269" y="8421"/>
                  </a:cubicBezTo>
                  <a:close/>
                  <a:moveTo>
                    <a:pt x="9538" y="9199"/>
                  </a:moveTo>
                  <a:lnTo>
                    <a:pt x="9468" y="9223"/>
                  </a:lnTo>
                  <a:cubicBezTo>
                    <a:pt x="9515" y="9369"/>
                    <a:pt x="9562" y="9539"/>
                    <a:pt x="9614" y="9685"/>
                  </a:cubicBezTo>
                  <a:lnTo>
                    <a:pt x="9708" y="9638"/>
                  </a:lnTo>
                  <a:cubicBezTo>
                    <a:pt x="9661" y="9492"/>
                    <a:pt x="9614" y="9346"/>
                    <a:pt x="9538" y="9199"/>
                  </a:cubicBezTo>
                  <a:close/>
                  <a:moveTo>
                    <a:pt x="56649" y="9223"/>
                  </a:moveTo>
                  <a:cubicBezTo>
                    <a:pt x="56649" y="9393"/>
                    <a:pt x="56649" y="9562"/>
                    <a:pt x="56672" y="9738"/>
                  </a:cubicBezTo>
                  <a:lnTo>
                    <a:pt x="56772" y="9709"/>
                  </a:lnTo>
                  <a:cubicBezTo>
                    <a:pt x="56748" y="9562"/>
                    <a:pt x="56748" y="9393"/>
                    <a:pt x="56748" y="9223"/>
                  </a:cubicBezTo>
                  <a:close/>
                  <a:moveTo>
                    <a:pt x="9831" y="9978"/>
                  </a:moveTo>
                  <a:lnTo>
                    <a:pt x="9731" y="10001"/>
                  </a:lnTo>
                  <a:cubicBezTo>
                    <a:pt x="9784" y="10148"/>
                    <a:pt x="9854" y="10323"/>
                    <a:pt x="9907" y="10470"/>
                  </a:cubicBezTo>
                  <a:lnTo>
                    <a:pt x="10001" y="10441"/>
                  </a:lnTo>
                  <a:cubicBezTo>
                    <a:pt x="9930" y="10271"/>
                    <a:pt x="9878" y="10124"/>
                    <a:pt x="9831" y="9978"/>
                  </a:cubicBezTo>
                  <a:close/>
                  <a:moveTo>
                    <a:pt x="56772" y="10054"/>
                  </a:moveTo>
                  <a:lnTo>
                    <a:pt x="56672" y="10078"/>
                  </a:lnTo>
                  <a:cubicBezTo>
                    <a:pt x="56696" y="10201"/>
                    <a:pt x="56696" y="10347"/>
                    <a:pt x="56719" y="10470"/>
                  </a:cubicBezTo>
                  <a:lnTo>
                    <a:pt x="56719" y="10564"/>
                  </a:lnTo>
                  <a:lnTo>
                    <a:pt x="56819" y="10540"/>
                  </a:lnTo>
                  <a:lnTo>
                    <a:pt x="56819" y="10470"/>
                  </a:lnTo>
                  <a:cubicBezTo>
                    <a:pt x="56795" y="10323"/>
                    <a:pt x="56795" y="10201"/>
                    <a:pt x="56772" y="10054"/>
                  </a:cubicBezTo>
                  <a:close/>
                  <a:moveTo>
                    <a:pt x="10100" y="10763"/>
                  </a:moveTo>
                  <a:lnTo>
                    <a:pt x="10001" y="10786"/>
                  </a:lnTo>
                  <a:cubicBezTo>
                    <a:pt x="10053" y="10932"/>
                    <a:pt x="10100" y="11102"/>
                    <a:pt x="10147" y="11249"/>
                  </a:cubicBezTo>
                  <a:lnTo>
                    <a:pt x="10247" y="11225"/>
                  </a:lnTo>
                  <a:cubicBezTo>
                    <a:pt x="10200" y="11079"/>
                    <a:pt x="10147" y="10909"/>
                    <a:pt x="10100" y="10763"/>
                  </a:cubicBezTo>
                  <a:close/>
                  <a:moveTo>
                    <a:pt x="56772" y="10880"/>
                  </a:moveTo>
                  <a:cubicBezTo>
                    <a:pt x="56795" y="11055"/>
                    <a:pt x="56842" y="11225"/>
                    <a:pt x="56895" y="11372"/>
                  </a:cubicBezTo>
                  <a:lnTo>
                    <a:pt x="56988" y="11348"/>
                  </a:lnTo>
                  <a:cubicBezTo>
                    <a:pt x="56942" y="11202"/>
                    <a:pt x="56895" y="11026"/>
                    <a:pt x="56865" y="10880"/>
                  </a:cubicBezTo>
                  <a:close/>
                  <a:moveTo>
                    <a:pt x="10317" y="11565"/>
                  </a:moveTo>
                  <a:lnTo>
                    <a:pt x="10223" y="11588"/>
                  </a:lnTo>
                  <a:cubicBezTo>
                    <a:pt x="10247" y="11735"/>
                    <a:pt x="10293" y="11904"/>
                    <a:pt x="10317" y="12051"/>
                  </a:cubicBezTo>
                  <a:lnTo>
                    <a:pt x="10416" y="12051"/>
                  </a:lnTo>
                  <a:cubicBezTo>
                    <a:pt x="10393" y="11881"/>
                    <a:pt x="10346" y="11711"/>
                    <a:pt x="10317" y="11565"/>
                  </a:cubicBezTo>
                  <a:close/>
                  <a:moveTo>
                    <a:pt x="57088" y="11664"/>
                  </a:moveTo>
                  <a:lnTo>
                    <a:pt x="56988" y="11711"/>
                  </a:lnTo>
                  <a:cubicBezTo>
                    <a:pt x="57041" y="11858"/>
                    <a:pt x="57111" y="12004"/>
                    <a:pt x="57187" y="12150"/>
                  </a:cubicBezTo>
                  <a:lnTo>
                    <a:pt x="57258" y="12127"/>
                  </a:lnTo>
                  <a:cubicBezTo>
                    <a:pt x="57187" y="11980"/>
                    <a:pt x="57135" y="11811"/>
                    <a:pt x="57088" y="11664"/>
                  </a:cubicBezTo>
                  <a:close/>
                  <a:moveTo>
                    <a:pt x="10346" y="12396"/>
                  </a:moveTo>
                  <a:cubicBezTo>
                    <a:pt x="10370" y="12543"/>
                    <a:pt x="10370" y="12689"/>
                    <a:pt x="10370" y="12835"/>
                  </a:cubicBezTo>
                  <a:lnTo>
                    <a:pt x="10370" y="12882"/>
                  </a:lnTo>
                  <a:lnTo>
                    <a:pt x="10463" y="12882"/>
                  </a:lnTo>
                  <a:lnTo>
                    <a:pt x="10463" y="12835"/>
                  </a:lnTo>
                  <a:cubicBezTo>
                    <a:pt x="10463" y="12689"/>
                    <a:pt x="10463" y="12543"/>
                    <a:pt x="10440" y="12396"/>
                  </a:cubicBezTo>
                  <a:close/>
                  <a:moveTo>
                    <a:pt x="57428" y="12420"/>
                  </a:moveTo>
                  <a:lnTo>
                    <a:pt x="57334" y="12466"/>
                  </a:lnTo>
                  <a:cubicBezTo>
                    <a:pt x="57428" y="12613"/>
                    <a:pt x="57504" y="12736"/>
                    <a:pt x="57597" y="12882"/>
                  </a:cubicBezTo>
                  <a:lnTo>
                    <a:pt x="57673" y="12812"/>
                  </a:lnTo>
                  <a:cubicBezTo>
                    <a:pt x="57597" y="12689"/>
                    <a:pt x="57504" y="12543"/>
                    <a:pt x="57428" y="12420"/>
                  </a:cubicBezTo>
                  <a:close/>
                  <a:moveTo>
                    <a:pt x="57867" y="13105"/>
                  </a:moveTo>
                  <a:lnTo>
                    <a:pt x="57796" y="13152"/>
                  </a:lnTo>
                  <a:cubicBezTo>
                    <a:pt x="57890" y="13298"/>
                    <a:pt x="57990" y="13421"/>
                    <a:pt x="58113" y="13544"/>
                  </a:cubicBezTo>
                  <a:lnTo>
                    <a:pt x="58183" y="13468"/>
                  </a:lnTo>
                  <a:cubicBezTo>
                    <a:pt x="58066" y="13345"/>
                    <a:pt x="57966" y="13222"/>
                    <a:pt x="57867" y="13105"/>
                  </a:cubicBezTo>
                  <a:close/>
                  <a:moveTo>
                    <a:pt x="10370" y="13198"/>
                  </a:moveTo>
                  <a:cubicBezTo>
                    <a:pt x="10346" y="13368"/>
                    <a:pt x="10317" y="13515"/>
                    <a:pt x="10293" y="13690"/>
                  </a:cubicBezTo>
                  <a:lnTo>
                    <a:pt x="10393" y="13714"/>
                  </a:lnTo>
                  <a:cubicBezTo>
                    <a:pt x="10416" y="13544"/>
                    <a:pt x="10440" y="13368"/>
                    <a:pt x="10463" y="13222"/>
                  </a:cubicBezTo>
                  <a:lnTo>
                    <a:pt x="10370" y="13198"/>
                  </a:lnTo>
                  <a:close/>
                  <a:moveTo>
                    <a:pt x="58405" y="13737"/>
                  </a:moveTo>
                  <a:lnTo>
                    <a:pt x="58329" y="13807"/>
                  </a:lnTo>
                  <a:cubicBezTo>
                    <a:pt x="58429" y="13930"/>
                    <a:pt x="58552" y="14030"/>
                    <a:pt x="58675" y="14153"/>
                  </a:cubicBezTo>
                  <a:lnTo>
                    <a:pt x="58745" y="14077"/>
                  </a:lnTo>
                  <a:cubicBezTo>
                    <a:pt x="58622" y="13983"/>
                    <a:pt x="58505" y="13860"/>
                    <a:pt x="58405" y="13737"/>
                  </a:cubicBezTo>
                  <a:close/>
                  <a:moveTo>
                    <a:pt x="10200" y="14006"/>
                  </a:moveTo>
                  <a:cubicBezTo>
                    <a:pt x="10147" y="14176"/>
                    <a:pt x="10100" y="14323"/>
                    <a:pt x="10024" y="14469"/>
                  </a:cubicBezTo>
                  <a:lnTo>
                    <a:pt x="10124" y="14492"/>
                  </a:lnTo>
                  <a:cubicBezTo>
                    <a:pt x="10200" y="14346"/>
                    <a:pt x="10247" y="14200"/>
                    <a:pt x="10293" y="14030"/>
                  </a:cubicBezTo>
                  <a:lnTo>
                    <a:pt x="10200" y="14006"/>
                  </a:lnTo>
                  <a:close/>
                  <a:moveTo>
                    <a:pt x="58967" y="14323"/>
                  </a:moveTo>
                  <a:lnTo>
                    <a:pt x="58915" y="14393"/>
                  </a:lnTo>
                  <a:cubicBezTo>
                    <a:pt x="59038" y="14492"/>
                    <a:pt x="59161" y="14615"/>
                    <a:pt x="59284" y="14715"/>
                  </a:cubicBezTo>
                  <a:lnTo>
                    <a:pt x="59330" y="14639"/>
                  </a:lnTo>
                  <a:cubicBezTo>
                    <a:pt x="59208" y="14539"/>
                    <a:pt x="59090" y="14445"/>
                    <a:pt x="58967" y="14323"/>
                  </a:cubicBezTo>
                  <a:close/>
                  <a:moveTo>
                    <a:pt x="9907" y="14762"/>
                  </a:moveTo>
                  <a:cubicBezTo>
                    <a:pt x="9831" y="14908"/>
                    <a:pt x="9731" y="15054"/>
                    <a:pt x="9661" y="15201"/>
                  </a:cubicBezTo>
                  <a:lnTo>
                    <a:pt x="9731" y="15248"/>
                  </a:lnTo>
                  <a:cubicBezTo>
                    <a:pt x="9831" y="15101"/>
                    <a:pt x="9907" y="14955"/>
                    <a:pt x="9977" y="14809"/>
                  </a:cubicBezTo>
                  <a:lnTo>
                    <a:pt x="9907" y="14762"/>
                  </a:lnTo>
                  <a:close/>
                  <a:moveTo>
                    <a:pt x="59600" y="14861"/>
                  </a:moveTo>
                  <a:lnTo>
                    <a:pt x="59530" y="14955"/>
                  </a:lnTo>
                  <a:cubicBezTo>
                    <a:pt x="59647" y="15054"/>
                    <a:pt x="59770" y="15154"/>
                    <a:pt x="59916" y="15248"/>
                  </a:cubicBezTo>
                  <a:lnTo>
                    <a:pt x="59969" y="15177"/>
                  </a:lnTo>
                  <a:cubicBezTo>
                    <a:pt x="59846" y="15078"/>
                    <a:pt x="59723" y="14978"/>
                    <a:pt x="59600" y="14861"/>
                  </a:cubicBezTo>
                  <a:close/>
                  <a:moveTo>
                    <a:pt x="60232" y="15394"/>
                  </a:moveTo>
                  <a:lnTo>
                    <a:pt x="60162" y="15470"/>
                  </a:lnTo>
                  <a:cubicBezTo>
                    <a:pt x="60308" y="15564"/>
                    <a:pt x="60431" y="15687"/>
                    <a:pt x="60554" y="15786"/>
                  </a:cubicBezTo>
                  <a:lnTo>
                    <a:pt x="60601" y="15710"/>
                  </a:lnTo>
                  <a:cubicBezTo>
                    <a:pt x="60478" y="15617"/>
                    <a:pt x="60355" y="15494"/>
                    <a:pt x="60232" y="15394"/>
                  </a:cubicBezTo>
                  <a:close/>
                  <a:moveTo>
                    <a:pt x="9468" y="15470"/>
                  </a:moveTo>
                  <a:cubicBezTo>
                    <a:pt x="9368" y="15593"/>
                    <a:pt x="9269" y="15710"/>
                    <a:pt x="9146" y="15833"/>
                  </a:cubicBezTo>
                  <a:lnTo>
                    <a:pt x="9222" y="15909"/>
                  </a:lnTo>
                  <a:cubicBezTo>
                    <a:pt x="9345" y="15786"/>
                    <a:pt x="9439" y="15663"/>
                    <a:pt x="9538" y="15517"/>
                  </a:cubicBezTo>
                  <a:lnTo>
                    <a:pt x="9468" y="15470"/>
                  </a:lnTo>
                  <a:close/>
                  <a:moveTo>
                    <a:pt x="60870" y="15933"/>
                  </a:moveTo>
                  <a:lnTo>
                    <a:pt x="60818" y="16003"/>
                  </a:lnTo>
                  <a:cubicBezTo>
                    <a:pt x="60941" y="16102"/>
                    <a:pt x="61064" y="16202"/>
                    <a:pt x="61187" y="16325"/>
                  </a:cubicBezTo>
                  <a:lnTo>
                    <a:pt x="61233" y="16249"/>
                  </a:lnTo>
                  <a:cubicBezTo>
                    <a:pt x="61110" y="16126"/>
                    <a:pt x="60993" y="16032"/>
                    <a:pt x="60870" y="15933"/>
                  </a:cubicBezTo>
                  <a:close/>
                  <a:moveTo>
                    <a:pt x="8929" y="16079"/>
                  </a:moveTo>
                  <a:cubicBezTo>
                    <a:pt x="8806" y="16179"/>
                    <a:pt x="8683" y="16296"/>
                    <a:pt x="8560" y="16395"/>
                  </a:cubicBezTo>
                  <a:lnTo>
                    <a:pt x="8613" y="16471"/>
                  </a:lnTo>
                  <a:cubicBezTo>
                    <a:pt x="8736" y="16372"/>
                    <a:pt x="8882" y="16249"/>
                    <a:pt x="8976" y="16149"/>
                  </a:cubicBezTo>
                  <a:lnTo>
                    <a:pt x="8929" y="16079"/>
                  </a:lnTo>
                  <a:close/>
                  <a:moveTo>
                    <a:pt x="61503" y="16471"/>
                  </a:moveTo>
                  <a:lnTo>
                    <a:pt x="61432" y="16542"/>
                  </a:lnTo>
                  <a:cubicBezTo>
                    <a:pt x="61550" y="16665"/>
                    <a:pt x="61673" y="16764"/>
                    <a:pt x="61772" y="16881"/>
                  </a:cubicBezTo>
                  <a:lnTo>
                    <a:pt x="61842" y="16811"/>
                  </a:lnTo>
                  <a:cubicBezTo>
                    <a:pt x="61749" y="16688"/>
                    <a:pt x="61626" y="16588"/>
                    <a:pt x="61503" y="16471"/>
                  </a:cubicBezTo>
                  <a:close/>
                  <a:moveTo>
                    <a:pt x="8297" y="16588"/>
                  </a:moveTo>
                  <a:cubicBezTo>
                    <a:pt x="8150" y="16688"/>
                    <a:pt x="8027" y="16788"/>
                    <a:pt x="7881" y="16858"/>
                  </a:cubicBezTo>
                  <a:lnTo>
                    <a:pt x="7928" y="16934"/>
                  </a:lnTo>
                  <a:cubicBezTo>
                    <a:pt x="8074" y="16858"/>
                    <a:pt x="8197" y="16764"/>
                    <a:pt x="8344" y="16665"/>
                  </a:cubicBezTo>
                  <a:lnTo>
                    <a:pt x="8297" y="16588"/>
                  </a:lnTo>
                  <a:close/>
                  <a:moveTo>
                    <a:pt x="7588" y="17028"/>
                  </a:moveTo>
                  <a:lnTo>
                    <a:pt x="7149" y="17250"/>
                  </a:lnTo>
                  <a:lnTo>
                    <a:pt x="7196" y="17350"/>
                  </a:lnTo>
                  <a:lnTo>
                    <a:pt x="7635" y="17127"/>
                  </a:lnTo>
                  <a:lnTo>
                    <a:pt x="7588" y="17028"/>
                  </a:lnTo>
                  <a:close/>
                  <a:moveTo>
                    <a:pt x="62088" y="17057"/>
                  </a:moveTo>
                  <a:lnTo>
                    <a:pt x="62018" y="17127"/>
                  </a:lnTo>
                  <a:cubicBezTo>
                    <a:pt x="62112" y="17250"/>
                    <a:pt x="62235" y="17373"/>
                    <a:pt x="62334" y="17496"/>
                  </a:cubicBezTo>
                  <a:lnTo>
                    <a:pt x="62404" y="17443"/>
                  </a:lnTo>
                  <a:cubicBezTo>
                    <a:pt x="62311" y="17297"/>
                    <a:pt x="62188" y="17174"/>
                    <a:pt x="62088" y="17057"/>
                  </a:cubicBezTo>
                  <a:close/>
                  <a:moveTo>
                    <a:pt x="6856" y="17396"/>
                  </a:moveTo>
                  <a:lnTo>
                    <a:pt x="6417" y="17613"/>
                  </a:lnTo>
                  <a:lnTo>
                    <a:pt x="6441" y="17689"/>
                  </a:lnTo>
                  <a:cubicBezTo>
                    <a:pt x="6587" y="17642"/>
                    <a:pt x="6733" y="17566"/>
                    <a:pt x="6880" y="17496"/>
                  </a:cubicBezTo>
                  <a:lnTo>
                    <a:pt x="6856" y="17396"/>
                  </a:lnTo>
                  <a:close/>
                  <a:moveTo>
                    <a:pt x="6101" y="17736"/>
                  </a:moveTo>
                  <a:cubicBezTo>
                    <a:pt x="6048" y="17759"/>
                    <a:pt x="6002" y="17789"/>
                    <a:pt x="5955" y="17789"/>
                  </a:cubicBezTo>
                  <a:cubicBezTo>
                    <a:pt x="5855" y="17836"/>
                    <a:pt x="5756" y="17882"/>
                    <a:pt x="5633" y="17935"/>
                  </a:cubicBezTo>
                  <a:lnTo>
                    <a:pt x="5685" y="18029"/>
                  </a:lnTo>
                  <a:cubicBezTo>
                    <a:pt x="5779" y="17982"/>
                    <a:pt x="5902" y="17935"/>
                    <a:pt x="6002" y="17882"/>
                  </a:cubicBezTo>
                  <a:cubicBezTo>
                    <a:pt x="6048" y="17859"/>
                    <a:pt x="6101" y="17859"/>
                    <a:pt x="6125" y="17836"/>
                  </a:cubicBezTo>
                  <a:lnTo>
                    <a:pt x="6101" y="17736"/>
                  </a:lnTo>
                  <a:close/>
                  <a:moveTo>
                    <a:pt x="62604" y="17713"/>
                  </a:moveTo>
                  <a:lnTo>
                    <a:pt x="62527" y="17759"/>
                  </a:lnTo>
                  <a:cubicBezTo>
                    <a:pt x="62627" y="17882"/>
                    <a:pt x="62721" y="18029"/>
                    <a:pt x="62797" y="18175"/>
                  </a:cubicBezTo>
                  <a:lnTo>
                    <a:pt x="62867" y="18128"/>
                  </a:lnTo>
                  <a:cubicBezTo>
                    <a:pt x="62797" y="17982"/>
                    <a:pt x="62697" y="17836"/>
                    <a:pt x="62604" y="17713"/>
                  </a:cubicBezTo>
                  <a:close/>
                  <a:moveTo>
                    <a:pt x="5340" y="18082"/>
                  </a:moveTo>
                  <a:cubicBezTo>
                    <a:pt x="5194" y="18152"/>
                    <a:pt x="5047" y="18228"/>
                    <a:pt x="4901" y="18322"/>
                  </a:cubicBezTo>
                  <a:lnTo>
                    <a:pt x="4953" y="18398"/>
                  </a:lnTo>
                  <a:cubicBezTo>
                    <a:pt x="5100" y="18322"/>
                    <a:pt x="5246" y="18251"/>
                    <a:pt x="5369" y="18175"/>
                  </a:cubicBezTo>
                  <a:lnTo>
                    <a:pt x="5340" y="18082"/>
                  </a:lnTo>
                  <a:close/>
                  <a:moveTo>
                    <a:pt x="4608" y="18491"/>
                  </a:moveTo>
                  <a:cubicBezTo>
                    <a:pt x="4462" y="18567"/>
                    <a:pt x="4345" y="18667"/>
                    <a:pt x="4198" y="18761"/>
                  </a:cubicBezTo>
                  <a:lnTo>
                    <a:pt x="4245" y="18837"/>
                  </a:lnTo>
                  <a:cubicBezTo>
                    <a:pt x="4391" y="18737"/>
                    <a:pt x="4514" y="18667"/>
                    <a:pt x="4661" y="18567"/>
                  </a:cubicBezTo>
                  <a:lnTo>
                    <a:pt x="4608" y="18491"/>
                  </a:lnTo>
                  <a:close/>
                  <a:moveTo>
                    <a:pt x="63043" y="18421"/>
                  </a:moveTo>
                  <a:lnTo>
                    <a:pt x="62967" y="18468"/>
                  </a:lnTo>
                  <a:cubicBezTo>
                    <a:pt x="63043" y="18614"/>
                    <a:pt x="63089" y="18761"/>
                    <a:pt x="63160" y="18907"/>
                  </a:cubicBezTo>
                  <a:lnTo>
                    <a:pt x="63259" y="18860"/>
                  </a:lnTo>
                  <a:cubicBezTo>
                    <a:pt x="63189" y="18714"/>
                    <a:pt x="63113" y="18567"/>
                    <a:pt x="63043" y="18421"/>
                  </a:cubicBezTo>
                  <a:close/>
                  <a:moveTo>
                    <a:pt x="3905" y="18960"/>
                  </a:moveTo>
                  <a:cubicBezTo>
                    <a:pt x="3782" y="19053"/>
                    <a:pt x="3659" y="19153"/>
                    <a:pt x="3513" y="19253"/>
                  </a:cubicBezTo>
                  <a:lnTo>
                    <a:pt x="3583" y="19323"/>
                  </a:lnTo>
                  <a:cubicBezTo>
                    <a:pt x="3706" y="19223"/>
                    <a:pt x="3829" y="19130"/>
                    <a:pt x="3976" y="19030"/>
                  </a:cubicBezTo>
                  <a:lnTo>
                    <a:pt x="3905" y="18960"/>
                  </a:lnTo>
                  <a:close/>
                  <a:moveTo>
                    <a:pt x="63382" y="19176"/>
                  </a:moveTo>
                  <a:lnTo>
                    <a:pt x="63283" y="19223"/>
                  </a:lnTo>
                  <a:cubicBezTo>
                    <a:pt x="63335" y="19370"/>
                    <a:pt x="63382" y="19516"/>
                    <a:pt x="63429" y="19692"/>
                  </a:cubicBezTo>
                  <a:lnTo>
                    <a:pt x="63505" y="19662"/>
                  </a:lnTo>
                  <a:cubicBezTo>
                    <a:pt x="63482" y="19493"/>
                    <a:pt x="63429" y="19346"/>
                    <a:pt x="63382" y="19176"/>
                  </a:cubicBezTo>
                  <a:close/>
                  <a:moveTo>
                    <a:pt x="3244" y="19469"/>
                  </a:moveTo>
                  <a:cubicBezTo>
                    <a:pt x="3121" y="19569"/>
                    <a:pt x="2998" y="19662"/>
                    <a:pt x="2881" y="19785"/>
                  </a:cubicBezTo>
                  <a:lnTo>
                    <a:pt x="2951" y="19861"/>
                  </a:lnTo>
                  <a:cubicBezTo>
                    <a:pt x="3074" y="19739"/>
                    <a:pt x="3197" y="19639"/>
                    <a:pt x="3320" y="19545"/>
                  </a:cubicBezTo>
                  <a:lnTo>
                    <a:pt x="3244" y="19469"/>
                  </a:lnTo>
                  <a:close/>
                  <a:moveTo>
                    <a:pt x="2635" y="20031"/>
                  </a:moveTo>
                  <a:cubicBezTo>
                    <a:pt x="2512" y="20131"/>
                    <a:pt x="2412" y="20248"/>
                    <a:pt x="2295" y="20371"/>
                  </a:cubicBezTo>
                  <a:lnTo>
                    <a:pt x="2366" y="20447"/>
                  </a:lnTo>
                  <a:cubicBezTo>
                    <a:pt x="2488" y="20324"/>
                    <a:pt x="2588" y="20201"/>
                    <a:pt x="2705" y="20078"/>
                  </a:cubicBezTo>
                  <a:lnTo>
                    <a:pt x="2635" y="20031"/>
                  </a:lnTo>
                  <a:close/>
                  <a:moveTo>
                    <a:pt x="63599" y="19984"/>
                  </a:moveTo>
                  <a:lnTo>
                    <a:pt x="63505" y="20008"/>
                  </a:lnTo>
                  <a:cubicBezTo>
                    <a:pt x="63529" y="20154"/>
                    <a:pt x="63552" y="20324"/>
                    <a:pt x="63575" y="20494"/>
                  </a:cubicBezTo>
                  <a:lnTo>
                    <a:pt x="63675" y="20470"/>
                  </a:lnTo>
                  <a:cubicBezTo>
                    <a:pt x="63652" y="20301"/>
                    <a:pt x="63628" y="20154"/>
                    <a:pt x="63599" y="19984"/>
                  </a:cubicBezTo>
                  <a:close/>
                  <a:moveTo>
                    <a:pt x="2073" y="20617"/>
                  </a:moveTo>
                  <a:cubicBezTo>
                    <a:pt x="1950" y="20740"/>
                    <a:pt x="1856" y="20863"/>
                    <a:pt x="1757" y="21009"/>
                  </a:cubicBezTo>
                  <a:lnTo>
                    <a:pt x="1827" y="21056"/>
                  </a:lnTo>
                  <a:cubicBezTo>
                    <a:pt x="1926" y="20933"/>
                    <a:pt x="2026" y="20810"/>
                    <a:pt x="2149" y="20687"/>
                  </a:cubicBezTo>
                  <a:lnTo>
                    <a:pt x="2073" y="20617"/>
                  </a:lnTo>
                  <a:close/>
                  <a:moveTo>
                    <a:pt x="63628" y="20810"/>
                  </a:moveTo>
                  <a:cubicBezTo>
                    <a:pt x="63628" y="20980"/>
                    <a:pt x="63652" y="21126"/>
                    <a:pt x="63652" y="21302"/>
                  </a:cubicBezTo>
                  <a:lnTo>
                    <a:pt x="63745" y="21302"/>
                  </a:lnTo>
                  <a:cubicBezTo>
                    <a:pt x="63745" y="21126"/>
                    <a:pt x="63722" y="20956"/>
                    <a:pt x="63722" y="20810"/>
                  </a:cubicBezTo>
                  <a:close/>
                  <a:moveTo>
                    <a:pt x="1534" y="21273"/>
                  </a:moveTo>
                  <a:cubicBezTo>
                    <a:pt x="1440" y="21396"/>
                    <a:pt x="1341" y="21542"/>
                    <a:pt x="1271" y="21665"/>
                  </a:cubicBezTo>
                  <a:lnTo>
                    <a:pt x="1341" y="21712"/>
                  </a:lnTo>
                  <a:cubicBezTo>
                    <a:pt x="1440" y="21595"/>
                    <a:pt x="1511" y="21472"/>
                    <a:pt x="1610" y="21325"/>
                  </a:cubicBezTo>
                  <a:lnTo>
                    <a:pt x="1534" y="21273"/>
                  </a:lnTo>
                  <a:close/>
                  <a:moveTo>
                    <a:pt x="63652" y="21641"/>
                  </a:moveTo>
                  <a:lnTo>
                    <a:pt x="63652" y="21688"/>
                  </a:lnTo>
                  <a:cubicBezTo>
                    <a:pt x="63652" y="21835"/>
                    <a:pt x="63652" y="21981"/>
                    <a:pt x="63628" y="22127"/>
                  </a:cubicBezTo>
                  <a:lnTo>
                    <a:pt x="63722" y="22127"/>
                  </a:lnTo>
                  <a:cubicBezTo>
                    <a:pt x="63745" y="21981"/>
                    <a:pt x="63745" y="21835"/>
                    <a:pt x="63745" y="21688"/>
                  </a:cubicBezTo>
                  <a:lnTo>
                    <a:pt x="63745" y="21641"/>
                  </a:lnTo>
                  <a:close/>
                  <a:moveTo>
                    <a:pt x="1072" y="21958"/>
                  </a:moveTo>
                  <a:cubicBezTo>
                    <a:pt x="1001" y="22104"/>
                    <a:pt x="902" y="22250"/>
                    <a:pt x="831" y="22373"/>
                  </a:cubicBezTo>
                  <a:lnTo>
                    <a:pt x="925" y="22420"/>
                  </a:lnTo>
                  <a:cubicBezTo>
                    <a:pt x="1001" y="22297"/>
                    <a:pt x="1072" y="22151"/>
                    <a:pt x="1148" y="22004"/>
                  </a:cubicBezTo>
                  <a:lnTo>
                    <a:pt x="1072" y="21958"/>
                  </a:lnTo>
                  <a:close/>
                  <a:moveTo>
                    <a:pt x="63575" y="22444"/>
                  </a:moveTo>
                  <a:cubicBezTo>
                    <a:pt x="63529" y="22619"/>
                    <a:pt x="63505" y="22766"/>
                    <a:pt x="63429" y="22912"/>
                  </a:cubicBezTo>
                  <a:lnTo>
                    <a:pt x="63529" y="22935"/>
                  </a:lnTo>
                  <a:cubicBezTo>
                    <a:pt x="63575" y="22789"/>
                    <a:pt x="63628" y="22643"/>
                    <a:pt x="63675" y="22473"/>
                  </a:cubicBezTo>
                  <a:lnTo>
                    <a:pt x="63575" y="22444"/>
                  </a:lnTo>
                  <a:close/>
                  <a:moveTo>
                    <a:pt x="685" y="22689"/>
                  </a:moveTo>
                  <a:lnTo>
                    <a:pt x="463" y="23129"/>
                  </a:lnTo>
                  <a:lnTo>
                    <a:pt x="562" y="23175"/>
                  </a:lnTo>
                  <a:cubicBezTo>
                    <a:pt x="632" y="23029"/>
                    <a:pt x="685" y="22883"/>
                    <a:pt x="755" y="22736"/>
                  </a:cubicBezTo>
                  <a:lnTo>
                    <a:pt x="685" y="22689"/>
                  </a:lnTo>
                  <a:close/>
                  <a:moveTo>
                    <a:pt x="63306" y="23228"/>
                  </a:moveTo>
                  <a:cubicBezTo>
                    <a:pt x="63236" y="23351"/>
                    <a:pt x="63160" y="23497"/>
                    <a:pt x="63066" y="23644"/>
                  </a:cubicBezTo>
                  <a:lnTo>
                    <a:pt x="63136" y="23691"/>
                  </a:lnTo>
                  <a:cubicBezTo>
                    <a:pt x="63236" y="23544"/>
                    <a:pt x="63306" y="23398"/>
                    <a:pt x="63382" y="23252"/>
                  </a:cubicBezTo>
                  <a:lnTo>
                    <a:pt x="63306" y="23228"/>
                  </a:lnTo>
                  <a:close/>
                  <a:moveTo>
                    <a:pt x="340" y="23445"/>
                  </a:moveTo>
                  <a:cubicBezTo>
                    <a:pt x="293" y="23615"/>
                    <a:pt x="246" y="23761"/>
                    <a:pt x="193" y="23937"/>
                  </a:cubicBezTo>
                  <a:lnTo>
                    <a:pt x="293" y="23960"/>
                  </a:lnTo>
                  <a:cubicBezTo>
                    <a:pt x="340" y="23790"/>
                    <a:pt x="392" y="23644"/>
                    <a:pt x="439" y="23497"/>
                  </a:cubicBezTo>
                  <a:lnTo>
                    <a:pt x="340" y="23445"/>
                  </a:lnTo>
                  <a:close/>
                  <a:moveTo>
                    <a:pt x="62867" y="23907"/>
                  </a:moveTo>
                  <a:cubicBezTo>
                    <a:pt x="62773" y="24030"/>
                    <a:pt x="62674" y="24153"/>
                    <a:pt x="62551" y="24276"/>
                  </a:cubicBezTo>
                  <a:lnTo>
                    <a:pt x="62627" y="24346"/>
                  </a:lnTo>
                  <a:cubicBezTo>
                    <a:pt x="62750" y="24229"/>
                    <a:pt x="62844" y="24106"/>
                    <a:pt x="62943" y="23960"/>
                  </a:cubicBezTo>
                  <a:lnTo>
                    <a:pt x="62867" y="23907"/>
                  </a:lnTo>
                  <a:close/>
                  <a:moveTo>
                    <a:pt x="123" y="24253"/>
                  </a:moveTo>
                  <a:cubicBezTo>
                    <a:pt x="100" y="24423"/>
                    <a:pt x="47" y="24592"/>
                    <a:pt x="47" y="24739"/>
                  </a:cubicBezTo>
                  <a:lnTo>
                    <a:pt x="146" y="24762"/>
                  </a:lnTo>
                  <a:cubicBezTo>
                    <a:pt x="146" y="24592"/>
                    <a:pt x="193" y="24446"/>
                    <a:pt x="217" y="24276"/>
                  </a:cubicBezTo>
                  <a:lnTo>
                    <a:pt x="123" y="24253"/>
                  </a:lnTo>
                  <a:close/>
                  <a:moveTo>
                    <a:pt x="62311" y="24522"/>
                  </a:moveTo>
                  <a:cubicBezTo>
                    <a:pt x="62211" y="24616"/>
                    <a:pt x="62065" y="24715"/>
                    <a:pt x="61942" y="24838"/>
                  </a:cubicBezTo>
                  <a:lnTo>
                    <a:pt x="62018" y="24909"/>
                  </a:lnTo>
                  <a:cubicBezTo>
                    <a:pt x="62135" y="24786"/>
                    <a:pt x="62258" y="24692"/>
                    <a:pt x="62381" y="24592"/>
                  </a:cubicBezTo>
                  <a:lnTo>
                    <a:pt x="62311" y="24522"/>
                  </a:lnTo>
                  <a:close/>
                  <a:moveTo>
                    <a:pt x="61673" y="25032"/>
                  </a:moveTo>
                  <a:cubicBezTo>
                    <a:pt x="61550" y="25131"/>
                    <a:pt x="61403" y="25225"/>
                    <a:pt x="61286" y="25301"/>
                  </a:cubicBezTo>
                  <a:lnTo>
                    <a:pt x="61333" y="25371"/>
                  </a:lnTo>
                  <a:cubicBezTo>
                    <a:pt x="61479" y="25301"/>
                    <a:pt x="61602" y="25201"/>
                    <a:pt x="61749" y="25108"/>
                  </a:cubicBezTo>
                  <a:lnTo>
                    <a:pt x="61673" y="25032"/>
                  </a:lnTo>
                  <a:close/>
                  <a:moveTo>
                    <a:pt x="0" y="25078"/>
                  </a:moveTo>
                  <a:lnTo>
                    <a:pt x="0" y="25447"/>
                  </a:lnTo>
                  <a:lnTo>
                    <a:pt x="0" y="25570"/>
                  </a:lnTo>
                  <a:lnTo>
                    <a:pt x="100" y="25570"/>
                  </a:lnTo>
                  <a:lnTo>
                    <a:pt x="100" y="25447"/>
                  </a:lnTo>
                  <a:lnTo>
                    <a:pt x="100" y="25078"/>
                  </a:lnTo>
                  <a:close/>
                  <a:moveTo>
                    <a:pt x="60993" y="25471"/>
                  </a:moveTo>
                  <a:cubicBezTo>
                    <a:pt x="60847" y="25570"/>
                    <a:pt x="60701" y="25640"/>
                    <a:pt x="60554" y="25717"/>
                  </a:cubicBezTo>
                  <a:lnTo>
                    <a:pt x="60601" y="25810"/>
                  </a:lnTo>
                  <a:cubicBezTo>
                    <a:pt x="60747" y="25717"/>
                    <a:pt x="60894" y="25640"/>
                    <a:pt x="61040" y="25570"/>
                  </a:cubicBezTo>
                  <a:lnTo>
                    <a:pt x="60993" y="25471"/>
                  </a:lnTo>
                  <a:close/>
                  <a:moveTo>
                    <a:pt x="60261" y="25863"/>
                  </a:moveTo>
                  <a:lnTo>
                    <a:pt x="59822" y="26080"/>
                  </a:lnTo>
                  <a:lnTo>
                    <a:pt x="59869" y="26156"/>
                  </a:lnTo>
                  <a:cubicBezTo>
                    <a:pt x="60016" y="26103"/>
                    <a:pt x="60162" y="26033"/>
                    <a:pt x="60308" y="25957"/>
                  </a:cubicBezTo>
                  <a:lnTo>
                    <a:pt x="60261" y="25863"/>
                  </a:lnTo>
                  <a:close/>
                  <a:moveTo>
                    <a:pt x="23" y="25910"/>
                  </a:moveTo>
                  <a:cubicBezTo>
                    <a:pt x="23" y="26080"/>
                    <a:pt x="47" y="26249"/>
                    <a:pt x="70" y="26396"/>
                  </a:cubicBezTo>
                  <a:lnTo>
                    <a:pt x="170" y="26396"/>
                  </a:lnTo>
                  <a:cubicBezTo>
                    <a:pt x="146" y="26226"/>
                    <a:pt x="123" y="26080"/>
                    <a:pt x="100" y="25910"/>
                  </a:cubicBezTo>
                  <a:close/>
                  <a:moveTo>
                    <a:pt x="59500" y="26203"/>
                  </a:moveTo>
                  <a:cubicBezTo>
                    <a:pt x="59354" y="26279"/>
                    <a:pt x="59208" y="26326"/>
                    <a:pt x="59061" y="26396"/>
                  </a:cubicBezTo>
                  <a:lnTo>
                    <a:pt x="59090" y="26472"/>
                  </a:lnTo>
                  <a:cubicBezTo>
                    <a:pt x="59237" y="26425"/>
                    <a:pt x="59407" y="26372"/>
                    <a:pt x="59553" y="26302"/>
                  </a:cubicBezTo>
                  <a:lnTo>
                    <a:pt x="59500" y="26203"/>
                  </a:lnTo>
                  <a:close/>
                  <a:moveTo>
                    <a:pt x="58745" y="26495"/>
                  </a:moveTo>
                  <a:cubicBezTo>
                    <a:pt x="58575" y="26571"/>
                    <a:pt x="58429" y="26618"/>
                    <a:pt x="58282" y="26665"/>
                  </a:cubicBezTo>
                  <a:lnTo>
                    <a:pt x="58306" y="26765"/>
                  </a:lnTo>
                  <a:cubicBezTo>
                    <a:pt x="58452" y="26718"/>
                    <a:pt x="58622" y="26642"/>
                    <a:pt x="58768" y="26595"/>
                  </a:cubicBezTo>
                  <a:lnTo>
                    <a:pt x="58745" y="26495"/>
                  </a:lnTo>
                  <a:close/>
                  <a:moveTo>
                    <a:pt x="57943" y="26765"/>
                  </a:moveTo>
                  <a:cubicBezTo>
                    <a:pt x="57796" y="26811"/>
                    <a:pt x="57650" y="26864"/>
                    <a:pt x="57480" y="26911"/>
                  </a:cubicBezTo>
                  <a:lnTo>
                    <a:pt x="57504" y="27011"/>
                  </a:lnTo>
                  <a:cubicBezTo>
                    <a:pt x="57673" y="26958"/>
                    <a:pt x="57820" y="26911"/>
                    <a:pt x="57990" y="26864"/>
                  </a:cubicBezTo>
                  <a:lnTo>
                    <a:pt x="57943" y="26765"/>
                  </a:lnTo>
                  <a:close/>
                  <a:moveTo>
                    <a:pt x="246" y="26718"/>
                  </a:moveTo>
                  <a:lnTo>
                    <a:pt x="146" y="26741"/>
                  </a:lnTo>
                  <a:cubicBezTo>
                    <a:pt x="193" y="26911"/>
                    <a:pt x="246" y="27057"/>
                    <a:pt x="293" y="27204"/>
                  </a:cubicBezTo>
                  <a:lnTo>
                    <a:pt x="392" y="27180"/>
                  </a:lnTo>
                  <a:cubicBezTo>
                    <a:pt x="340" y="27034"/>
                    <a:pt x="293" y="26864"/>
                    <a:pt x="246" y="26718"/>
                  </a:cubicBezTo>
                  <a:close/>
                  <a:moveTo>
                    <a:pt x="57158" y="27011"/>
                  </a:moveTo>
                  <a:cubicBezTo>
                    <a:pt x="56988" y="27034"/>
                    <a:pt x="56842" y="27081"/>
                    <a:pt x="56672" y="27128"/>
                  </a:cubicBezTo>
                  <a:lnTo>
                    <a:pt x="56696" y="27227"/>
                  </a:lnTo>
                  <a:cubicBezTo>
                    <a:pt x="56865" y="27180"/>
                    <a:pt x="57012" y="27128"/>
                    <a:pt x="57187" y="27104"/>
                  </a:cubicBezTo>
                  <a:lnTo>
                    <a:pt x="57158" y="27011"/>
                  </a:lnTo>
                  <a:close/>
                  <a:moveTo>
                    <a:pt x="56356" y="27204"/>
                  </a:moveTo>
                  <a:cubicBezTo>
                    <a:pt x="56186" y="27251"/>
                    <a:pt x="56040" y="27274"/>
                    <a:pt x="55870" y="27303"/>
                  </a:cubicBezTo>
                  <a:lnTo>
                    <a:pt x="55893" y="27397"/>
                  </a:lnTo>
                  <a:cubicBezTo>
                    <a:pt x="56063" y="27374"/>
                    <a:pt x="56210" y="27327"/>
                    <a:pt x="56379" y="27303"/>
                  </a:cubicBezTo>
                  <a:lnTo>
                    <a:pt x="56356" y="27204"/>
                  </a:lnTo>
                  <a:close/>
                  <a:moveTo>
                    <a:pt x="55548" y="27374"/>
                  </a:moveTo>
                  <a:cubicBezTo>
                    <a:pt x="55378" y="27420"/>
                    <a:pt x="55232" y="27450"/>
                    <a:pt x="55062" y="27473"/>
                  </a:cubicBezTo>
                  <a:lnTo>
                    <a:pt x="55085" y="27567"/>
                  </a:lnTo>
                  <a:cubicBezTo>
                    <a:pt x="55232" y="27543"/>
                    <a:pt x="55402" y="27520"/>
                    <a:pt x="55577" y="27473"/>
                  </a:cubicBezTo>
                  <a:lnTo>
                    <a:pt x="55548" y="27374"/>
                  </a:lnTo>
                  <a:close/>
                  <a:moveTo>
                    <a:pt x="54722" y="27543"/>
                  </a:moveTo>
                  <a:cubicBezTo>
                    <a:pt x="54576" y="27567"/>
                    <a:pt x="54406" y="27596"/>
                    <a:pt x="54260" y="27619"/>
                  </a:cubicBezTo>
                  <a:lnTo>
                    <a:pt x="54260" y="27713"/>
                  </a:lnTo>
                  <a:cubicBezTo>
                    <a:pt x="54430" y="27690"/>
                    <a:pt x="54576" y="27666"/>
                    <a:pt x="54746" y="27643"/>
                  </a:cubicBezTo>
                  <a:lnTo>
                    <a:pt x="54722" y="27543"/>
                  </a:lnTo>
                  <a:close/>
                  <a:moveTo>
                    <a:pt x="509" y="27497"/>
                  </a:moveTo>
                  <a:lnTo>
                    <a:pt x="439" y="27520"/>
                  </a:lnTo>
                  <a:cubicBezTo>
                    <a:pt x="486" y="27690"/>
                    <a:pt x="562" y="27836"/>
                    <a:pt x="656" y="27983"/>
                  </a:cubicBezTo>
                  <a:lnTo>
                    <a:pt x="732" y="27936"/>
                  </a:lnTo>
                  <a:lnTo>
                    <a:pt x="509" y="27497"/>
                  </a:lnTo>
                  <a:close/>
                  <a:moveTo>
                    <a:pt x="902" y="28205"/>
                  </a:moveTo>
                  <a:lnTo>
                    <a:pt x="831" y="28275"/>
                  </a:lnTo>
                  <a:cubicBezTo>
                    <a:pt x="925" y="28398"/>
                    <a:pt x="1001" y="28545"/>
                    <a:pt x="1124" y="28668"/>
                  </a:cubicBezTo>
                  <a:lnTo>
                    <a:pt x="1194" y="28621"/>
                  </a:lnTo>
                  <a:cubicBezTo>
                    <a:pt x="1095" y="28474"/>
                    <a:pt x="1001" y="28351"/>
                    <a:pt x="902" y="28205"/>
                  </a:cubicBezTo>
                  <a:close/>
                  <a:moveTo>
                    <a:pt x="1388" y="28861"/>
                  </a:moveTo>
                  <a:lnTo>
                    <a:pt x="1317" y="28937"/>
                  </a:lnTo>
                  <a:cubicBezTo>
                    <a:pt x="1440" y="29060"/>
                    <a:pt x="1534" y="29177"/>
                    <a:pt x="1657" y="29300"/>
                  </a:cubicBezTo>
                  <a:lnTo>
                    <a:pt x="1733" y="29230"/>
                  </a:lnTo>
                  <a:cubicBezTo>
                    <a:pt x="1610" y="29107"/>
                    <a:pt x="1511" y="29007"/>
                    <a:pt x="1388" y="28861"/>
                  </a:cubicBezTo>
                  <a:close/>
                  <a:moveTo>
                    <a:pt x="1973" y="29470"/>
                  </a:moveTo>
                  <a:lnTo>
                    <a:pt x="1903" y="29546"/>
                  </a:lnTo>
                  <a:cubicBezTo>
                    <a:pt x="2026" y="29645"/>
                    <a:pt x="2149" y="29762"/>
                    <a:pt x="2266" y="29862"/>
                  </a:cubicBezTo>
                  <a:lnTo>
                    <a:pt x="2342" y="29792"/>
                  </a:lnTo>
                  <a:cubicBezTo>
                    <a:pt x="2219" y="29692"/>
                    <a:pt x="2096" y="29569"/>
                    <a:pt x="1973" y="29470"/>
                  </a:cubicBezTo>
                  <a:close/>
                  <a:moveTo>
                    <a:pt x="2611" y="29985"/>
                  </a:moveTo>
                  <a:lnTo>
                    <a:pt x="2535" y="30055"/>
                  </a:lnTo>
                  <a:cubicBezTo>
                    <a:pt x="2682" y="30155"/>
                    <a:pt x="2805" y="30254"/>
                    <a:pt x="2951" y="30348"/>
                  </a:cubicBezTo>
                  <a:lnTo>
                    <a:pt x="2998" y="30278"/>
                  </a:lnTo>
                  <a:cubicBezTo>
                    <a:pt x="2881" y="30178"/>
                    <a:pt x="2734" y="30084"/>
                    <a:pt x="2611" y="29985"/>
                  </a:cubicBezTo>
                  <a:close/>
                  <a:moveTo>
                    <a:pt x="3291" y="30448"/>
                  </a:moveTo>
                  <a:lnTo>
                    <a:pt x="3244" y="30524"/>
                  </a:lnTo>
                  <a:cubicBezTo>
                    <a:pt x="3390" y="30617"/>
                    <a:pt x="3537" y="30693"/>
                    <a:pt x="3659" y="30764"/>
                  </a:cubicBezTo>
                  <a:lnTo>
                    <a:pt x="3706" y="30693"/>
                  </a:lnTo>
                  <a:cubicBezTo>
                    <a:pt x="3560" y="30617"/>
                    <a:pt x="3437" y="30524"/>
                    <a:pt x="3291" y="30448"/>
                  </a:cubicBezTo>
                  <a:close/>
                  <a:moveTo>
                    <a:pt x="4023" y="30840"/>
                  </a:moveTo>
                  <a:lnTo>
                    <a:pt x="3976" y="30910"/>
                  </a:lnTo>
                  <a:lnTo>
                    <a:pt x="4415" y="31133"/>
                  </a:lnTo>
                  <a:lnTo>
                    <a:pt x="4462" y="31033"/>
                  </a:lnTo>
                  <a:cubicBezTo>
                    <a:pt x="4315" y="30963"/>
                    <a:pt x="4169" y="30910"/>
                    <a:pt x="4023" y="30840"/>
                  </a:cubicBezTo>
                  <a:close/>
                  <a:moveTo>
                    <a:pt x="4784" y="31156"/>
                  </a:moveTo>
                  <a:lnTo>
                    <a:pt x="4731" y="31256"/>
                  </a:lnTo>
                  <a:cubicBezTo>
                    <a:pt x="4901" y="31302"/>
                    <a:pt x="5047" y="31349"/>
                    <a:pt x="5223" y="31402"/>
                  </a:cubicBezTo>
                  <a:lnTo>
                    <a:pt x="5246" y="31302"/>
                  </a:lnTo>
                  <a:cubicBezTo>
                    <a:pt x="5076" y="31256"/>
                    <a:pt x="4930" y="31203"/>
                    <a:pt x="4784" y="311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3" name="Google Shape;3063;p54"/>
            <p:cNvGrpSpPr/>
            <p:nvPr/>
          </p:nvGrpSpPr>
          <p:grpSpPr>
            <a:xfrm>
              <a:off x="403074" y="1188819"/>
              <a:ext cx="8156889" cy="3365213"/>
              <a:chOff x="498324" y="1188819"/>
              <a:chExt cx="8156889" cy="3365213"/>
            </a:xfrm>
          </p:grpSpPr>
          <p:sp>
            <p:nvSpPr>
              <p:cNvPr id="3064" name="Google Shape;3064;p54"/>
              <p:cNvSpPr/>
              <p:nvPr/>
            </p:nvSpPr>
            <p:spPr>
              <a:xfrm>
                <a:off x="7437705" y="3424480"/>
                <a:ext cx="492131" cy="1124058"/>
              </a:xfrm>
              <a:custGeom>
                <a:avLst/>
                <a:gdLst/>
                <a:ahLst/>
                <a:cxnLst/>
                <a:rect l="l" t="t" r="r" b="b"/>
                <a:pathLst>
                  <a:path w="6143" h="14031" extrusionOk="0">
                    <a:moveTo>
                      <a:pt x="4217" y="0"/>
                    </a:moveTo>
                    <a:cubicBezTo>
                      <a:pt x="4194" y="0"/>
                      <a:pt x="4170" y="1"/>
                      <a:pt x="4146" y="2"/>
                    </a:cubicBezTo>
                    <a:cubicBezTo>
                      <a:pt x="2829" y="49"/>
                      <a:pt x="1880" y="1682"/>
                      <a:pt x="1464" y="2736"/>
                    </a:cubicBezTo>
                    <a:cubicBezTo>
                      <a:pt x="1" y="6396"/>
                      <a:pt x="317" y="10172"/>
                      <a:pt x="24" y="14031"/>
                    </a:cubicBezTo>
                    <a:lnTo>
                      <a:pt x="1248" y="14031"/>
                    </a:lnTo>
                    <a:cubicBezTo>
                      <a:pt x="1980" y="12421"/>
                      <a:pt x="2952" y="10079"/>
                      <a:pt x="3613" y="8416"/>
                    </a:cubicBezTo>
                    <a:cubicBezTo>
                      <a:pt x="3976" y="7491"/>
                      <a:pt x="4345" y="6489"/>
                      <a:pt x="4562" y="5517"/>
                    </a:cubicBezTo>
                    <a:cubicBezTo>
                      <a:pt x="4926" y="4019"/>
                      <a:pt x="6142" y="0"/>
                      <a:pt x="4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4"/>
              <p:cNvSpPr/>
              <p:nvPr/>
            </p:nvSpPr>
            <p:spPr>
              <a:xfrm flipH="1">
                <a:off x="7483050" y="3532529"/>
                <a:ext cx="273504" cy="1018390"/>
              </a:xfrm>
              <a:custGeom>
                <a:avLst/>
                <a:gdLst/>
                <a:ahLst/>
                <a:cxnLst/>
                <a:rect l="l" t="t" r="r" b="b"/>
                <a:pathLst>
                  <a:path w="3414" h="12712" extrusionOk="0">
                    <a:moveTo>
                      <a:pt x="100" y="0"/>
                    </a:moveTo>
                    <a:lnTo>
                      <a:pt x="0" y="47"/>
                    </a:lnTo>
                    <a:cubicBezTo>
                      <a:pt x="832" y="1733"/>
                      <a:pt x="1634" y="4122"/>
                      <a:pt x="2272" y="6464"/>
                    </a:cubicBezTo>
                    <a:cubicBezTo>
                      <a:pt x="2881" y="8830"/>
                      <a:pt x="3297" y="11148"/>
                      <a:pt x="3320" y="12712"/>
                    </a:cubicBezTo>
                    <a:lnTo>
                      <a:pt x="3414" y="12712"/>
                    </a:lnTo>
                    <a:cubicBezTo>
                      <a:pt x="3391" y="11148"/>
                      <a:pt x="2975" y="8806"/>
                      <a:pt x="2342" y="6441"/>
                    </a:cubicBezTo>
                    <a:cubicBezTo>
                      <a:pt x="1733" y="4076"/>
                      <a:pt x="925" y="1681"/>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4"/>
              <p:cNvSpPr/>
              <p:nvPr/>
            </p:nvSpPr>
            <p:spPr>
              <a:xfrm>
                <a:off x="498324" y="4068574"/>
                <a:ext cx="21630" cy="13699"/>
              </a:xfrm>
              <a:custGeom>
                <a:avLst/>
                <a:gdLst/>
                <a:ahLst/>
                <a:cxnLst/>
                <a:rect l="l" t="t" r="r" b="b"/>
                <a:pathLst>
                  <a:path w="270" h="171" extrusionOk="0">
                    <a:moveTo>
                      <a:pt x="23" y="1"/>
                    </a:moveTo>
                    <a:lnTo>
                      <a:pt x="0" y="95"/>
                    </a:lnTo>
                    <a:cubicBezTo>
                      <a:pt x="70" y="118"/>
                      <a:pt x="146" y="147"/>
                      <a:pt x="240" y="171"/>
                    </a:cubicBezTo>
                    <a:lnTo>
                      <a:pt x="269" y="71"/>
                    </a:lnTo>
                    <a:cubicBezTo>
                      <a:pt x="170" y="48"/>
                      <a:pt x="94" y="24"/>
                      <a:pt x="23" y="1"/>
                    </a:cubicBezTo>
                    <a:close/>
                  </a:path>
                </a:pathLst>
              </a:custGeom>
              <a:solidFill>
                <a:srgbClr val="A9C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4"/>
              <p:cNvSpPr/>
              <p:nvPr/>
            </p:nvSpPr>
            <p:spPr>
              <a:xfrm>
                <a:off x="1157125" y="1365350"/>
                <a:ext cx="537635" cy="537635"/>
              </a:xfrm>
              <a:custGeom>
                <a:avLst/>
                <a:gdLst/>
                <a:ahLst/>
                <a:cxnLst/>
                <a:rect l="l" t="t" r="r" b="b"/>
                <a:pathLst>
                  <a:path w="6711" h="6711" extrusionOk="0">
                    <a:moveTo>
                      <a:pt x="3372" y="1917"/>
                    </a:moveTo>
                    <a:cubicBezTo>
                      <a:pt x="3967" y="1917"/>
                      <a:pt x="4513" y="2300"/>
                      <a:pt x="4709" y="2904"/>
                    </a:cubicBezTo>
                    <a:cubicBezTo>
                      <a:pt x="4954" y="3636"/>
                      <a:pt x="4562" y="4462"/>
                      <a:pt x="3807" y="4708"/>
                    </a:cubicBezTo>
                    <a:cubicBezTo>
                      <a:pt x="3659" y="4756"/>
                      <a:pt x="3509" y="4779"/>
                      <a:pt x="3362" y="4779"/>
                    </a:cubicBezTo>
                    <a:cubicBezTo>
                      <a:pt x="2757" y="4779"/>
                      <a:pt x="2196" y="4394"/>
                      <a:pt x="2003" y="3806"/>
                    </a:cubicBezTo>
                    <a:cubicBezTo>
                      <a:pt x="1758" y="3051"/>
                      <a:pt x="2150" y="2243"/>
                      <a:pt x="2905" y="1997"/>
                    </a:cubicBezTo>
                    <a:cubicBezTo>
                      <a:pt x="3061" y="1943"/>
                      <a:pt x="3218" y="1917"/>
                      <a:pt x="3372" y="1917"/>
                    </a:cubicBezTo>
                    <a:close/>
                    <a:moveTo>
                      <a:pt x="3075" y="0"/>
                    </a:moveTo>
                    <a:cubicBezTo>
                      <a:pt x="2806" y="24"/>
                      <a:pt x="2536" y="70"/>
                      <a:pt x="2296" y="147"/>
                    </a:cubicBezTo>
                    <a:cubicBezTo>
                      <a:pt x="2027" y="240"/>
                      <a:pt x="1804" y="340"/>
                      <a:pt x="1588" y="486"/>
                    </a:cubicBezTo>
                    <a:lnTo>
                      <a:pt x="1904" y="1118"/>
                    </a:lnTo>
                    <a:cubicBezTo>
                      <a:pt x="1711" y="1265"/>
                      <a:pt x="1512" y="1411"/>
                      <a:pt x="1365" y="1587"/>
                    </a:cubicBezTo>
                    <a:lnTo>
                      <a:pt x="780" y="1171"/>
                    </a:lnTo>
                    <a:cubicBezTo>
                      <a:pt x="440" y="1587"/>
                      <a:pt x="194" y="2073"/>
                      <a:pt x="71" y="2582"/>
                    </a:cubicBezTo>
                    <a:lnTo>
                      <a:pt x="756" y="2805"/>
                    </a:lnTo>
                    <a:cubicBezTo>
                      <a:pt x="709" y="3051"/>
                      <a:pt x="686" y="3267"/>
                      <a:pt x="709" y="3513"/>
                    </a:cubicBezTo>
                    <a:lnTo>
                      <a:pt x="1" y="3636"/>
                    </a:lnTo>
                    <a:cubicBezTo>
                      <a:pt x="24" y="3900"/>
                      <a:pt x="71" y="4146"/>
                      <a:pt x="171" y="4415"/>
                    </a:cubicBezTo>
                    <a:cubicBezTo>
                      <a:pt x="247" y="4661"/>
                      <a:pt x="364" y="4901"/>
                      <a:pt x="487" y="5123"/>
                    </a:cubicBezTo>
                    <a:lnTo>
                      <a:pt x="1149" y="4807"/>
                    </a:lnTo>
                    <a:cubicBezTo>
                      <a:pt x="1272" y="5000"/>
                      <a:pt x="1418" y="5170"/>
                      <a:pt x="1611" y="5340"/>
                    </a:cubicBezTo>
                    <a:lnTo>
                      <a:pt x="1195" y="5925"/>
                    </a:lnTo>
                    <a:cubicBezTo>
                      <a:pt x="1588" y="6271"/>
                      <a:pt x="2074" y="6511"/>
                      <a:pt x="2589" y="6634"/>
                    </a:cubicBezTo>
                    <a:lnTo>
                      <a:pt x="2806" y="5949"/>
                    </a:lnTo>
                    <a:cubicBezTo>
                      <a:pt x="3052" y="6002"/>
                      <a:pt x="3268" y="6002"/>
                      <a:pt x="3514" y="6002"/>
                    </a:cubicBezTo>
                    <a:lnTo>
                      <a:pt x="3637" y="6710"/>
                    </a:lnTo>
                    <a:cubicBezTo>
                      <a:pt x="3906" y="6681"/>
                      <a:pt x="4170" y="6634"/>
                      <a:pt x="4416" y="6534"/>
                    </a:cubicBezTo>
                    <a:cubicBezTo>
                      <a:pt x="4685" y="6464"/>
                      <a:pt x="4902" y="6341"/>
                      <a:pt x="5124" y="6195"/>
                    </a:cubicBezTo>
                    <a:lnTo>
                      <a:pt x="4808" y="5562"/>
                    </a:lnTo>
                    <a:cubicBezTo>
                      <a:pt x="5001" y="5440"/>
                      <a:pt x="5195" y="5270"/>
                      <a:pt x="5341" y="5100"/>
                    </a:cubicBezTo>
                    <a:lnTo>
                      <a:pt x="5926" y="5510"/>
                    </a:lnTo>
                    <a:cubicBezTo>
                      <a:pt x="6272" y="5100"/>
                      <a:pt x="6512" y="4632"/>
                      <a:pt x="6635" y="4122"/>
                    </a:cubicBezTo>
                    <a:lnTo>
                      <a:pt x="5956" y="3876"/>
                    </a:lnTo>
                    <a:cubicBezTo>
                      <a:pt x="6003" y="3660"/>
                      <a:pt x="6026" y="3414"/>
                      <a:pt x="6003" y="3197"/>
                    </a:cubicBezTo>
                    <a:lnTo>
                      <a:pt x="6711" y="3051"/>
                    </a:lnTo>
                    <a:cubicBezTo>
                      <a:pt x="6688" y="2805"/>
                      <a:pt x="6635" y="2535"/>
                      <a:pt x="6541" y="2289"/>
                    </a:cubicBezTo>
                    <a:cubicBezTo>
                      <a:pt x="6465" y="2026"/>
                      <a:pt x="6342" y="1780"/>
                      <a:pt x="6219" y="1558"/>
                    </a:cubicBezTo>
                    <a:lnTo>
                      <a:pt x="5563" y="1903"/>
                    </a:lnTo>
                    <a:cubicBezTo>
                      <a:pt x="5440" y="1681"/>
                      <a:pt x="5294" y="1511"/>
                      <a:pt x="5101" y="1364"/>
                    </a:cubicBezTo>
                    <a:lnTo>
                      <a:pt x="5517" y="779"/>
                    </a:lnTo>
                    <a:cubicBezTo>
                      <a:pt x="5124" y="439"/>
                      <a:pt x="4638" y="193"/>
                      <a:pt x="4123" y="70"/>
                    </a:cubicBezTo>
                    <a:lnTo>
                      <a:pt x="3906" y="755"/>
                    </a:lnTo>
                    <a:cubicBezTo>
                      <a:pt x="3729" y="722"/>
                      <a:pt x="3563" y="697"/>
                      <a:pt x="3394" y="697"/>
                    </a:cubicBezTo>
                    <a:cubicBezTo>
                      <a:pt x="3329" y="697"/>
                      <a:pt x="3264" y="700"/>
                      <a:pt x="3198" y="709"/>
                    </a:cubicBezTo>
                    <a:lnTo>
                      <a:pt x="3075" y="0"/>
                    </a:ln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4"/>
              <p:cNvSpPr/>
              <p:nvPr/>
            </p:nvSpPr>
            <p:spPr>
              <a:xfrm>
                <a:off x="799846" y="2035638"/>
                <a:ext cx="402485" cy="403046"/>
              </a:xfrm>
              <a:custGeom>
                <a:avLst/>
                <a:gdLst/>
                <a:ahLst/>
                <a:cxnLst/>
                <a:rect l="l" t="t" r="r" b="b"/>
                <a:pathLst>
                  <a:path w="5024" h="5031" extrusionOk="0">
                    <a:moveTo>
                      <a:pt x="2513" y="1573"/>
                    </a:moveTo>
                    <a:cubicBezTo>
                      <a:pt x="2099" y="1573"/>
                      <a:pt x="1731" y="1843"/>
                      <a:pt x="1610" y="2249"/>
                    </a:cubicBezTo>
                    <a:cubicBezTo>
                      <a:pt x="1464" y="2758"/>
                      <a:pt x="1757" y="3274"/>
                      <a:pt x="2243" y="3420"/>
                    </a:cubicBezTo>
                    <a:cubicBezTo>
                      <a:pt x="2333" y="3446"/>
                      <a:pt x="2423" y="3458"/>
                      <a:pt x="2511" y="3458"/>
                    </a:cubicBezTo>
                    <a:cubicBezTo>
                      <a:pt x="2925" y="3458"/>
                      <a:pt x="3293" y="3187"/>
                      <a:pt x="3414" y="2782"/>
                    </a:cubicBezTo>
                    <a:cubicBezTo>
                      <a:pt x="3560" y="2272"/>
                      <a:pt x="3267" y="1757"/>
                      <a:pt x="2781" y="1611"/>
                    </a:cubicBezTo>
                    <a:cubicBezTo>
                      <a:pt x="2691" y="1585"/>
                      <a:pt x="2601" y="1573"/>
                      <a:pt x="2513" y="1573"/>
                    </a:cubicBezTo>
                    <a:close/>
                    <a:moveTo>
                      <a:pt x="2522" y="1245"/>
                    </a:moveTo>
                    <a:cubicBezTo>
                      <a:pt x="2639" y="1245"/>
                      <a:pt x="2757" y="1261"/>
                      <a:pt x="2875" y="1294"/>
                    </a:cubicBezTo>
                    <a:cubicBezTo>
                      <a:pt x="3537" y="1494"/>
                      <a:pt x="3929" y="2196"/>
                      <a:pt x="3730" y="2858"/>
                    </a:cubicBezTo>
                    <a:cubicBezTo>
                      <a:pt x="3570" y="3424"/>
                      <a:pt x="3059" y="3786"/>
                      <a:pt x="2500" y="3786"/>
                    </a:cubicBezTo>
                    <a:cubicBezTo>
                      <a:pt x="2382" y="3786"/>
                      <a:pt x="2262" y="3770"/>
                      <a:pt x="2143" y="3736"/>
                    </a:cubicBezTo>
                    <a:cubicBezTo>
                      <a:pt x="1487" y="3543"/>
                      <a:pt x="1095" y="2834"/>
                      <a:pt x="1294" y="2149"/>
                    </a:cubicBezTo>
                    <a:cubicBezTo>
                      <a:pt x="1454" y="1607"/>
                      <a:pt x="1966" y="1245"/>
                      <a:pt x="2522" y="1245"/>
                    </a:cubicBezTo>
                    <a:close/>
                    <a:moveTo>
                      <a:pt x="2635" y="1"/>
                    </a:moveTo>
                    <a:lnTo>
                      <a:pt x="2559" y="516"/>
                    </a:lnTo>
                    <a:cubicBezTo>
                      <a:pt x="2389" y="516"/>
                      <a:pt x="2196" y="539"/>
                      <a:pt x="2026" y="586"/>
                    </a:cubicBezTo>
                    <a:lnTo>
                      <a:pt x="1850" y="77"/>
                    </a:lnTo>
                    <a:cubicBezTo>
                      <a:pt x="1464" y="176"/>
                      <a:pt x="1119" y="369"/>
                      <a:pt x="802" y="639"/>
                    </a:cubicBezTo>
                    <a:lnTo>
                      <a:pt x="1148" y="1078"/>
                    </a:lnTo>
                    <a:cubicBezTo>
                      <a:pt x="1025" y="1201"/>
                      <a:pt x="902" y="1318"/>
                      <a:pt x="802" y="1494"/>
                    </a:cubicBezTo>
                    <a:lnTo>
                      <a:pt x="316" y="1271"/>
                    </a:lnTo>
                    <a:cubicBezTo>
                      <a:pt x="217" y="1441"/>
                      <a:pt x="147" y="1611"/>
                      <a:pt x="94" y="1810"/>
                    </a:cubicBezTo>
                    <a:cubicBezTo>
                      <a:pt x="24" y="2003"/>
                      <a:pt x="0" y="2196"/>
                      <a:pt x="0" y="2395"/>
                    </a:cubicBezTo>
                    <a:lnTo>
                      <a:pt x="533" y="2466"/>
                    </a:lnTo>
                    <a:cubicBezTo>
                      <a:pt x="510" y="2635"/>
                      <a:pt x="533" y="2834"/>
                      <a:pt x="586" y="2981"/>
                    </a:cubicBezTo>
                    <a:lnTo>
                      <a:pt x="70" y="3174"/>
                    </a:lnTo>
                    <a:cubicBezTo>
                      <a:pt x="193" y="3566"/>
                      <a:pt x="387" y="3906"/>
                      <a:pt x="633" y="4199"/>
                    </a:cubicBezTo>
                    <a:lnTo>
                      <a:pt x="1072" y="3882"/>
                    </a:lnTo>
                    <a:cubicBezTo>
                      <a:pt x="1195" y="4005"/>
                      <a:pt x="1341" y="4128"/>
                      <a:pt x="1487" y="4222"/>
                    </a:cubicBezTo>
                    <a:lnTo>
                      <a:pt x="1265" y="4714"/>
                    </a:lnTo>
                    <a:cubicBezTo>
                      <a:pt x="1441" y="4808"/>
                      <a:pt x="1610" y="4884"/>
                      <a:pt x="1804" y="4931"/>
                    </a:cubicBezTo>
                    <a:cubicBezTo>
                      <a:pt x="1997" y="4977"/>
                      <a:pt x="2196" y="5030"/>
                      <a:pt x="2389" y="5030"/>
                    </a:cubicBezTo>
                    <a:lnTo>
                      <a:pt x="2465" y="4491"/>
                    </a:lnTo>
                    <a:cubicBezTo>
                      <a:pt x="2511" y="4498"/>
                      <a:pt x="2558" y="4501"/>
                      <a:pt x="2606" y="4501"/>
                    </a:cubicBezTo>
                    <a:cubicBezTo>
                      <a:pt x="2737" y="4501"/>
                      <a:pt x="2874" y="4479"/>
                      <a:pt x="2998" y="4445"/>
                    </a:cubicBezTo>
                    <a:lnTo>
                      <a:pt x="3168" y="4954"/>
                    </a:lnTo>
                    <a:cubicBezTo>
                      <a:pt x="3560" y="4831"/>
                      <a:pt x="3929" y="4638"/>
                      <a:pt x="4222" y="4368"/>
                    </a:cubicBezTo>
                    <a:lnTo>
                      <a:pt x="3876" y="3953"/>
                    </a:lnTo>
                    <a:cubicBezTo>
                      <a:pt x="3999" y="3836"/>
                      <a:pt x="4122" y="3689"/>
                      <a:pt x="4222" y="3543"/>
                    </a:cubicBezTo>
                    <a:lnTo>
                      <a:pt x="4708" y="3760"/>
                    </a:lnTo>
                    <a:cubicBezTo>
                      <a:pt x="4807" y="3590"/>
                      <a:pt x="4878" y="3420"/>
                      <a:pt x="4924" y="3221"/>
                    </a:cubicBezTo>
                    <a:cubicBezTo>
                      <a:pt x="5000" y="3028"/>
                      <a:pt x="5024" y="2834"/>
                      <a:pt x="5024" y="2635"/>
                    </a:cubicBezTo>
                    <a:lnTo>
                      <a:pt x="4515" y="2565"/>
                    </a:lnTo>
                    <a:cubicBezTo>
                      <a:pt x="4515" y="2372"/>
                      <a:pt x="4485" y="2196"/>
                      <a:pt x="4438" y="2026"/>
                    </a:cubicBezTo>
                    <a:lnTo>
                      <a:pt x="4954" y="1833"/>
                    </a:lnTo>
                    <a:cubicBezTo>
                      <a:pt x="4831" y="1464"/>
                      <a:pt x="4661" y="1101"/>
                      <a:pt x="4392" y="809"/>
                    </a:cubicBezTo>
                    <a:lnTo>
                      <a:pt x="3952" y="1148"/>
                    </a:lnTo>
                    <a:cubicBezTo>
                      <a:pt x="3829" y="1002"/>
                      <a:pt x="3683" y="908"/>
                      <a:pt x="3537" y="809"/>
                    </a:cubicBezTo>
                    <a:lnTo>
                      <a:pt x="3753" y="323"/>
                    </a:lnTo>
                    <a:cubicBezTo>
                      <a:pt x="3584" y="223"/>
                      <a:pt x="3414" y="147"/>
                      <a:pt x="3221" y="77"/>
                    </a:cubicBezTo>
                    <a:cubicBezTo>
                      <a:pt x="3021" y="30"/>
                      <a:pt x="2828" y="1"/>
                      <a:pt x="2635" y="1"/>
                    </a:cubicBez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4"/>
              <p:cNvSpPr/>
              <p:nvPr/>
            </p:nvSpPr>
            <p:spPr>
              <a:xfrm>
                <a:off x="2165768" y="4199157"/>
                <a:ext cx="394554" cy="354097"/>
              </a:xfrm>
              <a:custGeom>
                <a:avLst/>
                <a:gdLst/>
                <a:ahLst/>
                <a:cxnLst/>
                <a:rect l="l" t="t" r="r" b="b"/>
                <a:pathLst>
                  <a:path w="4925" h="4420" extrusionOk="0">
                    <a:moveTo>
                      <a:pt x="4237" y="0"/>
                    </a:moveTo>
                    <a:cubicBezTo>
                      <a:pt x="4207" y="0"/>
                      <a:pt x="4176" y="2"/>
                      <a:pt x="4146" y="4"/>
                    </a:cubicBezTo>
                    <a:cubicBezTo>
                      <a:pt x="3900" y="4"/>
                      <a:pt x="3683" y="127"/>
                      <a:pt x="3490" y="221"/>
                    </a:cubicBezTo>
                    <a:cubicBezTo>
                      <a:pt x="1850" y="1123"/>
                      <a:pt x="293" y="3810"/>
                      <a:pt x="0" y="4419"/>
                    </a:cubicBezTo>
                    <a:lnTo>
                      <a:pt x="1757" y="4419"/>
                    </a:lnTo>
                    <a:cubicBezTo>
                      <a:pt x="2682" y="3172"/>
                      <a:pt x="4585" y="2540"/>
                      <a:pt x="4878" y="859"/>
                    </a:cubicBezTo>
                    <a:cubicBezTo>
                      <a:pt x="4924" y="637"/>
                      <a:pt x="4901" y="391"/>
                      <a:pt x="4778" y="221"/>
                    </a:cubicBezTo>
                    <a:cubicBezTo>
                      <a:pt x="4650" y="72"/>
                      <a:pt x="4450" y="0"/>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4"/>
              <p:cNvSpPr/>
              <p:nvPr/>
            </p:nvSpPr>
            <p:spPr>
              <a:xfrm>
                <a:off x="2048484" y="3916040"/>
                <a:ext cx="457442" cy="635292"/>
              </a:xfrm>
              <a:custGeom>
                <a:avLst/>
                <a:gdLst/>
                <a:ahLst/>
                <a:cxnLst/>
                <a:rect l="l" t="t" r="r" b="b"/>
                <a:pathLst>
                  <a:path w="5710" h="7930" extrusionOk="0">
                    <a:moveTo>
                      <a:pt x="4393" y="0"/>
                    </a:moveTo>
                    <a:cubicBezTo>
                      <a:pt x="3520" y="0"/>
                      <a:pt x="2720" y="1158"/>
                      <a:pt x="2319" y="1782"/>
                    </a:cubicBezTo>
                    <a:cubicBezTo>
                      <a:pt x="1587" y="2930"/>
                      <a:pt x="1048" y="4194"/>
                      <a:pt x="633" y="5512"/>
                    </a:cubicBezTo>
                    <a:cubicBezTo>
                      <a:pt x="586" y="5681"/>
                      <a:pt x="24" y="7930"/>
                      <a:pt x="0" y="7930"/>
                    </a:cubicBezTo>
                    <a:lnTo>
                      <a:pt x="1464" y="7930"/>
                    </a:lnTo>
                    <a:cubicBezTo>
                      <a:pt x="1464" y="7930"/>
                      <a:pt x="2998" y="4903"/>
                      <a:pt x="4515" y="3099"/>
                    </a:cubicBezTo>
                    <a:cubicBezTo>
                      <a:pt x="5217" y="2244"/>
                      <a:pt x="5709" y="658"/>
                      <a:pt x="4954" y="172"/>
                    </a:cubicBezTo>
                    <a:cubicBezTo>
                      <a:pt x="4766" y="52"/>
                      <a:pt x="4578" y="0"/>
                      <a:pt x="4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4"/>
              <p:cNvSpPr/>
              <p:nvPr/>
            </p:nvSpPr>
            <p:spPr>
              <a:xfrm>
                <a:off x="2128676" y="3998235"/>
                <a:ext cx="275427" cy="555019"/>
              </a:xfrm>
              <a:custGeom>
                <a:avLst/>
                <a:gdLst/>
                <a:ahLst/>
                <a:cxnLst/>
                <a:rect l="l" t="t" r="r" b="b"/>
                <a:pathLst>
                  <a:path w="3438" h="6928" extrusionOk="0">
                    <a:moveTo>
                      <a:pt x="3367" y="1"/>
                    </a:moveTo>
                    <a:cubicBezTo>
                      <a:pt x="1950" y="1804"/>
                      <a:pt x="779" y="4439"/>
                      <a:pt x="1" y="6904"/>
                    </a:cubicBezTo>
                    <a:lnTo>
                      <a:pt x="71" y="6927"/>
                    </a:lnTo>
                    <a:cubicBezTo>
                      <a:pt x="850" y="4486"/>
                      <a:pt x="2021" y="1827"/>
                      <a:pt x="3438" y="47"/>
                    </a:cubicBezTo>
                    <a:lnTo>
                      <a:pt x="3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4"/>
              <p:cNvSpPr/>
              <p:nvPr/>
            </p:nvSpPr>
            <p:spPr>
              <a:xfrm>
                <a:off x="1472395" y="3894169"/>
                <a:ext cx="435411" cy="657163"/>
              </a:xfrm>
              <a:custGeom>
                <a:avLst/>
                <a:gdLst/>
                <a:ahLst/>
                <a:cxnLst/>
                <a:rect l="l" t="t" r="r" b="b"/>
                <a:pathLst>
                  <a:path w="5435" h="8203" extrusionOk="0">
                    <a:moveTo>
                      <a:pt x="738" y="1"/>
                    </a:moveTo>
                    <a:cubicBezTo>
                      <a:pt x="0" y="1"/>
                      <a:pt x="33" y="1019"/>
                      <a:pt x="189" y="1709"/>
                    </a:cubicBezTo>
                    <a:cubicBezTo>
                      <a:pt x="435" y="2664"/>
                      <a:pt x="1213" y="3249"/>
                      <a:pt x="1775" y="3981"/>
                    </a:cubicBezTo>
                    <a:cubicBezTo>
                      <a:pt x="2823" y="5299"/>
                      <a:pt x="3432" y="6154"/>
                      <a:pt x="4211" y="8203"/>
                    </a:cubicBezTo>
                    <a:lnTo>
                      <a:pt x="5435" y="8203"/>
                    </a:lnTo>
                    <a:cubicBezTo>
                      <a:pt x="5435" y="8203"/>
                      <a:pt x="5265" y="3542"/>
                      <a:pt x="3186" y="1393"/>
                    </a:cubicBezTo>
                    <a:cubicBezTo>
                      <a:pt x="2630" y="808"/>
                      <a:pt x="1723" y="199"/>
                      <a:pt x="967" y="29"/>
                    </a:cubicBezTo>
                    <a:cubicBezTo>
                      <a:pt x="884" y="10"/>
                      <a:pt x="808" y="1"/>
                      <a:pt x="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4"/>
              <p:cNvSpPr/>
              <p:nvPr/>
            </p:nvSpPr>
            <p:spPr>
              <a:xfrm>
                <a:off x="1604741" y="3661683"/>
                <a:ext cx="396877" cy="889649"/>
              </a:xfrm>
              <a:custGeom>
                <a:avLst/>
                <a:gdLst/>
                <a:ahLst/>
                <a:cxnLst/>
                <a:rect l="l" t="t" r="r" b="b"/>
                <a:pathLst>
                  <a:path w="4954" h="11105" extrusionOk="0">
                    <a:moveTo>
                      <a:pt x="977" y="0"/>
                    </a:moveTo>
                    <a:cubicBezTo>
                      <a:pt x="809" y="0"/>
                      <a:pt x="651" y="46"/>
                      <a:pt x="510" y="150"/>
                    </a:cubicBezTo>
                    <a:cubicBezTo>
                      <a:pt x="0" y="489"/>
                      <a:pt x="756" y="1783"/>
                      <a:pt x="978" y="2176"/>
                    </a:cubicBezTo>
                    <a:cubicBezTo>
                      <a:pt x="1611" y="3417"/>
                      <a:pt x="2149" y="4758"/>
                      <a:pt x="2536" y="6128"/>
                    </a:cubicBezTo>
                    <a:cubicBezTo>
                      <a:pt x="2998" y="7715"/>
                      <a:pt x="3367" y="9372"/>
                      <a:pt x="3490" y="11052"/>
                    </a:cubicBezTo>
                    <a:lnTo>
                      <a:pt x="3490" y="11105"/>
                    </a:lnTo>
                    <a:lnTo>
                      <a:pt x="4415" y="11105"/>
                    </a:lnTo>
                    <a:cubicBezTo>
                      <a:pt x="4954" y="10104"/>
                      <a:pt x="4755" y="5736"/>
                      <a:pt x="4491" y="4371"/>
                    </a:cubicBezTo>
                    <a:cubicBezTo>
                      <a:pt x="4292" y="3417"/>
                      <a:pt x="3906" y="2492"/>
                      <a:pt x="3344" y="1737"/>
                    </a:cubicBezTo>
                    <a:cubicBezTo>
                      <a:pt x="2933" y="1165"/>
                      <a:pt x="1828" y="0"/>
                      <a:pt x="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4"/>
              <p:cNvSpPr/>
              <p:nvPr/>
            </p:nvSpPr>
            <p:spPr>
              <a:xfrm>
                <a:off x="1950426" y="3653191"/>
                <a:ext cx="403046" cy="898141"/>
              </a:xfrm>
              <a:custGeom>
                <a:avLst/>
                <a:gdLst/>
                <a:ahLst/>
                <a:cxnLst/>
                <a:rect l="l" t="t" r="r" b="b"/>
                <a:pathLst>
                  <a:path w="5031" h="11211" extrusionOk="0">
                    <a:moveTo>
                      <a:pt x="3957" y="0"/>
                    </a:moveTo>
                    <a:cubicBezTo>
                      <a:pt x="3343" y="0"/>
                      <a:pt x="2170" y="1077"/>
                      <a:pt x="1224" y="2914"/>
                    </a:cubicBezTo>
                    <a:cubicBezTo>
                      <a:pt x="124" y="5040"/>
                      <a:pt x="1" y="8769"/>
                      <a:pt x="200" y="11211"/>
                    </a:cubicBezTo>
                    <a:lnTo>
                      <a:pt x="1494" y="11211"/>
                    </a:lnTo>
                    <a:cubicBezTo>
                      <a:pt x="2272" y="10356"/>
                      <a:pt x="5030" y="3060"/>
                      <a:pt x="4345" y="326"/>
                    </a:cubicBezTo>
                    <a:cubicBezTo>
                      <a:pt x="4287" y="106"/>
                      <a:pt x="4149" y="0"/>
                      <a:pt x="3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4"/>
              <p:cNvSpPr/>
              <p:nvPr/>
            </p:nvSpPr>
            <p:spPr>
              <a:xfrm>
                <a:off x="1526391" y="3955055"/>
                <a:ext cx="328461" cy="598200"/>
              </a:xfrm>
              <a:custGeom>
                <a:avLst/>
                <a:gdLst/>
                <a:ahLst/>
                <a:cxnLst/>
                <a:rect l="l" t="t" r="r" b="b"/>
                <a:pathLst>
                  <a:path w="4100" h="7467" extrusionOk="0">
                    <a:moveTo>
                      <a:pt x="53" y="1"/>
                    </a:moveTo>
                    <a:lnTo>
                      <a:pt x="1" y="100"/>
                    </a:lnTo>
                    <a:cubicBezTo>
                      <a:pt x="2196" y="1635"/>
                      <a:pt x="3736" y="4562"/>
                      <a:pt x="4029" y="7466"/>
                    </a:cubicBezTo>
                    <a:lnTo>
                      <a:pt x="4099" y="7443"/>
                    </a:lnTo>
                    <a:cubicBezTo>
                      <a:pt x="3830" y="4515"/>
                      <a:pt x="2296" y="1564"/>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4"/>
              <p:cNvSpPr/>
              <p:nvPr/>
            </p:nvSpPr>
            <p:spPr>
              <a:xfrm>
                <a:off x="1708406" y="3732262"/>
                <a:ext cx="224716" cy="819070"/>
              </a:xfrm>
              <a:custGeom>
                <a:avLst/>
                <a:gdLst/>
                <a:ahLst/>
                <a:cxnLst/>
                <a:rect l="l" t="t" r="r" b="b"/>
                <a:pathLst>
                  <a:path w="2805" h="10224" extrusionOk="0">
                    <a:moveTo>
                      <a:pt x="47" y="1"/>
                    </a:moveTo>
                    <a:lnTo>
                      <a:pt x="0" y="71"/>
                    </a:lnTo>
                    <a:cubicBezTo>
                      <a:pt x="1072" y="1049"/>
                      <a:pt x="1634" y="2559"/>
                      <a:pt x="1950" y="4023"/>
                    </a:cubicBezTo>
                    <a:cubicBezTo>
                      <a:pt x="2413" y="6049"/>
                      <a:pt x="2635" y="8151"/>
                      <a:pt x="2705" y="10224"/>
                    </a:cubicBezTo>
                    <a:lnTo>
                      <a:pt x="2805" y="10224"/>
                    </a:lnTo>
                    <a:cubicBezTo>
                      <a:pt x="2729" y="8122"/>
                      <a:pt x="2512" y="6049"/>
                      <a:pt x="2050" y="4000"/>
                    </a:cubicBezTo>
                    <a:cubicBezTo>
                      <a:pt x="1704" y="2536"/>
                      <a:pt x="1171" y="1002"/>
                      <a:pt x="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4"/>
              <p:cNvSpPr/>
              <p:nvPr/>
            </p:nvSpPr>
            <p:spPr>
              <a:xfrm>
                <a:off x="2025011" y="3761343"/>
                <a:ext cx="221030" cy="791912"/>
              </a:xfrm>
              <a:custGeom>
                <a:avLst/>
                <a:gdLst/>
                <a:ahLst/>
                <a:cxnLst/>
                <a:rect l="l" t="t" r="r" b="b"/>
                <a:pathLst>
                  <a:path w="2759" h="9885" extrusionOk="0">
                    <a:moveTo>
                      <a:pt x="2659" y="1"/>
                    </a:moveTo>
                    <a:cubicBezTo>
                      <a:pt x="1318" y="3075"/>
                      <a:pt x="170" y="6418"/>
                      <a:pt x="1" y="9861"/>
                    </a:cubicBezTo>
                    <a:lnTo>
                      <a:pt x="94" y="9884"/>
                    </a:lnTo>
                    <a:cubicBezTo>
                      <a:pt x="270" y="6441"/>
                      <a:pt x="1412" y="3127"/>
                      <a:pt x="2758" y="30"/>
                    </a:cubicBezTo>
                    <a:lnTo>
                      <a:pt x="26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4"/>
              <p:cNvSpPr/>
              <p:nvPr/>
            </p:nvSpPr>
            <p:spPr>
              <a:xfrm>
                <a:off x="2226253" y="4242178"/>
                <a:ext cx="271661" cy="311077"/>
              </a:xfrm>
              <a:custGeom>
                <a:avLst/>
                <a:gdLst/>
                <a:ahLst/>
                <a:cxnLst/>
                <a:rect l="l" t="t" r="r" b="b"/>
                <a:pathLst>
                  <a:path w="3391" h="3883" extrusionOk="0">
                    <a:moveTo>
                      <a:pt x="3344" y="0"/>
                    </a:moveTo>
                    <a:cubicBezTo>
                      <a:pt x="3344" y="0"/>
                      <a:pt x="1365" y="1318"/>
                      <a:pt x="0" y="3835"/>
                    </a:cubicBezTo>
                    <a:lnTo>
                      <a:pt x="71" y="3882"/>
                    </a:lnTo>
                    <a:cubicBezTo>
                      <a:pt x="756" y="2635"/>
                      <a:pt x="1587" y="1687"/>
                      <a:pt x="2243" y="1054"/>
                    </a:cubicBezTo>
                    <a:cubicBezTo>
                      <a:pt x="2588" y="732"/>
                      <a:pt x="2852" y="492"/>
                      <a:pt x="3074" y="322"/>
                    </a:cubicBezTo>
                    <a:cubicBezTo>
                      <a:pt x="3174" y="246"/>
                      <a:pt x="3244" y="176"/>
                      <a:pt x="3320" y="147"/>
                    </a:cubicBezTo>
                    <a:cubicBezTo>
                      <a:pt x="3344" y="123"/>
                      <a:pt x="3367" y="100"/>
                      <a:pt x="3367" y="100"/>
                    </a:cubicBezTo>
                    <a:lnTo>
                      <a:pt x="3391" y="76"/>
                    </a:lnTo>
                    <a:lnTo>
                      <a:pt x="33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4"/>
              <p:cNvSpPr/>
              <p:nvPr/>
            </p:nvSpPr>
            <p:spPr>
              <a:xfrm>
                <a:off x="1835545" y="2233117"/>
                <a:ext cx="156219" cy="191469"/>
              </a:xfrm>
              <a:custGeom>
                <a:avLst/>
                <a:gdLst/>
                <a:ahLst/>
                <a:cxnLst/>
                <a:rect l="l" t="t" r="r" b="b"/>
                <a:pathLst>
                  <a:path w="1950" h="2390" extrusionOk="0">
                    <a:moveTo>
                      <a:pt x="1552" y="0"/>
                    </a:moveTo>
                    <a:cubicBezTo>
                      <a:pt x="1469" y="0"/>
                      <a:pt x="1070" y="487"/>
                      <a:pt x="996" y="487"/>
                    </a:cubicBezTo>
                    <a:cubicBezTo>
                      <a:pt x="925" y="463"/>
                      <a:pt x="1171" y="124"/>
                      <a:pt x="1095" y="100"/>
                    </a:cubicBezTo>
                    <a:cubicBezTo>
                      <a:pt x="1094" y="100"/>
                      <a:pt x="1093" y="100"/>
                      <a:pt x="1092" y="100"/>
                    </a:cubicBezTo>
                    <a:cubicBezTo>
                      <a:pt x="1008" y="100"/>
                      <a:pt x="289" y="1076"/>
                      <a:pt x="0" y="1365"/>
                    </a:cubicBezTo>
                    <a:lnTo>
                      <a:pt x="755" y="2390"/>
                    </a:lnTo>
                    <a:cubicBezTo>
                      <a:pt x="1341" y="1711"/>
                      <a:pt x="1950" y="733"/>
                      <a:pt x="1903" y="686"/>
                    </a:cubicBezTo>
                    <a:cubicBezTo>
                      <a:pt x="1898" y="681"/>
                      <a:pt x="1891" y="679"/>
                      <a:pt x="1883" y="679"/>
                    </a:cubicBezTo>
                    <a:cubicBezTo>
                      <a:pt x="1806" y="679"/>
                      <a:pt x="1599" y="891"/>
                      <a:pt x="1487" y="1002"/>
                    </a:cubicBezTo>
                    <a:cubicBezTo>
                      <a:pt x="1657" y="780"/>
                      <a:pt x="1926" y="487"/>
                      <a:pt x="1874" y="417"/>
                    </a:cubicBezTo>
                    <a:cubicBezTo>
                      <a:pt x="1870" y="413"/>
                      <a:pt x="1864" y="411"/>
                      <a:pt x="1856" y="411"/>
                    </a:cubicBezTo>
                    <a:cubicBezTo>
                      <a:pt x="1774" y="411"/>
                      <a:pt x="1498" y="627"/>
                      <a:pt x="1364" y="809"/>
                    </a:cubicBezTo>
                    <a:cubicBezTo>
                      <a:pt x="1487" y="610"/>
                      <a:pt x="1874" y="194"/>
                      <a:pt x="1827" y="124"/>
                    </a:cubicBezTo>
                    <a:cubicBezTo>
                      <a:pt x="1822" y="119"/>
                      <a:pt x="1816" y="116"/>
                      <a:pt x="1807" y="116"/>
                    </a:cubicBezTo>
                    <a:cubicBezTo>
                      <a:pt x="1688" y="116"/>
                      <a:pt x="1218" y="586"/>
                      <a:pt x="1218" y="586"/>
                    </a:cubicBezTo>
                    <a:cubicBezTo>
                      <a:pt x="1218" y="586"/>
                      <a:pt x="1681" y="77"/>
                      <a:pt x="1558" y="1"/>
                    </a:cubicBezTo>
                    <a:cubicBezTo>
                      <a:pt x="1556" y="0"/>
                      <a:pt x="1554" y="0"/>
                      <a:pt x="15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4"/>
              <p:cNvSpPr/>
              <p:nvPr/>
            </p:nvSpPr>
            <p:spPr>
              <a:xfrm>
                <a:off x="1528233" y="2299770"/>
                <a:ext cx="418508" cy="422193"/>
              </a:xfrm>
              <a:custGeom>
                <a:avLst/>
                <a:gdLst/>
                <a:ahLst/>
                <a:cxnLst/>
                <a:rect l="l" t="t" r="r" b="b"/>
                <a:pathLst>
                  <a:path w="5224" h="5270" extrusionOk="0">
                    <a:moveTo>
                      <a:pt x="4275" y="0"/>
                    </a:moveTo>
                    <a:cubicBezTo>
                      <a:pt x="4275" y="0"/>
                      <a:pt x="2566" y="1997"/>
                      <a:pt x="1" y="4169"/>
                    </a:cubicBezTo>
                    <a:lnTo>
                      <a:pt x="1517" y="5270"/>
                    </a:lnTo>
                    <a:cubicBezTo>
                      <a:pt x="3614" y="3144"/>
                      <a:pt x="5224" y="656"/>
                      <a:pt x="5224" y="656"/>
                    </a:cubicBezTo>
                    <a:lnTo>
                      <a:pt x="42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4"/>
              <p:cNvSpPr/>
              <p:nvPr/>
            </p:nvSpPr>
            <p:spPr>
              <a:xfrm>
                <a:off x="1467748" y="2588736"/>
                <a:ext cx="236492" cy="227039"/>
              </a:xfrm>
              <a:custGeom>
                <a:avLst/>
                <a:gdLst/>
                <a:ahLst/>
                <a:cxnLst/>
                <a:rect l="l" t="t" r="r" b="b"/>
                <a:pathLst>
                  <a:path w="2952" h="2834" extrusionOk="0">
                    <a:moveTo>
                      <a:pt x="1394" y="0"/>
                    </a:moveTo>
                    <a:cubicBezTo>
                      <a:pt x="1394" y="0"/>
                      <a:pt x="539" y="638"/>
                      <a:pt x="1" y="1294"/>
                    </a:cubicBezTo>
                    <a:lnTo>
                      <a:pt x="1587" y="2834"/>
                    </a:lnTo>
                    <a:lnTo>
                      <a:pt x="2952" y="1247"/>
                    </a:lnTo>
                    <a:lnTo>
                      <a:pt x="1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4"/>
              <p:cNvSpPr/>
              <p:nvPr/>
            </p:nvSpPr>
            <p:spPr>
              <a:xfrm>
                <a:off x="1446198" y="3597192"/>
                <a:ext cx="246346" cy="919611"/>
              </a:xfrm>
              <a:custGeom>
                <a:avLst/>
                <a:gdLst/>
                <a:ahLst/>
                <a:cxnLst/>
                <a:rect l="l" t="t" r="r" b="b"/>
                <a:pathLst>
                  <a:path w="3075" h="11479" extrusionOk="0">
                    <a:moveTo>
                      <a:pt x="0" y="1"/>
                    </a:moveTo>
                    <a:lnTo>
                      <a:pt x="439" y="10762"/>
                    </a:lnTo>
                    <a:cubicBezTo>
                      <a:pt x="439" y="10762"/>
                      <a:pt x="246" y="11371"/>
                      <a:pt x="346" y="11447"/>
                    </a:cubicBezTo>
                    <a:cubicBezTo>
                      <a:pt x="363" y="11470"/>
                      <a:pt x="532" y="11479"/>
                      <a:pt x="778" y="11479"/>
                    </a:cubicBezTo>
                    <a:cubicBezTo>
                      <a:pt x="1549" y="11479"/>
                      <a:pt x="3074" y="11395"/>
                      <a:pt x="3074" y="11395"/>
                    </a:cubicBezTo>
                    <a:lnTo>
                      <a:pt x="2126" y="10786"/>
                    </a:lnTo>
                    <a:lnTo>
                      <a:pt x="2928" y="3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4"/>
              <p:cNvSpPr/>
              <p:nvPr/>
            </p:nvSpPr>
            <p:spPr>
              <a:xfrm>
                <a:off x="1469671" y="4467294"/>
                <a:ext cx="265974" cy="84038"/>
              </a:xfrm>
              <a:custGeom>
                <a:avLst/>
                <a:gdLst/>
                <a:ahLst/>
                <a:cxnLst/>
                <a:rect l="l" t="t" r="r" b="b"/>
                <a:pathLst>
                  <a:path w="3320" h="1049" extrusionOk="0">
                    <a:moveTo>
                      <a:pt x="123" y="1"/>
                    </a:moveTo>
                    <a:lnTo>
                      <a:pt x="76" y="194"/>
                    </a:lnTo>
                    <a:lnTo>
                      <a:pt x="469" y="586"/>
                    </a:lnTo>
                    <a:lnTo>
                      <a:pt x="0" y="586"/>
                    </a:lnTo>
                    <a:lnTo>
                      <a:pt x="0" y="1049"/>
                    </a:lnTo>
                    <a:lnTo>
                      <a:pt x="978" y="1049"/>
                    </a:lnTo>
                    <a:lnTo>
                      <a:pt x="978" y="703"/>
                    </a:lnTo>
                    <a:lnTo>
                      <a:pt x="1124" y="703"/>
                    </a:lnTo>
                    <a:lnTo>
                      <a:pt x="1587" y="1049"/>
                    </a:lnTo>
                    <a:lnTo>
                      <a:pt x="3103" y="1049"/>
                    </a:lnTo>
                    <a:cubicBezTo>
                      <a:pt x="3250" y="1049"/>
                      <a:pt x="3320" y="850"/>
                      <a:pt x="3174" y="779"/>
                    </a:cubicBezTo>
                    <a:lnTo>
                      <a:pt x="2049" y="71"/>
                    </a:lnTo>
                    <a:lnTo>
                      <a:pt x="1025" y="586"/>
                    </a:lnTo>
                    <a:lnTo>
                      <a:pt x="732" y="586"/>
                    </a:lnTo>
                    <a:lnTo>
                      <a:pt x="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4"/>
              <p:cNvSpPr/>
              <p:nvPr/>
            </p:nvSpPr>
            <p:spPr>
              <a:xfrm>
                <a:off x="1167086" y="3595350"/>
                <a:ext cx="342000" cy="921454"/>
              </a:xfrm>
              <a:custGeom>
                <a:avLst/>
                <a:gdLst/>
                <a:ahLst/>
                <a:cxnLst/>
                <a:rect l="l" t="t" r="r" b="b"/>
                <a:pathLst>
                  <a:path w="4269" h="11502" extrusionOk="0">
                    <a:moveTo>
                      <a:pt x="902" y="0"/>
                    </a:moveTo>
                    <a:lnTo>
                      <a:pt x="194" y="10785"/>
                    </a:lnTo>
                    <a:cubicBezTo>
                      <a:pt x="194" y="10785"/>
                      <a:pt x="1" y="11394"/>
                      <a:pt x="94" y="11470"/>
                    </a:cubicBezTo>
                    <a:cubicBezTo>
                      <a:pt x="113" y="11493"/>
                      <a:pt x="283" y="11502"/>
                      <a:pt x="530" y="11502"/>
                    </a:cubicBezTo>
                    <a:cubicBezTo>
                      <a:pt x="1303" y="11502"/>
                      <a:pt x="2829" y="11418"/>
                      <a:pt x="2829" y="11418"/>
                    </a:cubicBezTo>
                    <a:lnTo>
                      <a:pt x="1851" y="10809"/>
                    </a:lnTo>
                    <a:lnTo>
                      <a:pt x="4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4"/>
              <p:cNvSpPr/>
              <p:nvPr/>
            </p:nvSpPr>
            <p:spPr>
              <a:xfrm>
                <a:off x="1170851" y="4467294"/>
                <a:ext cx="263650" cy="84038"/>
              </a:xfrm>
              <a:custGeom>
                <a:avLst/>
                <a:gdLst/>
                <a:ahLst/>
                <a:cxnLst/>
                <a:rect l="l" t="t" r="r" b="b"/>
                <a:pathLst>
                  <a:path w="3291" h="1049" extrusionOk="0">
                    <a:moveTo>
                      <a:pt x="123" y="1"/>
                    </a:moveTo>
                    <a:lnTo>
                      <a:pt x="71" y="194"/>
                    </a:lnTo>
                    <a:lnTo>
                      <a:pt x="463" y="586"/>
                    </a:lnTo>
                    <a:lnTo>
                      <a:pt x="0" y="586"/>
                    </a:lnTo>
                    <a:lnTo>
                      <a:pt x="0" y="1049"/>
                    </a:lnTo>
                    <a:lnTo>
                      <a:pt x="978" y="1049"/>
                    </a:lnTo>
                    <a:lnTo>
                      <a:pt x="978" y="703"/>
                    </a:lnTo>
                    <a:lnTo>
                      <a:pt x="1095" y="703"/>
                    </a:lnTo>
                    <a:lnTo>
                      <a:pt x="1587" y="1049"/>
                    </a:lnTo>
                    <a:lnTo>
                      <a:pt x="3098" y="1049"/>
                    </a:lnTo>
                    <a:cubicBezTo>
                      <a:pt x="3244" y="1049"/>
                      <a:pt x="3291" y="850"/>
                      <a:pt x="3174" y="779"/>
                    </a:cubicBezTo>
                    <a:lnTo>
                      <a:pt x="2050" y="71"/>
                    </a:lnTo>
                    <a:lnTo>
                      <a:pt x="1025" y="586"/>
                    </a:lnTo>
                    <a:lnTo>
                      <a:pt x="732" y="586"/>
                    </a:lnTo>
                    <a:lnTo>
                      <a:pt x="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4"/>
              <p:cNvSpPr/>
              <p:nvPr/>
            </p:nvSpPr>
            <p:spPr>
              <a:xfrm>
                <a:off x="1199932" y="3147841"/>
                <a:ext cx="492612" cy="533870"/>
              </a:xfrm>
              <a:custGeom>
                <a:avLst/>
                <a:gdLst/>
                <a:ahLst/>
                <a:cxnLst/>
                <a:rect l="l" t="t" r="r" b="b"/>
                <a:pathLst>
                  <a:path w="6149" h="6664" extrusionOk="0">
                    <a:moveTo>
                      <a:pt x="1318" y="0"/>
                    </a:moveTo>
                    <a:cubicBezTo>
                      <a:pt x="0" y="2342"/>
                      <a:pt x="0" y="6663"/>
                      <a:pt x="0" y="6663"/>
                    </a:cubicBezTo>
                    <a:lnTo>
                      <a:pt x="6148" y="6663"/>
                    </a:lnTo>
                    <a:cubicBezTo>
                      <a:pt x="6148" y="6663"/>
                      <a:pt x="6055" y="2858"/>
                      <a:pt x="5370" y="709"/>
                    </a:cubicBezTo>
                    <a:lnTo>
                      <a:pt x="13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4"/>
              <p:cNvSpPr/>
              <p:nvPr/>
            </p:nvSpPr>
            <p:spPr>
              <a:xfrm>
                <a:off x="1467748" y="3163303"/>
                <a:ext cx="17945" cy="518408"/>
              </a:xfrm>
              <a:custGeom>
                <a:avLst/>
                <a:gdLst/>
                <a:ahLst/>
                <a:cxnLst/>
                <a:rect l="l" t="t" r="r" b="b"/>
                <a:pathLst>
                  <a:path w="224" h="6471" extrusionOk="0">
                    <a:moveTo>
                      <a:pt x="77" y="1"/>
                    </a:moveTo>
                    <a:lnTo>
                      <a:pt x="1" y="30"/>
                    </a:lnTo>
                    <a:lnTo>
                      <a:pt x="147" y="6470"/>
                    </a:lnTo>
                    <a:lnTo>
                      <a:pt x="223" y="6470"/>
                    </a:lnTo>
                    <a:lnTo>
                      <a:pt x="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4"/>
              <p:cNvSpPr/>
              <p:nvPr/>
            </p:nvSpPr>
            <p:spPr>
              <a:xfrm>
                <a:off x="1469671" y="3184853"/>
                <a:ext cx="113600" cy="90207"/>
              </a:xfrm>
              <a:custGeom>
                <a:avLst/>
                <a:gdLst/>
                <a:ahLst/>
                <a:cxnLst/>
                <a:rect l="l" t="t" r="r" b="b"/>
                <a:pathLst>
                  <a:path w="1418" h="1126" extrusionOk="0">
                    <a:moveTo>
                      <a:pt x="1347" y="1"/>
                    </a:moveTo>
                    <a:cubicBezTo>
                      <a:pt x="1294" y="100"/>
                      <a:pt x="978" y="785"/>
                      <a:pt x="0" y="1049"/>
                    </a:cubicBezTo>
                    <a:lnTo>
                      <a:pt x="29" y="1125"/>
                    </a:lnTo>
                    <a:cubicBezTo>
                      <a:pt x="562" y="979"/>
                      <a:pt x="908" y="709"/>
                      <a:pt x="1124" y="463"/>
                    </a:cubicBezTo>
                    <a:cubicBezTo>
                      <a:pt x="1318" y="247"/>
                      <a:pt x="1417" y="24"/>
                      <a:pt x="1417" y="24"/>
                    </a:cubicBezTo>
                    <a:lnTo>
                      <a:pt x="1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4"/>
              <p:cNvSpPr/>
              <p:nvPr/>
            </p:nvSpPr>
            <p:spPr>
              <a:xfrm>
                <a:off x="1987999" y="2966306"/>
                <a:ext cx="187704" cy="109113"/>
              </a:xfrm>
              <a:custGeom>
                <a:avLst/>
                <a:gdLst/>
                <a:ahLst/>
                <a:cxnLst/>
                <a:rect l="l" t="t" r="r" b="b"/>
                <a:pathLst>
                  <a:path w="2343" h="1362" extrusionOk="0">
                    <a:moveTo>
                      <a:pt x="340" y="0"/>
                    </a:moveTo>
                    <a:lnTo>
                      <a:pt x="0" y="1119"/>
                    </a:lnTo>
                    <a:cubicBezTo>
                      <a:pt x="725" y="1255"/>
                      <a:pt x="1464" y="1361"/>
                      <a:pt x="1739" y="1361"/>
                    </a:cubicBezTo>
                    <a:cubicBezTo>
                      <a:pt x="1806" y="1361"/>
                      <a:pt x="1846" y="1355"/>
                      <a:pt x="1850" y="1341"/>
                    </a:cubicBezTo>
                    <a:cubicBezTo>
                      <a:pt x="1874" y="1265"/>
                      <a:pt x="1558" y="1171"/>
                      <a:pt x="1364" y="1119"/>
                    </a:cubicBezTo>
                    <a:lnTo>
                      <a:pt x="1364" y="1119"/>
                    </a:lnTo>
                    <a:cubicBezTo>
                      <a:pt x="1582" y="1158"/>
                      <a:pt x="1856" y="1220"/>
                      <a:pt x="1991" y="1220"/>
                    </a:cubicBezTo>
                    <a:cubicBezTo>
                      <a:pt x="2037" y="1220"/>
                      <a:pt x="2067" y="1213"/>
                      <a:pt x="2073" y="1195"/>
                    </a:cubicBezTo>
                    <a:cubicBezTo>
                      <a:pt x="2096" y="1095"/>
                      <a:pt x="1727" y="972"/>
                      <a:pt x="1487" y="925"/>
                    </a:cubicBezTo>
                    <a:lnTo>
                      <a:pt x="1487" y="925"/>
                    </a:lnTo>
                    <a:cubicBezTo>
                      <a:pt x="1654" y="943"/>
                      <a:pt x="2024" y="1020"/>
                      <a:pt x="2198" y="1020"/>
                    </a:cubicBezTo>
                    <a:cubicBezTo>
                      <a:pt x="2250" y="1020"/>
                      <a:pt x="2284" y="1013"/>
                      <a:pt x="2289" y="996"/>
                    </a:cubicBezTo>
                    <a:cubicBezTo>
                      <a:pt x="2342" y="902"/>
                      <a:pt x="1611" y="680"/>
                      <a:pt x="1610" y="680"/>
                    </a:cubicBezTo>
                    <a:lnTo>
                      <a:pt x="1610" y="680"/>
                    </a:lnTo>
                    <a:cubicBezTo>
                      <a:pt x="1610" y="680"/>
                      <a:pt x="1986" y="773"/>
                      <a:pt x="2178" y="773"/>
                    </a:cubicBezTo>
                    <a:cubicBezTo>
                      <a:pt x="2245" y="773"/>
                      <a:pt x="2289" y="762"/>
                      <a:pt x="2289" y="732"/>
                    </a:cubicBezTo>
                    <a:cubicBezTo>
                      <a:pt x="2289" y="633"/>
                      <a:pt x="1634" y="510"/>
                      <a:pt x="1610" y="463"/>
                    </a:cubicBezTo>
                    <a:cubicBezTo>
                      <a:pt x="1581" y="387"/>
                      <a:pt x="1997" y="440"/>
                      <a:pt x="1973" y="340"/>
                    </a:cubicBezTo>
                    <a:cubicBezTo>
                      <a:pt x="1973" y="264"/>
                      <a:pt x="732" y="117"/>
                      <a:pt x="3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4"/>
              <p:cNvSpPr/>
              <p:nvPr/>
            </p:nvSpPr>
            <p:spPr>
              <a:xfrm>
                <a:off x="1272594" y="2641690"/>
                <a:ext cx="416184" cy="562951"/>
              </a:xfrm>
              <a:custGeom>
                <a:avLst/>
                <a:gdLst/>
                <a:ahLst/>
                <a:cxnLst/>
                <a:rect l="l" t="t" r="r" b="b"/>
                <a:pathLst>
                  <a:path w="5195" h="7027" extrusionOk="0">
                    <a:moveTo>
                      <a:pt x="2050" y="1"/>
                    </a:moveTo>
                    <a:cubicBezTo>
                      <a:pt x="1242" y="317"/>
                      <a:pt x="487" y="1125"/>
                      <a:pt x="317" y="2149"/>
                    </a:cubicBezTo>
                    <a:cubicBezTo>
                      <a:pt x="1" y="3877"/>
                      <a:pt x="71" y="7027"/>
                      <a:pt x="71" y="7027"/>
                    </a:cubicBezTo>
                    <a:lnTo>
                      <a:pt x="4463" y="7027"/>
                    </a:lnTo>
                    <a:cubicBezTo>
                      <a:pt x="4416" y="6026"/>
                      <a:pt x="4463" y="5100"/>
                      <a:pt x="4586" y="4316"/>
                    </a:cubicBezTo>
                    <a:cubicBezTo>
                      <a:pt x="5124" y="3514"/>
                      <a:pt x="5194" y="2612"/>
                      <a:pt x="4878" y="2196"/>
                    </a:cubicBezTo>
                    <a:cubicBezTo>
                      <a:pt x="3368" y="194"/>
                      <a:pt x="3221" y="71"/>
                      <a:pt x="3221" y="71"/>
                    </a:cubicBezTo>
                    <a:cubicBezTo>
                      <a:pt x="3221" y="71"/>
                      <a:pt x="3075" y="270"/>
                      <a:pt x="2683" y="270"/>
                    </a:cubicBezTo>
                    <a:cubicBezTo>
                      <a:pt x="2144" y="270"/>
                      <a:pt x="2050" y="1"/>
                      <a:pt x="20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4"/>
              <p:cNvSpPr/>
              <p:nvPr/>
            </p:nvSpPr>
            <p:spPr>
              <a:xfrm>
                <a:off x="1579425" y="2750964"/>
                <a:ext cx="486523" cy="314842"/>
              </a:xfrm>
              <a:custGeom>
                <a:avLst/>
                <a:gdLst/>
                <a:ahLst/>
                <a:cxnLst/>
                <a:rect l="l" t="t" r="r" b="b"/>
                <a:pathLst>
                  <a:path w="6073" h="3930" extrusionOk="0">
                    <a:moveTo>
                      <a:pt x="1119" y="1"/>
                    </a:moveTo>
                    <a:lnTo>
                      <a:pt x="0" y="1541"/>
                    </a:lnTo>
                    <a:cubicBezTo>
                      <a:pt x="2319" y="3491"/>
                      <a:pt x="5832" y="3930"/>
                      <a:pt x="5832" y="3930"/>
                    </a:cubicBezTo>
                    <a:lnTo>
                      <a:pt x="6072" y="2805"/>
                    </a:lnTo>
                    <a:cubicBezTo>
                      <a:pt x="6072" y="2805"/>
                      <a:pt x="4046" y="2320"/>
                      <a:pt x="1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4"/>
              <p:cNvSpPr/>
              <p:nvPr/>
            </p:nvSpPr>
            <p:spPr>
              <a:xfrm>
                <a:off x="1489379" y="2653467"/>
                <a:ext cx="195635" cy="242581"/>
              </a:xfrm>
              <a:custGeom>
                <a:avLst/>
                <a:gdLst/>
                <a:ahLst/>
                <a:cxnLst/>
                <a:rect l="l" t="t" r="r" b="b"/>
                <a:pathLst>
                  <a:path w="2442" h="3028" extrusionOk="0">
                    <a:moveTo>
                      <a:pt x="539" y="0"/>
                    </a:moveTo>
                    <a:cubicBezTo>
                      <a:pt x="1294" y="123"/>
                      <a:pt x="2442" y="1218"/>
                      <a:pt x="2442" y="1218"/>
                    </a:cubicBezTo>
                    <a:lnTo>
                      <a:pt x="1218" y="3027"/>
                    </a:lnTo>
                    <a:cubicBezTo>
                      <a:pt x="1218" y="3027"/>
                      <a:pt x="685" y="2658"/>
                      <a:pt x="0" y="20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4"/>
              <p:cNvSpPr/>
              <p:nvPr/>
            </p:nvSpPr>
            <p:spPr>
              <a:xfrm>
                <a:off x="1477602" y="2811529"/>
                <a:ext cx="111757" cy="82115"/>
              </a:xfrm>
              <a:custGeom>
                <a:avLst/>
                <a:gdLst/>
                <a:ahLst/>
                <a:cxnLst/>
                <a:rect l="l" t="t" r="r" b="b"/>
                <a:pathLst>
                  <a:path w="1395" h="1025" extrusionOk="0">
                    <a:moveTo>
                      <a:pt x="47" y="0"/>
                    </a:moveTo>
                    <a:lnTo>
                      <a:pt x="1" y="53"/>
                    </a:lnTo>
                    <a:cubicBezTo>
                      <a:pt x="1" y="53"/>
                      <a:pt x="416" y="469"/>
                      <a:pt x="1341" y="1025"/>
                    </a:cubicBezTo>
                    <a:lnTo>
                      <a:pt x="1394" y="955"/>
                    </a:lnTo>
                    <a:cubicBezTo>
                      <a:pt x="926" y="685"/>
                      <a:pt x="586" y="439"/>
                      <a:pt x="370" y="270"/>
                    </a:cubicBezTo>
                    <a:cubicBezTo>
                      <a:pt x="270" y="176"/>
                      <a:pt x="194" y="100"/>
                      <a:pt x="147" y="53"/>
                    </a:cubicBezTo>
                    <a:cubicBezTo>
                      <a:pt x="100" y="53"/>
                      <a:pt x="100" y="29"/>
                      <a:pt x="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4"/>
              <p:cNvSpPr/>
              <p:nvPr/>
            </p:nvSpPr>
            <p:spPr>
              <a:xfrm>
                <a:off x="1409106" y="2430594"/>
                <a:ext cx="183938" cy="189626"/>
              </a:xfrm>
              <a:custGeom>
                <a:avLst/>
                <a:gdLst/>
                <a:ahLst/>
                <a:cxnLst/>
                <a:rect l="l" t="t" r="r" b="b"/>
                <a:pathLst>
                  <a:path w="2296" h="2367" extrusionOk="0">
                    <a:moveTo>
                      <a:pt x="1857" y="709"/>
                    </a:moveTo>
                    <a:cubicBezTo>
                      <a:pt x="2173" y="1195"/>
                      <a:pt x="2296" y="1711"/>
                      <a:pt x="1857" y="1974"/>
                    </a:cubicBezTo>
                    <a:cubicBezTo>
                      <a:pt x="1441" y="2220"/>
                      <a:pt x="756" y="2366"/>
                      <a:pt x="317" y="1634"/>
                    </a:cubicBezTo>
                    <a:cubicBezTo>
                      <a:pt x="1" y="1125"/>
                      <a:pt x="100" y="510"/>
                      <a:pt x="539" y="247"/>
                    </a:cubicBezTo>
                    <a:cubicBezTo>
                      <a:pt x="955" y="1"/>
                      <a:pt x="1564" y="194"/>
                      <a:pt x="1857" y="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4"/>
              <p:cNvSpPr/>
              <p:nvPr/>
            </p:nvSpPr>
            <p:spPr>
              <a:xfrm>
                <a:off x="1529915" y="2493883"/>
                <a:ext cx="11857" cy="11296"/>
              </a:xfrm>
              <a:custGeom>
                <a:avLst/>
                <a:gdLst/>
                <a:ahLst/>
                <a:cxnLst/>
                <a:rect l="l" t="t" r="r" b="b"/>
                <a:pathLst>
                  <a:path w="148" h="141" extrusionOk="0">
                    <a:moveTo>
                      <a:pt x="26" y="1"/>
                    </a:moveTo>
                    <a:cubicBezTo>
                      <a:pt x="10" y="1"/>
                      <a:pt x="1" y="13"/>
                      <a:pt x="9" y="42"/>
                    </a:cubicBezTo>
                    <a:cubicBezTo>
                      <a:pt x="9" y="83"/>
                      <a:pt x="44" y="141"/>
                      <a:pt x="84" y="141"/>
                    </a:cubicBezTo>
                    <a:cubicBezTo>
                      <a:pt x="90" y="141"/>
                      <a:pt x="97" y="139"/>
                      <a:pt x="103" y="136"/>
                    </a:cubicBezTo>
                    <a:lnTo>
                      <a:pt x="126" y="136"/>
                    </a:lnTo>
                    <a:cubicBezTo>
                      <a:pt x="147" y="70"/>
                      <a:pt x="66" y="1"/>
                      <a:pt x="26" y="1"/>
                    </a:cubicBezTo>
                    <a:close/>
                  </a:path>
                </a:pathLst>
              </a:custGeom>
              <a:solidFill>
                <a:srgbClr val="0B0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4"/>
              <p:cNvSpPr/>
              <p:nvPr/>
            </p:nvSpPr>
            <p:spPr>
              <a:xfrm>
                <a:off x="1510929" y="2477540"/>
                <a:ext cx="27238" cy="17384"/>
              </a:xfrm>
              <a:custGeom>
                <a:avLst/>
                <a:gdLst/>
                <a:ahLst/>
                <a:cxnLst/>
                <a:rect l="l" t="t" r="r" b="b"/>
                <a:pathLst>
                  <a:path w="340" h="217" extrusionOk="0">
                    <a:moveTo>
                      <a:pt x="317" y="0"/>
                    </a:moveTo>
                    <a:cubicBezTo>
                      <a:pt x="217" y="24"/>
                      <a:pt x="100" y="71"/>
                      <a:pt x="24" y="194"/>
                    </a:cubicBezTo>
                    <a:cubicBezTo>
                      <a:pt x="0" y="194"/>
                      <a:pt x="0" y="217"/>
                      <a:pt x="24" y="217"/>
                    </a:cubicBezTo>
                    <a:lnTo>
                      <a:pt x="47" y="217"/>
                    </a:lnTo>
                    <a:cubicBezTo>
                      <a:pt x="123" y="100"/>
                      <a:pt x="217" y="71"/>
                      <a:pt x="317" y="47"/>
                    </a:cubicBezTo>
                    <a:cubicBezTo>
                      <a:pt x="340" y="47"/>
                      <a:pt x="340" y="47"/>
                      <a:pt x="340" y="24"/>
                    </a:cubicBezTo>
                    <a:cubicBezTo>
                      <a:pt x="340" y="24"/>
                      <a:pt x="340" y="0"/>
                      <a:pt x="317" y="0"/>
                    </a:cubicBezTo>
                    <a:close/>
                  </a:path>
                </a:pathLst>
              </a:custGeom>
              <a:solidFill>
                <a:srgbClr val="0B0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4"/>
              <p:cNvSpPr/>
              <p:nvPr/>
            </p:nvSpPr>
            <p:spPr>
              <a:xfrm>
                <a:off x="1544256" y="2532417"/>
                <a:ext cx="31004" cy="27799"/>
              </a:xfrm>
              <a:custGeom>
                <a:avLst/>
                <a:gdLst/>
                <a:ahLst/>
                <a:cxnLst/>
                <a:rect l="l" t="t" r="r" b="b"/>
                <a:pathLst>
                  <a:path w="387" h="347" extrusionOk="0">
                    <a:moveTo>
                      <a:pt x="293" y="0"/>
                    </a:moveTo>
                    <a:lnTo>
                      <a:pt x="0" y="147"/>
                    </a:lnTo>
                    <a:cubicBezTo>
                      <a:pt x="0" y="147"/>
                      <a:pt x="102" y="346"/>
                      <a:pt x="231" y="346"/>
                    </a:cubicBezTo>
                    <a:cubicBezTo>
                      <a:pt x="244" y="346"/>
                      <a:pt x="256" y="344"/>
                      <a:pt x="269" y="340"/>
                    </a:cubicBezTo>
                    <a:cubicBezTo>
                      <a:pt x="387" y="317"/>
                      <a:pt x="293"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4"/>
              <p:cNvSpPr/>
              <p:nvPr/>
            </p:nvSpPr>
            <p:spPr>
              <a:xfrm>
                <a:off x="1436825" y="2547879"/>
                <a:ext cx="107511" cy="115442"/>
              </a:xfrm>
              <a:custGeom>
                <a:avLst/>
                <a:gdLst/>
                <a:ahLst/>
                <a:cxnLst/>
                <a:rect l="l" t="t" r="r" b="b"/>
                <a:pathLst>
                  <a:path w="1342" h="1441" extrusionOk="0">
                    <a:moveTo>
                      <a:pt x="1195" y="1318"/>
                    </a:moveTo>
                    <a:cubicBezTo>
                      <a:pt x="1195" y="1318"/>
                      <a:pt x="949" y="1441"/>
                      <a:pt x="633" y="1441"/>
                    </a:cubicBezTo>
                    <a:cubicBezTo>
                      <a:pt x="193" y="1441"/>
                      <a:pt x="0" y="1242"/>
                      <a:pt x="0" y="1242"/>
                    </a:cubicBezTo>
                    <a:lnTo>
                      <a:pt x="293" y="1"/>
                    </a:lnTo>
                    <a:lnTo>
                      <a:pt x="1341" y="10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4"/>
              <p:cNvSpPr/>
              <p:nvPr/>
            </p:nvSpPr>
            <p:spPr>
              <a:xfrm>
                <a:off x="1549863" y="2489236"/>
                <a:ext cx="31484" cy="37172"/>
              </a:xfrm>
              <a:custGeom>
                <a:avLst/>
                <a:gdLst/>
                <a:ahLst/>
                <a:cxnLst/>
                <a:rect l="l" t="t" r="r" b="b"/>
                <a:pathLst>
                  <a:path w="393" h="464" extrusionOk="0">
                    <a:moveTo>
                      <a:pt x="0" y="1"/>
                    </a:moveTo>
                    <a:cubicBezTo>
                      <a:pt x="0" y="1"/>
                      <a:pt x="369" y="247"/>
                      <a:pt x="393" y="293"/>
                    </a:cubicBezTo>
                    <a:cubicBezTo>
                      <a:pt x="393" y="364"/>
                      <a:pt x="246" y="463"/>
                      <a:pt x="246" y="46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4"/>
              <p:cNvSpPr/>
              <p:nvPr/>
            </p:nvSpPr>
            <p:spPr>
              <a:xfrm>
                <a:off x="1104198" y="2416414"/>
                <a:ext cx="447589" cy="461368"/>
              </a:xfrm>
              <a:custGeom>
                <a:avLst/>
                <a:gdLst/>
                <a:ahLst/>
                <a:cxnLst/>
                <a:rect l="l" t="t" r="r" b="b"/>
                <a:pathLst>
                  <a:path w="5587" h="5759" extrusionOk="0">
                    <a:moveTo>
                      <a:pt x="4885" y="0"/>
                    </a:moveTo>
                    <a:cubicBezTo>
                      <a:pt x="4763" y="0"/>
                      <a:pt x="4643" y="27"/>
                      <a:pt x="4539" y="78"/>
                    </a:cubicBezTo>
                    <a:cubicBezTo>
                      <a:pt x="4529" y="83"/>
                      <a:pt x="4517" y="85"/>
                      <a:pt x="4503" y="85"/>
                    </a:cubicBezTo>
                    <a:cubicBezTo>
                      <a:pt x="4446" y="85"/>
                      <a:pt x="4360" y="55"/>
                      <a:pt x="4322" y="55"/>
                    </a:cubicBezTo>
                    <a:cubicBezTo>
                      <a:pt x="4246" y="55"/>
                      <a:pt x="4176" y="78"/>
                      <a:pt x="4100" y="78"/>
                    </a:cubicBezTo>
                    <a:cubicBezTo>
                      <a:pt x="3713" y="154"/>
                      <a:pt x="3391" y="494"/>
                      <a:pt x="3198" y="834"/>
                    </a:cubicBezTo>
                    <a:cubicBezTo>
                      <a:pt x="3075" y="1080"/>
                      <a:pt x="2981" y="1325"/>
                      <a:pt x="2735" y="1472"/>
                    </a:cubicBezTo>
                    <a:cubicBezTo>
                      <a:pt x="2249" y="1788"/>
                      <a:pt x="1564" y="1665"/>
                      <a:pt x="1002" y="1858"/>
                    </a:cubicBezTo>
                    <a:cubicBezTo>
                      <a:pt x="440" y="2057"/>
                      <a:pt x="1" y="2643"/>
                      <a:pt x="147" y="3275"/>
                    </a:cubicBezTo>
                    <a:cubicBezTo>
                      <a:pt x="200" y="3468"/>
                      <a:pt x="294" y="3667"/>
                      <a:pt x="370" y="3861"/>
                    </a:cubicBezTo>
                    <a:cubicBezTo>
                      <a:pt x="516" y="4276"/>
                      <a:pt x="440" y="4786"/>
                      <a:pt x="686" y="5155"/>
                    </a:cubicBezTo>
                    <a:cubicBezTo>
                      <a:pt x="756" y="5254"/>
                      <a:pt x="856" y="5324"/>
                      <a:pt x="955" y="5401"/>
                    </a:cubicBezTo>
                    <a:cubicBezTo>
                      <a:pt x="1247" y="5639"/>
                      <a:pt x="1622" y="5759"/>
                      <a:pt x="2004" y="5759"/>
                    </a:cubicBezTo>
                    <a:cubicBezTo>
                      <a:pt x="2166" y="5759"/>
                      <a:pt x="2330" y="5737"/>
                      <a:pt x="2489" y="5693"/>
                    </a:cubicBezTo>
                    <a:cubicBezTo>
                      <a:pt x="3005" y="5547"/>
                      <a:pt x="3444" y="5155"/>
                      <a:pt x="3637" y="4669"/>
                    </a:cubicBezTo>
                    <a:cubicBezTo>
                      <a:pt x="3883" y="4083"/>
                      <a:pt x="3807" y="3422"/>
                      <a:pt x="4152" y="2883"/>
                    </a:cubicBezTo>
                    <a:cubicBezTo>
                      <a:pt x="4299" y="2666"/>
                      <a:pt x="4515" y="2473"/>
                      <a:pt x="4685" y="2227"/>
                    </a:cubicBezTo>
                    <a:cubicBezTo>
                      <a:pt x="4831" y="2005"/>
                      <a:pt x="4908" y="1595"/>
                      <a:pt x="4908" y="1325"/>
                    </a:cubicBezTo>
                    <a:cubicBezTo>
                      <a:pt x="4931" y="1273"/>
                      <a:pt x="4808" y="763"/>
                      <a:pt x="4831" y="763"/>
                    </a:cubicBezTo>
                    <a:cubicBezTo>
                      <a:pt x="5101" y="763"/>
                      <a:pt x="5440" y="594"/>
                      <a:pt x="5587" y="447"/>
                    </a:cubicBezTo>
                    <a:cubicBezTo>
                      <a:pt x="5452" y="141"/>
                      <a:pt x="5164" y="0"/>
                      <a:pt x="4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4"/>
              <p:cNvSpPr/>
              <p:nvPr/>
            </p:nvSpPr>
            <p:spPr>
              <a:xfrm>
                <a:off x="1460218" y="2525848"/>
                <a:ext cx="48869" cy="41979"/>
              </a:xfrm>
              <a:custGeom>
                <a:avLst/>
                <a:gdLst/>
                <a:ahLst/>
                <a:cxnLst/>
                <a:rect l="l" t="t" r="r" b="b"/>
                <a:pathLst>
                  <a:path w="610" h="524" extrusionOk="0">
                    <a:moveTo>
                      <a:pt x="269" y="0"/>
                    </a:moveTo>
                    <a:cubicBezTo>
                      <a:pt x="219" y="0"/>
                      <a:pt x="162" y="18"/>
                      <a:pt x="118" y="82"/>
                    </a:cubicBezTo>
                    <a:cubicBezTo>
                      <a:pt x="1" y="276"/>
                      <a:pt x="317" y="522"/>
                      <a:pt x="464" y="522"/>
                    </a:cubicBezTo>
                    <a:cubicBezTo>
                      <a:pt x="473" y="523"/>
                      <a:pt x="482" y="524"/>
                      <a:pt x="490" y="524"/>
                    </a:cubicBezTo>
                    <a:cubicBezTo>
                      <a:pt x="610" y="524"/>
                      <a:pt x="610" y="375"/>
                      <a:pt x="610" y="375"/>
                    </a:cubicBezTo>
                    <a:lnTo>
                      <a:pt x="387" y="30"/>
                    </a:lnTo>
                    <a:cubicBezTo>
                      <a:pt x="387" y="30"/>
                      <a:pt x="334" y="0"/>
                      <a:pt x="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4"/>
              <p:cNvSpPr/>
              <p:nvPr/>
            </p:nvSpPr>
            <p:spPr>
              <a:xfrm>
                <a:off x="1847241" y="2629994"/>
                <a:ext cx="80" cy="80"/>
              </a:xfrm>
              <a:custGeom>
                <a:avLst/>
                <a:gdLst/>
                <a:ahLst/>
                <a:cxnLst/>
                <a:rect l="l" t="t" r="r" b="b"/>
                <a:pathLst>
                  <a:path w="1" h="1" extrusionOk="0">
                    <a:moveTo>
                      <a:pt x="1" y="0"/>
                    </a:moveTo>
                    <a:lnTo>
                      <a:pt x="1"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4"/>
              <p:cNvSpPr/>
              <p:nvPr/>
            </p:nvSpPr>
            <p:spPr>
              <a:xfrm>
                <a:off x="1847241" y="2631836"/>
                <a:ext cx="1923" cy="80"/>
              </a:xfrm>
              <a:custGeom>
                <a:avLst/>
                <a:gdLst/>
                <a:ahLst/>
                <a:cxnLst/>
                <a:rect l="l" t="t" r="r" b="b"/>
                <a:pathLst>
                  <a:path w="24" h="1" extrusionOk="0">
                    <a:moveTo>
                      <a:pt x="1" y="1"/>
                    </a:moveTo>
                    <a:lnTo>
                      <a:pt x="24" y="1"/>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4"/>
              <p:cNvSpPr/>
              <p:nvPr/>
            </p:nvSpPr>
            <p:spPr>
              <a:xfrm>
                <a:off x="1849084" y="2631836"/>
                <a:ext cx="80" cy="80"/>
              </a:xfrm>
              <a:custGeom>
                <a:avLst/>
                <a:gdLst/>
                <a:ahLst/>
                <a:cxnLst/>
                <a:rect l="l" t="t" r="r" b="b"/>
                <a:pathLst>
                  <a:path w="1" h="1" extrusionOk="0">
                    <a:moveTo>
                      <a:pt x="1" y="1"/>
                    </a:moveTo>
                    <a:lnTo>
                      <a:pt x="1" y="1"/>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4"/>
              <p:cNvSpPr/>
              <p:nvPr/>
            </p:nvSpPr>
            <p:spPr>
              <a:xfrm>
                <a:off x="1849084" y="2633759"/>
                <a:ext cx="80" cy="80"/>
              </a:xfrm>
              <a:custGeom>
                <a:avLst/>
                <a:gdLst/>
                <a:ahLst/>
                <a:cxnLst/>
                <a:rect l="l" t="t" r="r" b="b"/>
                <a:pathLst>
                  <a:path w="1" h="1" extrusionOk="0">
                    <a:moveTo>
                      <a:pt x="1" y="0"/>
                    </a:moveTo>
                    <a:lnTo>
                      <a:pt x="1"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4"/>
              <p:cNvSpPr/>
              <p:nvPr/>
            </p:nvSpPr>
            <p:spPr>
              <a:xfrm>
                <a:off x="1851006" y="2633759"/>
                <a:ext cx="80" cy="1923"/>
              </a:xfrm>
              <a:custGeom>
                <a:avLst/>
                <a:gdLst/>
                <a:ahLst/>
                <a:cxnLst/>
                <a:rect l="l" t="t" r="r" b="b"/>
                <a:pathLst>
                  <a:path w="1" h="24" extrusionOk="0">
                    <a:moveTo>
                      <a:pt x="0" y="0"/>
                    </a:moveTo>
                    <a:lnTo>
                      <a:pt x="0" y="24"/>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4"/>
              <p:cNvSpPr/>
              <p:nvPr/>
            </p:nvSpPr>
            <p:spPr>
              <a:xfrm>
                <a:off x="1851006" y="2635602"/>
                <a:ext cx="1923" cy="2403"/>
              </a:xfrm>
              <a:custGeom>
                <a:avLst/>
                <a:gdLst/>
                <a:ahLst/>
                <a:cxnLst/>
                <a:rect l="l" t="t" r="r" b="b"/>
                <a:pathLst>
                  <a:path w="24" h="30" extrusionOk="0">
                    <a:moveTo>
                      <a:pt x="0" y="1"/>
                    </a:moveTo>
                    <a:lnTo>
                      <a:pt x="24" y="3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4"/>
              <p:cNvSpPr/>
              <p:nvPr/>
            </p:nvSpPr>
            <p:spPr>
              <a:xfrm>
                <a:off x="7838369" y="3770132"/>
                <a:ext cx="19788" cy="11777"/>
              </a:xfrm>
              <a:custGeom>
                <a:avLst/>
                <a:gdLst/>
                <a:ahLst/>
                <a:cxnLst/>
                <a:rect l="l" t="t" r="r" b="b"/>
                <a:pathLst>
                  <a:path w="247" h="147" extrusionOk="0">
                    <a:moveTo>
                      <a:pt x="247" y="0"/>
                    </a:moveTo>
                    <a:cubicBezTo>
                      <a:pt x="147" y="24"/>
                      <a:pt x="77" y="24"/>
                      <a:pt x="1" y="47"/>
                    </a:cubicBezTo>
                    <a:lnTo>
                      <a:pt x="1" y="147"/>
                    </a:lnTo>
                    <a:cubicBezTo>
                      <a:pt x="77" y="123"/>
                      <a:pt x="170" y="123"/>
                      <a:pt x="247" y="100"/>
                    </a:cubicBezTo>
                    <a:lnTo>
                      <a:pt x="247" y="0"/>
                    </a:lnTo>
                    <a:close/>
                  </a:path>
                </a:pathLst>
              </a:custGeom>
              <a:solidFill>
                <a:srgbClr val="A9C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4"/>
              <p:cNvSpPr/>
              <p:nvPr/>
            </p:nvSpPr>
            <p:spPr>
              <a:xfrm>
                <a:off x="7644650" y="1188819"/>
                <a:ext cx="711639" cy="711639"/>
              </a:xfrm>
              <a:custGeom>
                <a:avLst/>
                <a:gdLst/>
                <a:ahLst/>
                <a:cxnLst/>
                <a:rect l="l" t="t" r="r" b="b"/>
                <a:pathLst>
                  <a:path w="8883" h="8883" extrusionOk="0">
                    <a:moveTo>
                      <a:pt x="4425" y="2786"/>
                    </a:moveTo>
                    <a:cubicBezTo>
                      <a:pt x="3711" y="2786"/>
                      <a:pt x="3053" y="3262"/>
                      <a:pt x="2852" y="3982"/>
                    </a:cubicBezTo>
                    <a:cubicBezTo>
                      <a:pt x="2588" y="4860"/>
                      <a:pt x="3097" y="5785"/>
                      <a:pt x="3976" y="6031"/>
                    </a:cubicBezTo>
                    <a:cubicBezTo>
                      <a:pt x="4133" y="6078"/>
                      <a:pt x="4291" y="6100"/>
                      <a:pt x="4447" y="6100"/>
                    </a:cubicBezTo>
                    <a:cubicBezTo>
                      <a:pt x="5163" y="6100"/>
                      <a:pt x="5823" y="5628"/>
                      <a:pt x="6025" y="4907"/>
                    </a:cubicBezTo>
                    <a:cubicBezTo>
                      <a:pt x="6294" y="4028"/>
                      <a:pt x="5779" y="3103"/>
                      <a:pt x="4901" y="2857"/>
                    </a:cubicBezTo>
                    <a:cubicBezTo>
                      <a:pt x="4742" y="2809"/>
                      <a:pt x="4582" y="2786"/>
                      <a:pt x="4425" y="2786"/>
                    </a:cubicBezTo>
                    <a:close/>
                    <a:moveTo>
                      <a:pt x="4421" y="2197"/>
                    </a:moveTo>
                    <a:cubicBezTo>
                      <a:pt x="4637" y="2197"/>
                      <a:pt x="4857" y="2229"/>
                      <a:pt x="5077" y="2295"/>
                    </a:cubicBezTo>
                    <a:cubicBezTo>
                      <a:pt x="6271" y="2635"/>
                      <a:pt x="6950" y="3882"/>
                      <a:pt x="6611" y="5076"/>
                    </a:cubicBezTo>
                    <a:cubicBezTo>
                      <a:pt x="6310" y="6064"/>
                      <a:pt x="5406" y="6703"/>
                      <a:pt x="4427" y="6703"/>
                    </a:cubicBezTo>
                    <a:cubicBezTo>
                      <a:pt x="4221" y="6703"/>
                      <a:pt x="4013" y="6675"/>
                      <a:pt x="3806" y="6616"/>
                    </a:cubicBezTo>
                    <a:cubicBezTo>
                      <a:pt x="2611" y="6248"/>
                      <a:pt x="1926" y="5006"/>
                      <a:pt x="2295" y="3806"/>
                    </a:cubicBezTo>
                    <a:cubicBezTo>
                      <a:pt x="2573" y="2830"/>
                      <a:pt x="3453" y="2197"/>
                      <a:pt x="4421" y="2197"/>
                    </a:cubicBezTo>
                    <a:close/>
                    <a:moveTo>
                      <a:pt x="4661" y="0"/>
                    </a:moveTo>
                    <a:lnTo>
                      <a:pt x="4514" y="931"/>
                    </a:lnTo>
                    <a:cubicBezTo>
                      <a:pt x="4198" y="931"/>
                      <a:pt x="3905" y="954"/>
                      <a:pt x="3583" y="1025"/>
                    </a:cubicBezTo>
                    <a:lnTo>
                      <a:pt x="3267" y="146"/>
                    </a:lnTo>
                    <a:cubicBezTo>
                      <a:pt x="2588" y="346"/>
                      <a:pt x="1973" y="685"/>
                      <a:pt x="1440" y="1148"/>
                    </a:cubicBezTo>
                    <a:lnTo>
                      <a:pt x="2026" y="1903"/>
                    </a:lnTo>
                    <a:cubicBezTo>
                      <a:pt x="1803" y="2126"/>
                      <a:pt x="1587" y="2371"/>
                      <a:pt x="1440" y="2635"/>
                    </a:cubicBezTo>
                    <a:lnTo>
                      <a:pt x="562" y="2248"/>
                    </a:lnTo>
                    <a:cubicBezTo>
                      <a:pt x="392" y="2541"/>
                      <a:pt x="269" y="2857"/>
                      <a:pt x="170" y="3197"/>
                    </a:cubicBezTo>
                    <a:cubicBezTo>
                      <a:pt x="70" y="3542"/>
                      <a:pt x="0" y="3882"/>
                      <a:pt x="0" y="4222"/>
                    </a:cubicBezTo>
                    <a:lnTo>
                      <a:pt x="925" y="4368"/>
                    </a:lnTo>
                    <a:cubicBezTo>
                      <a:pt x="925" y="4684"/>
                      <a:pt x="949" y="4977"/>
                      <a:pt x="1025" y="5299"/>
                    </a:cubicBezTo>
                    <a:lnTo>
                      <a:pt x="146" y="5615"/>
                    </a:lnTo>
                    <a:cubicBezTo>
                      <a:pt x="340" y="6294"/>
                      <a:pt x="685" y="6933"/>
                      <a:pt x="1148" y="7442"/>
                    </a:cubicBezTo>
                    <a:lnTo>
                      <a:pt x="1903" y="6856"/>
                    </a:lnTo>
                    <a:cubicBezTo>
                      <a:pt x="2120" y="7102"/>
                      <a:pt x="2366" y="7296"/>
                      <a:pt x="2635" y="7442"/>
                    </a:cubicBezTo>
                    <a:lnTo>
                      <a:pt x="2243" y="8320"/>
                    </a:lnTo>
                    <a:cubicBezTo>
                      <a:pt x="2535" y="8490"/>
                      <a:pt x="2852" y="8613"/>
                      <a:pt x="3197" y="8713"/>
                    </a:cubicBezTo>
                    <a:cubicBezTo>
                      <a:pt x="3537" y="8835"/>
                      <a:pt x="3876" y="8882"/>
                      <a:pt x="4222" y="8882"/>
                    </a:cubicBezTo>
                    <a:lnTo>
                      <a:pt x="4368" y="7957"/>
                    </a:lnTo>
                    <a:cubicBezTo>
                      <a:pt x="4684" y="7957"/>
                      <a:pt x="4977" y="7934"/>
                      <a:pt x="5293" y="7858"/>
                    </a:cubicBezTo>
                    <a:lnTo>
                      <a:pt x="5609" y="8736"/>
                    </a:lnTo>
                    <a:cubicBezTo>
                      <a:pt x="6294" y="8566"/>
                      <a:pt x="6927" y="8227"/>
                      <a:pt x="7442" y="7735"/>
                    </a:cubicBezTo>
                    <a:lnTo>
                      <a:pt x="6856" y="6979"/>
                    </a:lnTo>
                    <a:cubicBezTo>
                      <a:pt x="7097" y="6763"/>
                      <a:pt x="7296" y="6517"/>
                      <a:pt x="7442" y="6248"/>
                    </a:cubicBezTo>
                    <a:lnTo>
                      <a:pt x="8320" y="6640"/>
                    </a:lnTo>
                    <a:cubicBezTo>
                      <a:pt x="8490" y="6347"/>
                      <a:pt x="8613" y="6031"/>
                      <a:pt x="8707" y="5685"/>
                    </a:cubicBezTo>
                    <a:cubicBezTo>
                      <a:pt x="8806" y="5346"/>
                      <a:pt x="8882" y="5006"/>
                      <a:pt x="8882" y="4661"/>
                    </a:cubicBezTo>
                    <a:lnTo>
                      <a:pt x="7951" y="4514"/>
                    </a:lnTo>
                    <a:cubicBezTo>
                      <a:pt x="7951" y="4222"/>
                      <a:pt x="7928" y="3905"/>
                      <a:pt x="7858" y="3589"/>
                    </a:cubicBezTo>
                    <a:lnTo>
                      <a:pt x="8736" y="3273"/>
                    </a:lnTo>
                    <a:cubicBezTo>
                      <a:pt x="8560" y="2588"/>
                      <a:pt x="8197" y="1979"/>
                      <a:pt x="7735" y="1440"/>
                    </a:cubicBezTo>
                    <a:lnTo>
                      <a:pt x="6979" y="2026"/>
                    </a:lnTo>
                    <a:cubicBezTo>
                      <a:pt x="6757" y="1809"/>
                      <a:pt x="6511" y="1587"/>
                      <a:pt x="6248" y="1440"/>
                    </a:cubicBezTo>
                    <a:lnTo>
                      <a:pt x="6634" y="562"/>
                    </a:lnTo>
                    <a:cubicBezTo>
                      <a:pt x="6341" y="392"/>
                      <a:pt x="6025" y="269"/>
                      <a:pt x="5685" y="176"/>
                    </a:cubicBezTo>
                    <a:cubicBezTo>
                      <a:pt x="5340" y="76"/>
                      <a:pt x="5000" y="0"/>
                      <a:pt x="4661" y="0"/>
                    </a:cubicBez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4"/>
              <p:cNvSpPr/>
              <p:nvPr/>
            </p:nvSpPr>
            <p:spPr>
              <a:xfrm>
                <a:off x="8303359" y="1940758"/>
                <a:ext cx="351854" cy="351854"/>
              </a:xfrm>
              <a:custGeom>
                <a:avLst/>
                <a:gdLst/>
                <a:ahLst/>
                <a:cxnLst/>
                <a:rect l="l" t="t" r="r" b="b"/>
                <a:pathLst>
                  <a:path w="4392" h="4392" extrusionOk="0">
                    <a:moveTo>
                      <a:pt x="2176" y="1249"/>
                    </a:moveTo>
                    <a:cubicBezTo>
                      <a:pt x="2578" y="1249"/>
                      <a:pt x="2955" y="1502"/>
                      <a:pt x="3074" y="1904"/>
                    </a:cubicBezTo>
                    <a:cubicBezTo>
                      <a:pt x="3244" y="2390"/>
                      <a:pt x="2981" y="2899"/>
                      <a:pt x="2489" y="3075"/>
                    </a:cubicBezTo>
                    <a:cubicBezTo>
                      <a:pt x="2390" y="3109"/>
                      <a:pt x="2289" y="3126"/>
                      <a:pt x="2189" y="3126"/>
                    </a:cubicBezTo>
                    <a:cubicBezTo>
                      <a:pt x="1800" y="3126"/>
                      <a:pt x="1434" y="2876"/>
                      <a:pt x="1318" y="2489"/>
                    </a:cubicBezTo>
                    <a:cubicBezTo>
                      <a:pt x="1148" y="1997"/>
                      <a:pt x="1417" y="1464"/>
                      <a:pt x="1903" y="1289"/>
                    </a:cubicBezTo>
                    <a:cubicBezTo>
                      <a:pt x="1994" y="1262"/>
                      <a:pt x="2086" y="1249"/>
                      <a:pt x="2176" y="1249"/>
                    </a:cubicBezTo>
                    <a:close/>
                    <a:moveTo>
                      <a:pt x="2003" y="1"/>
                    </a:moveTo>
                    <a:cubicBezTo>
                      <a:pt x="1833" y="24"/>
                      <a:pt x="1663" y="48"/>
                      <a:pt x="1488" y="94"/>
                    </a:cubicBezTo>
                    <a:cubicBezTo>
                      <a:pt x="1341" y="147"/>
                      <a:pt x="1171" y="241"/>
                      <a:pt x="1025" y="317"/>
                    </a:cubicBezTo>
                    <a:lnTo>
                      <a:pt x="1248" y="733"/>
                    </a:lnTo>
                    <a:cubicBezTo>
                      <a:pt x="1125" y="826"/>
                      <a:pt x="1002" y="926"/>
                      <a:pt x="902" y="1049"/>
                    </a:cubicBezTo>
                    <a:lnTo>
                      <a:pt x="516" y="779"/>
                    </a:lnTo>
                    <a:cubicBezTo>
                      <a:pt x="293" y="1049"/>
                      <a:pt x="123" y="1341"/>
                      <a:pt x="53" y="1681"/>
                    </a:cubicBezTo>
                    <a:lnTo>
                      <a:pt x="492" y="1827"/>
                    </a:lnTo>
                    <a:cubicBezTo>
                      <a:pt x="463" y="1974"/>
                      <a:pt x="463" y="2144"/>
                      <a:pt x="463" y="2290"/>
                    </a:cubicBezTo>
                    <a:lnTo>
                      <a:pt x="0" y="2390"/>
                    </a:lnTo>
                    <a:cubicBezTo>
                      <a:pt x="24" y="2536"/>
                      <a:pt x="53" y="2706"/>
                      <a:pt x="100" y="2876"/>
                    </a:cubicBezTo>
                    <a:cubicBezTo>
                      <a:pt x="170" y="3045"/>
                      <a:pt x="246" y="3192"/>
                      <a:pt x="317" y="3338"/>
                    </a:cubicBezTo>
                    <a:lnTo>
                      <a:pt x="732" y="3145"/>
                    </a:lnTo>
                    <a:cubicBezTo>
                      <a:pt x="832" y="3268"/>
                      <a:pt x="931" y="3391"/>
                      <a:pt x="1049" y="3484"/>
                    </a:cubicBezTo>
                    <a:lnTo>
                      <a:pt x="785" y="3877"/>
                    </a:lnTo>
                    <a:cubicBezTo>
                      <a:pt x="1049" y="4099"/>
                      <a:pt x="1371" y="4246"/>
                      <a:pt x="1687" y="4339"/>
                    </a:cubicBezTo>
                    <a:lnTo>
                      <a:pt x="1833" y="3877"/>
                    </a:lnTo>
                    <a:cubicBezTo>
                      <a:pt x="2003" y="3924"/>
                      <a:pt x="2149" y="3924"/>
                      <a:pt x="2296" y="3924"/>
                    </a:cubicBezTo>
                    <a:lnTo>
                      <a:pt x="2395" y="4392"/>
                    </a:lnTo>
                    <a:cubicBezTo>
                      <a:pt x="2565" y="4363"/>
                      <a:pt x="2735" y="4339"/>
                      <a:pt x="2881" y="4269"/>
                    </a:cubicBezTo>
                    <a:cubicBezTo>
                      <a:pt x="3051" y="4216"/>
                      <a:pt x="3221" y="4146"/>
                      <a:pt x="3344" y="4047"/>
                    </a:cubicBezTo>
                    <a:lnTo>
                      <a:pt x="3151" y="3631"/>
                    </a:lnTo>
                    <a:cubicBezTo>
                      <a:pt x="3273" y="3561"/>
                      <a:pt x="3391" y="3438"/>
                      <a:pt x="3490" y="3338"/>
                    </a:cubicBezTo>
                    <a:lnTo>
                      <a:pt x="3882" y="3607"/>
                    </a:lnTo>
                    <a:cubicBezTo>
                      <a:pt x="4099" y="3338"/>
                      <a:pt x="4245" y="3022"/>
                      <a:pt x="4345" y="2682"/>
                    </a:cubicBezTo>
                    <a:lnTo>
                      <a:pt x="3882" y="2536"/>
                    </a:lnTo>
                    <a:cubicBezTo>
                      <a:pt x="3929" y="2390"/>
                      <a:pt x="3929" y="2243"/>
                      <a:pt x="3929" y="2073"/>
                    </a:cubicBezTo>
                    <a:lnTo>
                      <a:pt x="4392" y="1997"/>
                    </a:lnTo>
                    <a:cubicBezTo>
                      <a:pt x="4368" y="1827"/>
                      <a:pt x="4345" y="1658"/>
                      <a:pt x="4269" y="1488"/>
                    </a:cubicBezTo>
                    <a:cubicBezTo>
                      <a:pt x="4222" y="1318"/>
                      <a:pt x="4152" y="1172"/>
                      <a:pt x="4052" y="1025"/>
                    </a:cubicBezTo>
                    <a:lnTo>
                      <a:pt x="3637" y="1242"/>
                    </a:lnTo>
                    <a:cubicBezTo>
                      <a:pt x="3566" y="1096"/>
                      <a:pt x="3467" y="996"/>
                      <a:pt x="3344" y="879"/>
                    </a:cubicBezTo>
                    <a:lnTo>
                      <a:pt x="3613" y="510"/>
                    </a:lnTo>
                    <a:cubicBezTo>
                      <a:pt x="3344" y="293"/>
                      <a:pt x="3028" y="118"/>
                      <a:pt x="2688" y="48"/>
                    </a:cubicBezTo>
                    <a:lnTo>
                      <a:pt x="2542" y="487"/>
                    </a:lnTo>
                    <a:cubicBezTo>
                      <a:pt x="2438" y="470"/>
                      <a:pt x="2335" y="454"/>
                      <a:pt x="2221" y="454"/>
                    </a:cubicBezTo>
                    <a:cubicBezTo>
                      <a:pt x="2174" y="454"/>
                      <a:pt x="2125" y="456"/>
                      <a:pt x="2073" y="463"/>
                    </a:cubicBezTo>
                    <a:lnTo>
                      <a:pt x="2003" y="1"/>
                    </a:ln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4"/>
              <p:cNvSpPr/>
              <p:nvPr/>
            </p:nvSpPr>
            <p:spPr>
              <a:xfrm>
                <a:off x="6970488" y="3423118"/>
                <a:ext cx="485161" cy="1125420"/>
              </a:xfrm>
              <a:custGeom>
                <a:avLst/>
                <a:gdLst/>
                <a:ahLst/>
                <a:cxnLst/>
                <a:rect l="l" t="t" r="r" b="b"/>
                <a:pathLst>
                  <a:path w="6056" h="14048" extrusionOk="0">
                    <a:moveTo>
                      <a:pt x="2084" y="0"/>
                    </a:moveTo>
                    <a:cubicBezTo>
                      <a:pt x="1836" y="0"/>
                      <a:pt x="1580" y="74"/>
                      <a:pt x="1318" y="236"/>
                    </a:cubicBezTo>
                    <a:cubicBezTo>
                      <a:pt x="1" y="1020"/>
                      <a:pt x="903" y="3632"/>
                      <a:pt x="1248" y="4773"/>
                    </a:cubicBezTo>
                    <a:cubicBezTo>
                      <a:pt x="1687" y="6266"/>
                      <a:pt x="2343" y="7677"/>
                      <a:pt x="2905" y="9141"/>
                    </a:cubicBezTo>
                    <a:cubicBezTo>
                      <a:pt x="3537" y="10775"/>
                      <a:pt x="4176" y="12414"/>
                      <a:pt x="4808" y="14048"/>
                    </a:cubicBezTo>
                    <a:lnTo>
                      <a:pt x="6026" y="14048"/>
                    </a:lnTo>
                    <a:cubicBezTo>
                      <a:pt x="6002" y="11460"/>
                      <a:pt x="6055" y="8848"/>
                      <a:pt x="5733" y="6266"/>
                    </a:cubicBezTo>
                    <a:cubicBezTo>
                      <a:pt x="5520" y="4532"/>
                      <a:pt x="4036" y="0"/>
                      <a:pt x="2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4"/>
              <p:cNvSpPr/>
              <p:nvPr/>
            </p:nvSpPr>
            <p:spPr>
              <a:xfrm>
                <a:off x="6804495" y="3759350"/>
                <a:ext cx="564793" cy="789188"/>
              </a:xfrm>
              <a:custGeom>
                <a:avLst/>
                <a:gdLst/>
                <a:ahLst/>
                <a:cxnLst/>
                <a:rect l="l" t="t" r="r" b="b"/>
                <a:pathLst>
                  <a:path w="7050" h="9851" extrusionOk="0">
                    <a:moveTo>
                      <a:pt x="1686" y="0"/>
                    </a:moveTo>
                    <a:cubicBezTo>
                      <a:pt x="1436" y="0"/>
                      <a:pt x="1175" y="62"/>
                      <a:pt x="955" y="190"/>
                    </a:cubicBezTo>
                    <a:cubicBezTo>
                      <a:pt x="486" y="483"/>
                      <a:pt x="316" y="992"/>
                      <a:pt x="269" y="1455"/>
                    </a:cubicBezTo>
                    <a:cubicBezTo>
                      <a:pt x="0" y="3504"/>
                      <a:pt x="1686" y="5483"/>
                      <a:pt x="3074" y="7310"/>
                    </a:cubicBezTo>
                    <a:cubicBezTo>
                      <a:pt x="3683" y="8118"/>
                      <a:pt x="5024" y="9851"/>
                      <a:pt x="5024" y="9851"/>
                    </a:cubicBezTo>
                    <a:lnTo>
                      <a:pt x="7050" y="9851"/>
                    </a:lnTo>
                    <a:cubicBezTo>
                      <a:pt x="7050" y="9851"/>
                      <a:pt x="5516" y="4189"/>
                      <a:pt x="4538" y="2555"/>
                    </a:cubicBezTo>
                    <a:cubicBezTo>
                      <a:pt x="4052" y="1724"/>
                      <a:pt x="3051" y="114"/>
                      <a:pt x="1926" y="20"/>
                    </a:cubicBezTo>
                    <a:cubicBezTo>
                      <a:pt x="1849" y="7"/>
                      <a:pt x="1768"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4"/>
              <p:cNvSpPr/>
              <p:nvPr/>
            </p:nvSpPr>
            <p:spPr>
              <a:xfrm>
                <a:off x="7121100" y="3530148"/>
                <a:ext cx="273504" cy="1018390"/>
              </a:xfrm>
              <a:custGeom>
                <a:avLst/>
                <a:gdLst/>
                <a:ahLst/>
                <a:cxnLst/>
                <a:rect l="l" t="t" r="r" b="b"/>
                <a:pathLst>
                  <a:path w="3414" h="12712" extrusionOk="0">
                    <a:moveTo>
                      <a:pt x="100" y="0"/>
                    </a:moveTo>
                    <a:lnTo>
                      <a:pt x="0" y="47"/>
                    </a:lnTo>
                    <a:cubicBezTo>
                      <a:pt x="832" y="1733"/>
                      <a:pt x="1634" y="4122"/>
                      <a:pt x="2272" y="6464"/>
                    </a:cubicBezTo>
                    <a:cubicBezTo>
                      <a:pt x="2881" y="8830"/>
                      <a:pt x="3297" y="11148"/>
                      <a:pt x="3320" y="12712"/>
                    </a:cubicBezTo>
                    <a:lnTo>
                      <a:pt x="3414" y="12712"/>
                    </a:lnTo>
                    <a:cubicBezTo>
                      <a:pt x="3391" y="11148"/>
                      <a:pt x="2975" y="8806"/>
                      <a:pt x="2342" y="6441"/>
                    </a:cubicBezTo>
                    <a:cubicBezTo>
                      <a:pt x="1733" y="4076"/>
                      <a:pt x="925" y="1681"/>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4"/>
              <p:cNvSpPr/>
              <p:nvPr/>
            </p:nvSpPr>
            <p:spPr>
              <a:xfrm>
                <a:off x="6913769" y="3838822"/>
                <a:ext cx="361708" cy="711639"/>
              </a:xfrm>
              <a:custGeom>
                <a:avLst/>
                <a:gdLst/>
                <a:ahLst/>
                <a:cxnLst/>
                <a:rect l="l" t="t" r="r" b="b"/>
                <a:pathLst>
                  <a:path w="4515" h="8883" extrusionOk="0">
                    <a:moveTo>
                      <a:pt x="100" y="0"/>
                    </a:moveTo>
                    <a:lnTo>
                      <a:pt x="0" y="53"/>
                    </a:lnTo>
                    <a:cubicBezTo>
                      <a:pt x="732" y="1464"/>
                      <a:pt x="1856" y="3659"/>
                      <a:pt x="2758" y="5516"/>
                    </a:cubicBezTo>
                    <a:cubicBezTo>
                      <a:pt x="3221" y="6441"/>
                      <a:pt x="3636" y="7295"/>
                      <a:pt x="3953" y="7904"/>
                    </a:cubicBezTo>
                    <a:cubicBezTo>
                      <a:pt x="4099" y="8197"/>
                      <a:pt x="4222" y="8443"/>
                      <a:pt x="4298" y="8613"/>
                    </a:cubicBezTo>
                    <a:cubicBezTo>
                      <a:pt x="4392" y="8783"/>
                      <a:pt x="4444" y="8882"/>
                      <a:pt x="4444" y="8882"/>
                    </a:cubicBezTo>
                    <a:lnTo>
                      <a:pt x="4515" y="8835"/>
                    </a:lnTo>
                    <a:cubicBezTo>
                      <a:pt x="4515" y="8835"/>
                      <a:pt x="1564" y="2805"/>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4"/>
              <p:cNvSpPr/>
              <p:nvPr/>
            </p:nvSpPr>
            <p:spPr>
              <a:xfrm>
                <a:off x="7797591" y="3498551"/>
                <a:ext cx="285281" cy="1055482"/>
              </a:xfrm>
              <a:custGeom>
                <a:avLst/>
                <a:gdLst/>
                <a:ahLst/>
                <a:cxnLst/>
                <a:rect l="l" t="t" r="r" b="b"/>
                <a:pathLst>
                  <a:path w="3561" h="13175" extrusionOk="0">
                    <a:moveTo>
                      <a:pt x="3490" y="0"/>
                    </a:moveTo>
                    <a:cubicBezTo>
                      <a:pt x="2290" y="2658"/>
                      <a:pt x="656" y="8391"/>
                      <a:pt x="0" y="13151"/>
                    </a:cubicBezTo>
                    <a:lnTo>
                      <a:pt x="94" y="13174"/>
                    </a:lnTo>
                    <a:cubicBezTo>
                      <a:pt x="756" y="8443"/>
                      <a:pt x="2389" y="2682"/>
                      <a:pt x="3560" y="24"/>
                    </a:cubicBezTo>
                    <a:lnTo>
                      <a:pt x="3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4"/>
              <p:cNvSpPr/>
              <p:nvPr/>
            </p:nvSpPr>
            <p:spPr>
              <a:xfrm>
                <a:off x="7541370" y="3708238"/>
                <a:ext cx="574727" cy="840300"/>
              </a:xfrm>
              <a:custGeom>
                <a:avLst/>
                <a:gdLst/>
                <a:ahLst/>
                <a:cxnLst/>
                <a:rect l="l" t="t" r="r" b="b"/>
                <a:pathLst>
                  <a:path w="7174" h="10489" extrusionOk="0">
                    <a:moveTo>
                      <a:pt x="5919" y="1"/>
                    </a:moveTo>
                    <a:cubicBezTo>
                      <a:pt x="5645" y="1"/>
                      <a:pt x="5359" y="95"/>
                      <a:pt x="5100" y="219"/>
                    </a:cubicBezTo>
                    <a:cubicBezTo>
                      <a:pt x="3344" y="1021"/>
                      <a:pt x="1658" y="3878"/>
                      <a:pt x="1172" y="5752"/>
                    </a:cubicBezTo>
                    <a:cubicBezTo>
                      <a:pt x="686" y="7462"/>
                      <a:pt x="1" y="10489"/>
                      <a:pt x="1" y="10489"/>
                    </a:cubicBezTo>
                    <a:lnTo>
                      <a:pt x="1681" y="10489"/>
                    </a:lnTo>
                    <a:cubicBezTo>
                      <a:pt x="2805" y="9072"/>
                      <a:pt x="4222" y="6660"/>
                      <a:pt x="5194" y="5143"/>
                    </a:cubicBezTo>
                    <a:cubicBezTo>
                      <a:pt x="5709" y="4364"/>
                      <a:pt x="7173" y="1607"/>
                      <a:pt x="6880" y="752"/>
                    </a:cubicBezTo>
                    <a:cubicBezTo>
                      <a:pt x="6781" y="482"/>
                      <a:pt x="6611" y="242"/>
                      <a:pt x="6394" y="119"/>
                    </a:cubicBezTo>
                    <a:cubicBezTo>
                      <a:pt x="6246" y="35"/>
                      <a:pt x="6085" y="1"/>
                      <a:pt x="5919" y="1"/>
                    </a:cubicBezTo>
                    <a:close/>
                  </a:path>
                </a:pathLst>
              </a:custGeom>
              <a:solidFill>
                <a:srgbClr val="D7E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4"/>
              <p:cNvSpPr/>
              <p:nvPr/>
            </p:nvSpPr>
            <p:spPr>
              <a:xfrm>
                <a:off x="7570451" y="3770325"/>
                <a:ext cx="459766" cy="780136"/>
              </a:xfrm>
              <a:custGeom>
                <a:avLst/>
                <a:gdLst/>
                <a:ahLst/>
                <a:cxnLst/>
                <a:rect l="l" t="t" r="r" b="b"/>
                <a:pathLst>
                  <a:path w="5739" h="9738" extrusionOk="0">
                    <a:moveTo>
                      <a:pt x="5663" y="0"/>
                    </a:moveTo>
                    <a:cubicBezTo>
                      <a:pt x="4614" y="931"/>
                      <a:pt x="3397" y="2811"/>
                      <a:pt x="2343" y="4737"/>
                    </a:cubicBezTo>
                    <a:cubicBezTo>
                      <a:pt x="1295" y="6663"/>
                      <a:pt x="393" y="8636"/>
                      <a:pt x="1" y="9690"/>
                    </a:cubicBezTo>
                    <a:lnTo>
                      <a:pt x="100" y="9737"/>
                    </a:lnTo>
                    <a:cubicBezTo>
                      <a:pt x="492" y="8689"/>
                      <a:pt x="1394" y="6710"/>
                      <a:pt x="2442" y="4784"/>
                    </a:cubicBezTo>
                    <a:cubicBezTo>
                      <a:pt x="3490" y="2857"/>
                      <a:pt x="4685" y="978"/>
                      <a:pt x="5739" y="76"/>
                    </a:cubicBezTo>
                    <a:lnTo>
                      <a:pt x="5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4"/>
              <p:cNvSpPr/>
              <p:nvPr/>
            </p:nvSpPr>
            <p:spPr>
              <a:xfrm>
                <a:off x="7725330" y="2720818"/>
                <a:ext cx="42780" cy="64330"/>
              </a:xfrm>
              <a:custGeom>
                <a:avLst/>
                <a:gdLst/>
                <a:ahLst/>
                <a:cxnLst/>
                <a:rect l="l" t="t" r="r" b="b"/>
                <a:pathLst>
                  <a:path w="534" h="803" extrusionOk="0">
                    <a:moveTo>
                      <a:pt x="317" y="0"/>
                    </a:moveTo>
                    <a:cubicBezTo>
                      <a:pt x="147" y="0"/>
                      <a:pt x="1" y="170"/>
                      <a:pt x="1" y="387"/>
                    </a:cubicBezTo>
                    <a:cubicBezTo>
                      <a:pt x="1" y="633"/>
                      <a:pt x="147" y="803"/>
                      <a:pt x="317" y="803"/>
                    </a:cubicBezTo>
                    <a:lnTo>
                      <a:pt x="533" y="803"/>
                    </a:lnTo>
                    <a:lnTo>
                      <a:pt x="533" y="0"/>
                    </a:lnTo>
                    <a:close/>
                  </a:path>
                </a:pathLst>
              </a:custGeom>
              <a:solidFill>
                <a:srgbClr val="B2C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4"/>
              <p:cNvSpPr/>
              <p:nvPr/>
            </p:nvSpPr>
            <p:spPr>
              <a:xfrm>
                <a:off x="7742714" y="2720818"/>
                <a:ext cx="48869" cy="64330"/>
              </a:xfrm>
              <a:custGeom>
                <a:avLst/>
                <a:gdLst/>
                <a:ahLst/>
                <a:cxnLst/>
                <a:rect l="l" t="t" r="r" b="b"/>
                <a:pathLst>
                  <a:path w="610" h="803" extrusionOk="0">
                    <a:moveTo>
                      <a:pt x="316" y="0"/>
                    </a:moveTo>
                    <a:cubicBezTo>
                      <a:pt x="147" y="0"/>
                      <a:pt x="0" y="170"/>
                      <a:pt x="0" y="387"/>
                    </a:cubicBezTo>
                    <a:cubicBezTo>
                      <a:pt x="0" y="633"/>
                      <a:pt x="147" y="803"/>
                      <a:pt x="316" y="803"/>
                    </a:cubicBezTo>
                    <a:cubicBezTo>
                      <a:pt x="486" y="803"/>
                      <a:pt x="609" y="633"/>
                      <a:pt x="609" y="387"/>
                    </a:cubicBezTo>
                    <a:cubicBezTo>
                      <a:pt x="609" y="170"/>
                      <a:pt x="486" y="0"/>
                      <a:pt x="316" y="0"/>
                    </a:cubicBezTo>
                    <a:close/>
                  </a:path>
                </a:pathLst>
              </a:custGeom>
              <a:solidFill>
                <a:srgbClr val="D7E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4"/>
              <p:cNvSpPr/>
              <p:nvPr/>
            </p:nvSpPr>
            <p:spPr>
              <a:xfrm>
                <a:off x="6615051" y="2646709"/>
                <a:ext cx="1923" cy="2003"/>
              </a:xfrm>
              <a:custGeom>
                <a:avLst/>
                <a:gdLst/>
                <a:ahLst/>
                <a:cxnLst/>
                <a:rect l="l" t="t" r="r" b="b"/>
                <a:pathLst>
                  <a:path w="24" h="25" extrusionOk="0">
                    <a:moveTo>
                      <a:pt x="0" y="24"/>
                    </a:moveTo>
                    <a:lnTo>
                      <a:pt x="0" y="24"/>
                    </a:lnTo>
                    <a:lnTo>
                      <a:pt x="0" y="24"/>
                    </a:lnTo>
                    <a:close/>
                    <a:moveTo>
                      <a:pt x="0" y="1"/>
                    </a:moveTo>
                    <a:lnTo>
                      <a:pt x="0" y="1"/>
                    </a:lnTo>
                    <a:lnTo>
                      <a:pt x="0" y="1"/>
                    </a:lnTo>
                    <a:close/>
                    <a:moveTo>
                      <a:pt x="24" y="1"/>
                    </a:moveTo>
                    <a:lnTo>
                      <a:pt x="24" y="1"/>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4"/>
              <p:cNvSpPr/>
              <p:nvPr/>
            </p:nvSpPr>
            <p:spPr>
              <a:xfrm>
                <a:off x="6613128" y="2648631"/>
                <a:ext cx="2003" cy="1923"/>
              </a:xfrm>
              <a:custGeom>
                <a:avLst/>
                <a:gdLst/>
                <a:ahLst/>
                <a:cxnLst/>
                <a:rect l="l" t="t" r="r" b="b"/>
                <a:pathLst>
                  <a:path w="25" h="24" extrusionOk="0">
                    <a:moveTo>
                      <a:pt x="24" y="0"/>
                    </a:moveTo>
                    <a:cubicBezTo>
                      <a:pt x="24" y="24"/>
                      <a:pt x="1" y="24"/>
                      <a:pt x="1" y="24"/>
                    </a:cubicBezTo>
                    <a:cubicBezTo>
                      <a:pt x="1" y="24"/>
                      <a:pt x="24" y="24"/>
                      <a:pt x="24" y="0"/>
                    </a:cubicBez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4"/>
              <p:cNvSpPr/>
              <p:nvPr/>
            </p:nvSpPr>
            <p:spPr>
              <a:xfrm>
                <a:off x="6613128" y="2650474"/>
                <a:ext cx="80" cy="80"/>
              </a:xfrm>
              <a:custGeom>
                <a:avLst/>
                <a:gdLst/>
                <a:ahLst/>
                <a:cxnLst/>
                <a:rect l="l" t="t" r="r" b="b"/>
                <a:pathLst>
                  <a:path w="1" h="1" extrusionOk="0">
                    <a:moveTo>
                      <a:pt x="1" y="1"/>
                    </a:moveTo>
                    <a:lnTo>
                      <a:pt x="1" y="1"/>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4"/>
              <p:cNvSpPr/>
              <p:nvPr/>
            </p:nvSpPr>
            <p:spPr>
              <a:xfrm>
                <a:off x="6611286" y="2652397"/>
                <a:ext cx="1923" cy="80"/>
              </a:xfrm>
              <a:custGeom>
                <a:avLst/>
                <a:gdLst/>
                <a:ahLst/>
                <a:cxnLst/>
                <a:rect l="l" t="t" r="r" b="b"/>
                <a:pathLst>
                  <a:path w="24" h="1" extrusionOk="0">
                    <a:moveTo>
                      <a:pt x="24" y="0"/>
                    </a:moveTo>
                    <a:lnTo>
                      <a:pt x="1" y="0"/>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4"/>
              <p:cNvSpPr/>
              <p:nvPr/>
            </p:nvSpPr>
            <p:spPr>
              <a:xfrm>
                <a:off x="6611286" y="2652397"/>
                <a:ext cx="80" cy="1923"/>
              </a:xfrm>
              <a:custGeom>
                <a:avLst/>
                <a:gdLst/>
                <a:ahLst/>
                <a:cxnLst/>
                <a:rect l="l" t="t" r="r" b="b"/>
                <a:pathLst>
                  <a:path w="1" h="24" extrusionOk="0">
                    <a:moveTo>
                      <a:pt x="1" y="0"/>
                    </a:moveTo>
                    <a:lnTo>
                      <a:pt x="1" y="24"/>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4"/>
              <p:cNvSpPr/>
              <p:nvPr/>
            </p:nvSpPr>
            <p:spPr>
              <a:xfrm>
                <a:off x="6608962" y="2654239"/>
                <a:ext cx="2403" cy="2403"/>
              </a:xfrm>
              <a:custGeom>
                <a:avLst/>
                <a:gdLst/>
                <a:ahLst/>
                <a:cxnLst/>
                <a:rect l="l" t="t" r="r" b="b"/>
                <a:pathLst>
                  <a:path w="30" h="30" extrusionOk="0">
                    <a:moveTo>
                      <a:pt x="30" y="1"/>
                    </a:moveTo>
                    <a:lnTo>
                      <a:pt x="0" y="30"/>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4"/>
              <p:cNvSpPr/>
              <p:nvPr/>
            </p:nvSpPr>
            <p:spPr>
              <a:xfrm>
                <a:off x="8055554" y="3330635"/>
                <a:ext cx="124895" cy="175927"/>
              </a:xfrm>
              <a:custGeom>
                <a:avLst/>
                <a:gdLst/>
                <a:ahLst/>
                <a:cxnLst/>
                <a:rect l="l" t="t" r="r" b="b"/>
                <a:pathLst>
                  <a:path w="1559" h="2196" extrusionOk="0">
                    <a:moveTo>
                      <a:pt x="387" y="0"/>
                    </a:moveTo>
                    <a:cubicBezTo>
                      <a:pt x="340" y="410"/>
                      <a:pt x="1" y="1581"/>
                      <a:pt x="71" y="1634"/>
                    </a:cubicBezTo>
                    <a:cubicBezTo>
                      <a:pt x="77" y="1639"/>
                      <a:pt x="83" y="1641"/>
                      <a:pt x="89" y="1641"/>
                    </a:cubicBezTo>
                    <a:cubicBezTo>
                      <a:pt x="158" y="1641"/>
                      <a:pt x="255" y="1332"/>
                      <a:pt x="304" y="1332"/>
                    </a:cubicBezTo>
                    <a:cubicBezTo>
                      <a:pt x="309" y="1332"/>
                      <a:pt x="313" y="1335"/>
                      <a:pt x="317" y="1341"/>
                    </a:cubicBezTo>
                    <a:cubicBezTo>
                      <a:pt x="364" y="1388"/>
                      <a:pt x="217" y="2020"/>
                      <a:pt x="293" y="2073"/>
                    </a:cubicBezTo>
                    <a:cubicBezTo>
                      <a:pt x="296" y="2073"/>
                      <a:pt x="298" y="2073"/>
                      <a:pt x="300" y="2073"/>
                    </a:cubicBezTo>
                    <a:cubicBezTo>
                      <a:pt x="420" y="2073"/>
                      <a:pt x="533" y="1435"/>
                      <a:pt x="533" y="1435"/>
                    </a:cubicBezTo>
                    <a:lnTo>
                      <a:pt x="533" y="1435"/>
                    </a:lnTo>
                    <a:cubicBezTo>
                      <a:pt x="533" y="1435"/>
                      <a:pt x="440" y="2166"/>
                      <a:pt x="563" y="2196"/>
                    </a:cubicBezTo>
                    <a:cubicBezTo>
                      <a:pt x="633" y="2196"/>
                      <a:pt x="733" y="1634"/>
                      <a:pt x="779" y="1411"/>
                    </a:cubicBezTo>
                    <a:lnTo>
                      <a:pt x="779" y="1411"/>
                    </a:lnTo>
                    <a:cubicBezTo>
                      <a:pt x="756" y="1657"/>
                      <a:pt x="733" y="2049"/>
                      <a:pt x="803" y="2049"/>
                    </a:cubicBezTo>
                    <a:cubicBezTo>
                      <a:pt x="879" y="2049"/>
                      <a:pt x="949" y="1657"/>
                      <a:pt x="1025" y="1364"/>
                    </a:cubicBezTo>
                    <a:lnTo>
                      <a:pt x="1025" y="1364"/>
                    </a:lnTo>
                    <a:cubicBezTo>
                      <a:pt x="1002" y="1558"/>
                      <a:pt x="973" y="1903"/>
                      <a:pt x="1049" y="1903"/>
                    </a:cubicBezTo>
                    <a:cubicBezTo>
                      <a:pt x="1050" y="1903"/>
                      <a:pt x="1050" y="1903"/>
                      <a:pt x="1051" y="1903"/>
                    </a:cubicBezTo>
                    <a:cubicBezTo>
                      <a:pt x="1125" y="1903"/>
                      <a:pt x="1367" y="985"/>
                      <a:pt x="1558" y="117"/>
                    </a:cubicBezTo>
                    <a:lnTo>
                      <a:pt x="3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4"/>
              <p:cNvSpPr/>
              <p:nvPr/>
            </p:nvSpPr>
            <p:spPr>
              <a:xfrm>
                <a:off x="8041935" y="2870949"/>
                <a:ext cx="234650" cy="547409"/>
              </a:xfrm>
              <a:custGeom>
                <a:avLst/>
                <a:gdLst/>
                <a:ahLst/>
                <a:cxnLst/>
                <a:rect l="l" t="t" r="r" b="b"/>
                <a:pathLst>
                  <a:path w="2929" h="6833" extrusionOk="0">
                    <a:moveTo>
                      <a:pt x="1927" y="0"/>
                    </a:moveTo>
                    <a:lnTo>
                      <a:pt x="1" y="492"/>
                    </a:lnTo>
                    <a:lnTo>
                      <a:pt x="1096" y="3027"/>
                    </a:lnTo>
                    <a:cubicBezTo>
                      <a:pt x="1096" y="3027"/>
                      <a:pt x="317" y="6247"/>
                      <a:pt x="317" y="6394"/>
                    </a:cubicBezTo>
                    <a:cubicBezTo>
                      <a:pt x="317" y="6517"/>
                      <a:pt x="1412" y="6833"/>
                      <a:pt x="1412" y="6833"/>
                    </a:cubicBezTo>
                    <a:cubicBezTo>
                      <a:pt x="1412" y="6833"/>
                      <a:pt x="2928" y="3759"/>
                      <a:pt x="2682" y="1932"/>
                    </a:cubicBezTo>
                    <a:cubicBezTo>
                      <a:pt x="2583" y="1200"/>
                      <a:pt x="1927" y="0"/>
                      <a:pt x="1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4"/>
              <p:cNvSpPr/>
              <p:nvPr/>
            </p:nvSpPr>
            <p:spPr>
              <a:xfrm>
                <a:off x="7821064" y="2554265"/>
                <a:ext cx="122973" cy="131304"/>
              </a:xfrm>
              <a:custGeom>
                <a:avLst/>
                <a:gdLst/>
                <a:ahLst/>
                <a:cxnLst/>
                <a:rect l="l" t="t" r="r" b="b"/>
                <a:pathLst>
                  <a:path w="1535" h="1639" extrusionOk="0">
                    <a:moveTo>
                      <a:pt x="1388" y="1"/>
                    </a:moveTo>
                    <a:lnTo>
                      <a:pt x="94" y="370"/>
                    </a:lnTo>
                    <a:lnTo>
                      <a:pt x="0" y="1271"/>
                    </a:lnTo>
                    <a:cubicBezTo>
                      <a:pt x="253" y="1549"/>
                      <a:pt x="520" y="1638"/>
                      <a:pt x="760" y="1638"/>
                    </a:cubicBezTo>
                    <a:cubicBezTo>
                      <a:pt x="1192" y="1638"/>
                      <a:pt x="1534" y="1348"/>
                      <a:pt x="1534" y="1348"/>
                    </a:cubicBezTo>
                    <a:lnTo>
                      <a:pt x="1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4"/>
              <p:cNvSpPr/>
              <p:nvPr/>
            </p:nvSpPr>
            <p:spPr>
              <a:xfrm>
                <a:off x="7769872" y="2444991"/>
                <a:ext cx="172242" cy="158783"/>
              </a:xfrm>
              <a:custGeom>
                <a:avLst/>
                <a:gdLst/>
                <a:ahLst/>
                <a:cxnLst/>
                <a:rect l="l" t="t" r="r" b="b"/>
                <a:pathLst>
                  <a:path w="2150" h="1982" extrusionOk="0">
                    <a:moveTo>
                      <a:pt x="889" y="1"/>
                    </a:moveTo>
                    <a:cubicBezTo>
                      <a:pt x="883" y="1"/>
                      <a:pt x="879" y="1"/>
                      <a:pt x="879" y="1"/>
                    </a:cubicBezTo>
                    <a:cubicBezTo>
                      <a:pt x="879" y="1"/>
                      <a:pt x="1" y="1219"/>
                      <a:pt x="370" y="1658"/>
                    </a:cubicBezTo>
                    <a:cubicBezTo>
                      <a:pt x="546" y="1884"/>
                      <a:pt x="897" y="1982"/>
                      <a:pt x="1182" y="1982"/>
                    </a:cubicBezTo>
                    <a:cubicBezTo>
                      <a:pt x="1332" y="1982"/>
                      <a:pt x="1464" y="1954"/>
                      <a:pt x="1541" y="1904"/>
                    </a:cubicBezTo>
                    <a:cubicBezTo>
                      <a:pt x="1588" y="1658"/>
                      <a:pt x="2150" y="855"/>
                      <a:pt x="2079" y="662"/>
                    </a:cubicBezTo>
                    <a:cubicBezTo>
                      <a:pt x="1734" y="21"/>
                      <a:pt x="984" y="1"/>
                      <a:pt x="8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4"/>
              <p:cNvSpPr/>
              <p:nvPr/>
            </p:nvSpPr>
            <p:spPr>
              <a:xfrm>
                <a:off x="7805042" y="2417432"/>
                <a:ext cx="168477" cy="179292"/>
              </a:xfrm>
              <a:custGeom>
                <a:avLst/>
                <a:gdLst/>
                <a:ahLst/>
                <a:cxnLst/>
                <a:rect l="l" t="t" r="r" b="b"/>
                <a:pathLst>
                  <a:path w="2103" h="2238" extrusionOk="0">
                    <a:moveTo>
                      <a:pt x="213" y="1"/>
                    </a:moveTo>
                    <a:cubicBezTo>
                      <a:pt x="161" y="1"/>
                      <a:pt x="119" y="13"/>
                      <a:pt x="101" y="52"/>
                    </a:cubicBezTo>
                    <a:cubicBezTo>
                      <a:pt x="30" y="198"/>
                      <a:pt x="1" y="468"/>
                      <a:pt x="147" y="591"/>
                    </a:cubicBezTo>
                    <a:cubicBezTo>
                      <a:pt x="247" y="661"/>
                      <a:pt x="294" y="684"/>
                      <a:pt x="417" y="714"/>
                    </a:cubicBezTo>
                    <a:cubicBezTo>
                      <a:pt x="563" y="760"/>
                      <a:pt x="733" y="907"/>
                      <a:pt x="663" y="1053"/>
                    </a:cubicBezTo>
                    <a:cubicBezTo>
                      <a:pt x="639" y="1100"/>
                      <a:pt x="586" y="1176"/>
                      <a:pt x="616" y="1223"/>
                    </a:cubicBezTo>
                    <a:cubicBezTo>
                      <a:pt x="639" y="1223"/>
                      <a:pt x="686" y="1246"/>
                      <a:pt x="709" y="1270"/>
                    </a:cubicBezTo>
                    <a:cubicBezTo>
                      <a:pt x="762" y="1299"/>
                      <a:pt x="762" y="1393"/>
                      <a:pt x="733" y="1445"/>
                    </a:cubicBezTo>
                    <a:cubicBezTo>
                      <a:pt x="686" y="1516"/>
                      <a:pt x="709" y="1563"/>
                      <a:pt x="663" y="1639"/>
                    </a:cubicBezTo>
                    <a:cubicBezTo>
                      <a:pt x="563" y="1785"/>
                      <a:pt x="686" y="2031"/>
                      <a:pt x="832" y="2125"/>
                    </a:cubicBezTo>
                    <a:cubicBezTo>
                      <a:pt x="909" y="2172"/>
                      <a:pt x="1100" y="2238"/>
                      <a:pt x="1309" y="2238"/>
                    </a:cubicBezTo>
                    <a:cubicBezTo>
                      <a:pt x="1436" y="2238"/>
                      <a:pt x="1568" y="2214"/>
                      <a:pt x="1687" y="2148"/>
                    </a:cubicBezTo>
                    <a:cubicBezTo>
                      <a:pt x="1957" y="2031"/>
                      <a:pt x="2103" y="1639"/>
                      <a:pt x="2103" y="977"/>
                    </a:cubicBezTo>
                    <a:cubicBezTo>
                      <a:pt x="2103" y="733"/>
                      <a:pt x="1932" y="564"/>
                      <a:pt x="1832" y="564"/>
                    </a:cubicBezTo>
                    <a:cubicBezTo>
                      <a:pt x="1824" y="564"/>
                      <a:pt x="1817" y="565"/>
                      <a:pt x="1810" y="567"/>
                    </a:cubicBezTo>
                    <a:cubicBezTo>
                      <a:pt x="1790" y="161"/>
                      <a:pt x="1457" y="19"/>
                      <a:pt x="796" y="19"/>
                    </a:cubicBezTo>
                    <a:cubicBezTo>
                      <a:pt x="695" y="19"/>
                      <a:pt x="586" y="22"/>
                      <a:pt x="469" y="28"/>
                    </a:cubicBezTo>
                    <a:cubicBezTo>
                      <a:pt x="395" y="28"/>
                      <a:pt x="293" y="1"/>
                      <a:pt x="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4"/>
              <p:cNvSpPr/>
              <p:nvPr/>
            </p:nvSpPr>
            <p:spPr>
              <a:xfrm>
                <a:off x="7836526" y="2507239"/>
                <a:ext cx="45103" cy="48388"/>
              </a:xfrm>
              <a:custGeom>
                <a:avLst/>
                <a:gdLst/>
                <a:ahLst/>
                <a:cxnLst/>
                <a:rect l="l" t="t" r="r" b="b"/>
                <a:pathLst>
                  <a:path w="563" h="604" extrusionOk="0">
                    <a:moveTo>
                      <a:pt x="349" y="1"/>
                    </a:moveTo>
                    <a:cubicBezTo>
                      <a:pt x="293" y="1"/>
                      <a:pt x="223" y="37"/>
                      <a:pt x="147" y="125"/>
                    </a:cubicBezTo>
                    <a:lnTo>
                      <a:pt x="0" y="494"/>
                    </a:lnTo>
                    <a:cubicBezTo>
                      <a:pt x="14" y="565"/>
                      <a:pt x="61" y="603"/>
                      <a:pt x="131" y="603"/>
                    </a:cubicBezTo>
                    <a:cubicBezTo>
                      <a:pt x="182" y="603"/>
                      <a:pt x="245" y="583"/>
                      <a:pt x="316" y="541"/>
                    </a:cubicBezTo>
                    <a:cubicBezTo>
                      <a:pt x="393" y="494"/>
                      <a:pt x="562" y="201"/>
                      <a:pt x="463" y="78"/>
                    </a:cubicBezTo>
                    <a:cubicBezTo>
                      <a:pt x="440" y="31"/>
                      <a:pt x="401"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4"/>
              <p:cNvSpPr/>
              <p:nvPr/>
            </p:nvSpPr>
            <p:spPr>
              <a:xfrm>
                <a:off x="7813053" y="2494501"/>
                <a:ext cx="13539" cy="12978"/>
              </a:xfrm>
              <a:custGeom>
                <a:avLst/>
                <a:gdLst/>
                <a:ahLst/>
                <a:cxnLst/>
                <a:rect l="l" t="t" r="r" b="b"/>
                <a:pathLst>
                  <a:path w="169" h="162" extrusionOk="0">
                    <a:moveTo>
                      <a:pt x="125" y="1"/>
                    </a:moveTo>
                    <a:cubicBezTo>
                      <a:pt x="118" y="1"/>
                      <a:pt x="110" y="5"/>
                      <a:pt x="100" y="15"/>
                    </a:cubicBezTo>
                    <a:cubicBezTo>
                      <a:pt x="47" y="44"/>
                      <a:pt x="1" y="115"/>
                      <a:pt x="24" y="161"/>
                    </a:cubicBezTo>
                    <a:lnTo>
                      <a:pt x="77" y="161"/>
                    </a:lnTo>
                    <a:cubicBezTo>
                      <a:pt x="157" y="161"/>
                      <a:pt x="168" y="1"/>
                      <a:pt x="125" y="1"/>
                    </a:cubicBezTo>
                    <a:close/>
                  </a:path>
                </a:pathLst>
              </a:custGeom>
              <a:solidFill>
                <a:srgbClr val="28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4"/>
              <p:cNvSpPr/>
              <p:nvPr/>
            </p:nvSpPr>
            <p:spPr>
              <a:xfrm>
                <a:off x="7821064" y="2478318"/>
                <a:ext cx="17384" cy="15542"/>
              </a:xfrm>
              <a:custGeom>
                <a:avLst/>
                <a:gdLst/>
                <a:ahLst/>
                <a:cxnLst/>
                <a:rect l="l" t="t" r="r" b="b"/>
                <a:pathLst>
                  <a:path w="217" h="194" extrusionOk="0">
                    <a:moveTo>
                      <a:pt x="23" y="0"/>
                    </a:moveTo>
                    <a:lnTo>
                      <a:pt x="0" y="71"/>
                    </a:lnTo>
                    <a:cubicBezTo>
                      <a:pt x="23" y="100"/>
                      <a:pt x="47" y="100"/>
                      <a:pt x="70" y="123"/>
                    </a:cubicBezTo>
                    <a:cubicBezTo>
                      <a:pt x="123" y="147"/>
                      <a:pt x="146" y="170"/>
                      <a:pt x="146" y="194"/>
                    </a:cubicBezTo>
                    <a:lnTo>
                      <a:pt x="217" y="170"/>
                    </a:lnTo>
                    <a:cubicBezTo>
                      <a:pt x="193" y="123"/>
                      <a:pt x="170" y="100"/>
                      <a:pt x="123" y="71"/>
                    </a:cubicBezTo>
                    <a:cubicBezTo>
                      <a:pt x="94" y="47"/>
                      <a:pt x="47" y="24"/>
                      <a:pt x="23" y="0"/>
                    </a:cubicBezTo>
                    <a:close/>
                  </a:path>
                </a:pathLst>
              </a:custGeom>
              <a:solidFill>
                <a:srgbClr val="28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4"/>
              <p:cNvSpPr/>
              <p:nvPr/>
            </p:nvSpPr>
            <p:spPr>
              <a:xfrm>
                <a:off x="7795669" y="2538803"/>
                <a:ext cx="25476" cy="24034"/>
              </a:xfrm>
              <a:custGeom>
                <a:avLst/>
                <a:gdLst/>
                <a:ahLst/>
                <a:cxnLst/>
                <a:rect l="l" t="t" r="r" b="b"/>
                <a:pathLst>
                  <a:path w="318" h="300" extrusionOk="0">
                    <a:moveTo>
                      <a:pt x="118" y="1"/>
                    </a:moveTo>
                    <a:cubicBezTo>
                      <a:pt x="118" y="1"/>
                      <a:pt x="1" y="247"/>
                      <a:pt x="71" y="293"/>
                    </a:cubicBezTo>
                    <a:cubicBezTo>
                      <a:pt x="82" y="298"/>
                      <a:pt x="93" y="299"/>
                      <a:pt x="104" y="299"/>
                    </a:cubicBezTo>
                    <a:cubicBezTo>
                      <a:pt x="215" y="299"/>
                      <a:pt x="317" y="100"/>
                      <a:pt x="317" y="100"/>
                    </a:cubicBez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4"/>
              <p:cNvSpPr/>
              <p:nvPr/>
            </p:nvSpPr>
            <p:spPr>
              <a:xfrm>
                <a:off x="7578484" y="4540334"/>
                <a:ext cx="254357" cy="11777"/>
              </a:xfrm>
              <a:custGeom>
                <a:avLst/>
                <a:gdLst/>
                <a:ahLst/>
                <a:cxnLst/>
                <a:rect l="l" t="t" r="r" b="b"/>
                <a:pathLst>
                  <a:path w="3175" h="147" extrusionOk="0">
                    <a:moveTo>
                      <a:pt x="3174" y="0"/>
                    </a:moveTo>
                    <a:lnTo>
                      <a:pt x="1" y="24"/>
                    </a:lnTo>
                    <a:lnTo>
                      <a:pt x="1" y="147"/>
                    </a:lnTo>
                    <a:lnTo>
                      <a:pt x="3174" y="147"/>
                    </a:lnTo>
                    <a:lnTo>
                      <a:pt x="31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4"/>
              <p:cNvSpPr/>
              <p:nvPr/>
            </p:nvSpPr>
            <p:spPr>
              <a:xfrm>
                <a:off x="7578484" y="4446522"/>
                <a:ext cx="254357" cy="95734"/>
              </a:xfrm>
              <a:custGeom>
                <a:avLst/>
                <a:gdLst/>
                <a:ahLst/>
                <a:cxnLst/>
                <a:rect l="l" t="t" r="r" b="b"/>
                <a:pathLst>
                  <a:path w="3175" h="1195" extrusionOk="0">
                    <a:moveTo>
                      <a:pt x="2735" y="0"/>
                    </a:moveTo>
                    <a:lnTo>
                      <a:pt x="1295" y="94"/>
                    </a:lnTo>
                    <a:cubicBezTo>
                      <a:pt x="1295" y="94"/>
                      <a:pt x="1149" y="293"/>
                      <a:pt x="832" y="463"/>
                    </a:cubicBezTo>
                    <a:cubicBezTo>
                      <a:pt x="77" y="902"/>
                      <a:pt x="1" y="1195"/>
                      <a:pt x="1" y="1195"/>
                    </a:cubicBezTo>
                    <a:lnTo>
                      <a:pt x="3174" y="1171"/>
                    </a:lnTo>
                    <a:cubicBezTo>
                      <a:pt x="3174" y="1171"/>
                      <a:pt x="3174" y="926"/>
                      <a:pt x="3151" y="680"/>
                    </a:cubicBezTo>
                    <a:cubicBezTo>
                      <a:pt x="3098" y="440"/>
                      <a:pt x="3005" y="71"/>
                      <a:pt x="3005" y="71"/>
                    </a:cubicBezTo>
                    <a:lnTo>
                      <a:pt x="2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4"/>
              <p:cNvSpPr/>
              <p:nvPr/>
            </p:nvSpPr>
            <p:spPr>
              <a:xfrm>
                <a:off x="7672295" y="4323149"/>
                <a:ext cx="150692" cy="142680"/>
              </a:xfrm>
              <a:custGeom>
                <a:avLst/>
                <a:gdLst/>
                <a:ahLst/>
                <a:cxnLst/>
                <a:rect l="l" t="t" r="r" b="b"/>
                <a:pathLst>
                  <a:path w="1881" h="1781" extrusionOk="0">
                    <a:moveTo>
                      <a:pt x="1" y="1"/>
                    </a:moveTo>
                    <a:lnTo>
                      <a:pt x="124" y="1634"/>
                    </a:lnTo>
                    <a:cubicBezTo>
                      <a:pt x="124" y="1634"/>
                      <a:pt x="610" y="1780"/>
                      <a:pt x="1149" y="1780"/>
                    </a:cubicBezTo>
                    <a:cubicBezTo>
                      <a:pt x="1687" y="1780"/>
                      <a:pt x="1834" y="1611"/>
                      <a:pt x="1834" y="1611"/>
                    </a:cubicBezTo>
                    <a:lnTo>
                      <a:pt x="1880" y="416"/>
                    </a:lnTo>
                    <a:lnTo>
                      <a:pt x="1"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4"/>
              <p:cNvSpPr/>
              <p:nvPr/>
            </p:nvSpPr>
            <p:spPr>
              <a:xfrm>
                <a:off x="7940192" y="4540334"/>
                <a:ext cx="254277" cy="11777"/>
              </a:xfrm>
              <a:custGeom>
                <a:avLst/>
                <a:gdLst/>
                <a:ahLst/>
                <a:cxnLst/>
                <a:rect l="l" t="t" r="r" b="b"/>
                <a:pathLst>
                  <a:path w="3174" h="147" extrusionOk="0">
                    <a:moveTo>
                      <a:pt x="3174" y="0"/>
                    </a:moveTo>
                    <a:lnTo>
                      <a:pt x="0" y="24"/>
                    </a:lnTo>
                    <a:lnTo>
                      <a:pt x="0" y="147"/>
                    </a:lnTo>
                    <a:lnTo>
                      <a:pt x="3174" y="147"/>
                    </a:lnTo>
                    <a:lnTo>
                      <a:pt x="31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4"/>
              <p:cNvSpPr/>
              <p:nvPr/>
            </p:nvSpPr>
            <p:spPr>
              <a:xfrm>
                <a:off x="7940192" y="4446522"/>
                <a:ext cx="256200" cy="95734"/>
              </a:xfrm>
              <a:custGeom>
                <a:avLst/>
                <a:gdLst/>
                <a:ahLst/>
                <a:cxnLst/>
                <a:rect l="l" t="t" r="r" b="b"/>
                <a:pathLst>
                  <a:path w="3198" h="1195" extrusionOk="0">
                    <a:moveTo>
                      <a:pt x="2735" y="0"/>
                    </a:moveTo>
                    <a:lnTo>
                      <a:pt x="1294" y="94"/>
                    </a:lnTo>
                    <a:cubicBezTo>
                      <a:pt x="1294" y="94"/>
                      <a:pt x="1148" y="293"/>
                      <a:pt x="855" y="463"/>
                    </a:cubicBezTo>
                    <a:cubicBezTo>
                      <a:pt x="100" y="902"/>
                      <a:pt x="0" y="1195"/>
                      <a:pt x="0" y="1195"/>
                    </a:cubicBezTo>
                    <a:lnTo>
                      <a:pt x="3174" y="1171"/>
                    </a:lnTo>
                    <a:cubicBezTo>
                      <a:pt x="3174" y="1171"/>
                      <a:pt x="3197" y="926"/>
                      <a:pt x="3144" y="680"/>
                    </a:cubicBezTo>
                    <a:cubicBezTo>
                      <a:pt x="3098" y="440"/>
                      <a:pt x="2998" y="71"/>
                      <a:pt x="2998" y="71"/>
                    </a:cubicBezTo>
                    <a:lnTo>
                      <a:pt x="2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4"/>
              <p:cNvSpPr/>
              <p:nvPr/>
            </p:nvSpPr>
            <p:spPr>
              <a:xfrm>
                <a:off x="8024150" y="4323149"/>
                <a:ext cx="156299" cy="142680"/>
              </a:xfrm>
              <a:custGeom>
                <a:avLst/>
                <a:gdLst/>
                <a:ahLst/>
                <a:cxnLst/>
                <a:rect l="l" t="t" r="r" b="b"/>
                <a:pathLst>
                  <a:path w="1951" h="1781" extrusionOk="0">
                    <a:moveTo>
                      <a:pt x="0" y="1"/>
                    </a:moveTo>
                    <a:lnTo>
                      <a:pt x="246" y="1634"/>
                    </a:lnTo>
                    <a:cubicBezTo>
                      <a:pt x="246" y="1634"/>
                      <a:pt x="732" y="1780"/>
                      <a:pt x="1271" y="1780"/>
                    </a:cubicBezTo>
                    <a:cubicBezTo>
                      <a:pt x="1804" y="1780"/>
                      <a:pt x="1950" y="1611"/>
                      <a:pt x="1950" y="1611"/>
                    </a:cubicBezTo>
                    <a:lnTo>
                      <a:pt x="1856" y="369"/>
                    </a:lnTo>
                    <a:lnTo>
                      <a:pt x="0"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4"/>
              <p:cNvSpPr/>
              <p:nvPr/>
            </p:nvSpPr>
            <p:spPr>
              <a:xfrm>
                <a:off x="7822907" y="3025727"/>
                <a:ext cx="373484" cy="1393156"/>
              </a:xfrm>
              <a:custGeom>
                <a:avLst/>
                <a:gdLst/>
                <a:ahLst/>
                <a:cxnLst/>
                <a:rect l="l" t="t" r="r" b="b"/>
                <a:pathLst>
                  <a:path w="4662" h="17390" extrusionOk="0">
                    <a:moveTo>
                      <a:pt x="0" y="0"/>
                    </a:moveTo>
                    <a:cubicBezTo>
                      <a:pt x="0" y="1"/>
                      <a:pt x="270" y="4316"/>
                      <a:pt x="656" y="7852"/>
                    </a:cubicBezTo>
                    <a:cubicBezTo>
                      <a:pt x="1025" y="11025"/>
                      <a:pt x="1657" y="17390"/>
                      <a:pt x="1657" y="17390"/>
                    </a:cubicBezTo>
                    <a:lnTo>
                      <a:pt x="4661" y="17390"/>
                    </a:lnTo>
                    <a:cubicBezTo>
                      <a:pt x="4661" y="17390"/>
                      <a:pt x="4146" y="11488"/>
                      <a:pt x="3953" y="7073"/>
                    </a:cubicBezTo>
                    <a:cubicBezTo>
                      <a:pt x="4345" y="5094"/>
                      <a:pt x="3853" y="4070"/>
                      <a:pt x="3853" y="407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4"/>
              <p:cNvSpPr/>
              <p:nvPr/>
            </p:nvSpPr>
            <p:spPr>
              <a:xfrm>
                <a:off x="7912953" y="3654690"/>
                <a:ext cx="84038" cy="764193"/>
              </a:xfrm>
              <a:custGeom>
                <a:avLst/>
                <a:gdLst/>
                <a:ahLst/>
                <a:cxnLst/>
                <a:rect l="l" t="t" r="r" b="b"/>
                <a:pathLst>
                  <a:path w="1049" h="9539" extrusionOk="0">
                    <a:moveTo>
                      <a:pt x="1" y="1"/>
                    </a:moveTo>
                    <a:cubicBezTo>
                      <a:pt x="170" y="1588"/>
                      <a:pt x="411" y="3977"/>
                      <a:pt x="633" y="5956"/>
                    </a:cubicBezTo>
                    <a:cubicBezTo>
                      <a:pt x="733" y="6957"/>
                      <a:pt x="803" y="7859"/>
                      <a:pt x="879" y="8491"/>
                    </a:cubicBezTo>
                    <a:cubicBezTo>
                      <a:pt x="902" y="8807"/>
                      <a:pt x="926" y="9076"/>
                      <a:pt x="949" y="9246"/>
                    </a:cubicBezTo>
                    <a:cubicBezTo>
                      <a:pt x="973" y="9445"/>
                      <a:pt x="973" y="9539"/>
                      <a:pt x="973" y="9539"/>
                    </a:cubicBezTo>
                    <a:lnTo>
                      <a:pt x="1049" y="9539"/>
                    </a:lnTo>
                    <a:cubicBezTo>
                      <a:pt x="1049" y="9539"/>
                      <a:pt x="440" y="3174"/>
                      <a:pt x="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4"/>
              <p:cNvSpPr/>
              <p:nvPr/>
            </p:nvSpPr>
            <p:spPr>
              <a:xfrm>
                <a:off x="7631518" y="3150462"/>
                <a:ext cx="410496" cy="1268421"/>
              </a:xfrm>
              <a:custGeom>
                <a:avLst/>
                <a:gdLst/>
                <a:ahLst/>
                <a:cxnLst/>
                <a:rect l="l" t="t" r="r" b="b"/>
                <a:pathLst>
                  <a:path w="5124" h="15833" extrusionOk="0">
                    <a:moveTo>
                      <a:pt x="1804" y="1"/>
                    </a:moveTo>
                    <a:lnTo>
                      <a:pt x="463" y="2712"/>
                    </a:lnTo>
                    <a:cubicBezTo>
                      <a:pt x="463" y="2712"/>
                      <a:pt x="147" y="7343"/>
                      <a:pt x="147" y="9591"/>
                    </a:cubicBezTo>
                    <a:cubicBezTo>
                      <a:pt x="147" y="11810"/>
                      <a:pt x="1" y="15833"/>
                      <a:pt x="1" y="15833"/>
                    </a:cubicBezTo>
                    <a:lnTo>
                      <a:pt x="3045" y="15833"/>
                    </a:lnTo>
                    <a:lnTo>
                      <a:pt x="4193" y="5294"/>
                    </a:lnTo>
                    <a:cubicBezTo>
                      <a:pt x="5124" y="4199"/>
                      <a:pt x="5048" y="1757"/>
                      <a:pt x="4831" y="832"/>
                    </a:cubicBezTo>
                    <a:lnTo>
                      <a:pt x="1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4"/>
              <p:cNvSpPr/>
              <p:nvPr/>
            </p:nvSpPr>
            <p:spPr>
              <a:xfrm>
                <a:off x="7914876" y="3418278"/>
                <a:ext cx="117285" cy="621673"/>
              </a:xfrm>
              <a:custGeom>
                <a:avLst/>
                <a:gdLst/>
                <a:ahLst/>
                <a:cxnLst/>
                <a:rect l="l" t="t" r="r" b="b"/>
                <a:pathLst>
                  <a:path w="1464" h="7760" extrusionOk="0">
                    <a:moveTo>
                      <a:pt x="1388" y="1"/>
                    </a:moveTo>
                    <a:lnTo>
                      <a:pt x="1388" y="48"/>
                    </a:lnTo>
                    <a:cubicBezTo>
                      <a:pt x="1388" y="270"/>
                      <a:pt x="1294" y="1195"/>
                      <a:pt x="632" y="1927"/>
                    </a:cubicBezTo>
                    <a:lnTo>
                      <a:pt x="609" y="1951"/>
                    </a:lnTo>
                    <a:lnTo>
                      <a:pt x="0" y="7736"/>
                    </a:lnTo>
                    <a:lnTo>
                      <a:pt x="70" y="7759"/>
                    </a:lnTo>
                    <a:lnTo>
                      <a:pt x="679" y="1980"/>
                    </a:lnTo>
                    <a:cubicBezTo>
                      <a:pt x="1464" y="1102"/>
                      <a:pt x="1464" y="1"/>
                      <a:pt x="14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4"/>
              <p:cNvSpPr/>
              <p:nvPr/>
            </p:nvSpPr>
            <p:spPr>
              <a:xfrm>
                <a:off x="7658756" y="3330635"/>
                <a:ext cx="64330" cy="1088248"/>
              </a:xfrm>
              <a:custGeom>
                <a:avLst/>
                <a:gdLst/>
                <a:ahLst/>
                <a:cxnLst/>
                <a:rect l="l" t="t" r="r" b="b"/>
                <a:pathLst>
                  <a:path w="803" h="13584" extrusionOk="0">
                    <a:moveTo>
                      <a:pt x="732" y="0"/>
                    </a:moveTo>
                    <a:lnTo>
                      <a:pt x="0" y="13584"/>
                    </a:lnTo>
                    <a:lnTo>
                      <a:pt x="70" y="13584"/>
                    </a:lnTo>
                    <a:lnTo>
                      <a:pt x="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4"/>
              <p:cNvSpPr/>
              <p:nvPr/>
            </p:nvSpPr>
            <p:spPr>
              <a:xfrm>
                <a:off x="7879627" y="3426289"/>
                <a:ext cx="119288" cy="7611"/>
              </a:xfrm>
              <a:custGeom>
                <a:avLst/>
                <a:gdLst/>
                <a:ahLst/>
                <a:cxnLst/>
                <a:rect l="l" t="t" r="r" b="b"/>
                <a:pathLst>
                  <a:path w="1489" h="95" extrusionOk="0">
                    <a:moveTo>
                      <a:pt x="1" y="1"/>
                    </a:moveTo>
                    <a:lnTo>
                      <a:pt x="1" y="71"/>
                    </a:lnTo>
                    <a:lnTo>
                      <a:pt x="1488" y="94"/>
                    </a:lnTo>
                    <a:lnTo>
                      <a:pt x="1488" y="2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4"/>
              <p:cNvSpPr/>
              <p:nvPr/>
            </p:nvSpPr>
            <p:spPr>
              <a:xfrm>
                <a:off x="8084634" y="3420201"/>
                <a:ext cx="45103" cy="8011"/>
              </a:xfrm>
              <a:custGeom>
                <a:avLst/>
                <a:gdLst/>
                <a:ahLst/>
                <a:cxnLst/>
                <a:rect l="l" t="t" r="r" b="b"/>
                <a:pathLst>
                  <a:path w="563" h="100" extrusionOk="0">
                    <a:moveTo>
                      <a:pt x="563" y="0"/>
                    </a:moveTo>
                    <a:lnTo>
                      <a:pt x="1" y="24"/>
                    </a:lnTo>
                    <a:lnTo>
                      <a:pt x="1" y="100"/>
                    </a:lnTo>
                    <a:lnTo>
                      <a:pt x="563" y="77"/>
                    </a:lnTo>
                    <a:lnTo>
                      <a:pt x="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4"/>
              <p:cNvSpPr/>
              <p:nvPr/>
            </p:nvSpPr>
            <p:spPr>
              <a:xfrm>
                <a:off x="7256271" y="2610664"/>
                <a:ext cx="205088" cy="278151"/>
              </a:xfrm>
              <a:custGeom>
                <a:avLst/>
                <a:gdLst/>
                <a:ahLst/>
                <a:cxnLst/>
                <a:rect l="l" t="t" r="r" b="b"/>
                <a:pathLst>
                  <a:path w="2560" h="3472" extrusionOk="0">
                    <a:moveTo>
                      <a:pt x="235" y="1"/>
                    </a:moveTo>
                    <a:cubicBezTo>
                      <a:pt x="228" y="1"/>
                      <a:pt x="222" y="2"/>
                      <a:pt x="217" y="5"/>
                    </a:cubicBezTo>
                    <a:cubicBezTo>
                      <a:pt x="94" y="69"/>
                      <a:pt x="523" y="649"/>
                      <a:pt x="661" y="830"/>
                    </a:cubicBezTo>
                    <a:lnTo>
                      <a:pt x="661" y="830"/>
                    </a:lnTo>
                    <a:cubicBezTo>
                      <a:pt x="603" y="758"/>
                      <a:pt x="492" y="640"/>
                      <a:pt x="404" y="640"/>
                    </a:cubicBezTo>
                    <a:cubicBezTo>
                      <a:pt x="380" y="640"/>
                      <a:pt x="359" y="648"/>
                      <a:pt x="340" y="667"/>
                    </a:cubicBezTo>
                    <a:cubicBezTo>
                      <a:pt x="240" y="737"/>
                      <a:pt x="293" y="907"/>
                      <a:pt x="463" y="1176"/>
                    </a:cubicBezTo>
                    <a:cubicBezTo>
                      <a:pt x="404" y="1089"/>
                      <a:pt x="336" y="1046"/>
                      <a:pt x="276" y="1046"/>
                    </a:cubicBezTo>
                    <a:cubicBezTo>
                      <a:pt x="236" y="1046"/>
                      <a:pt x="199" y="1066"/>
                      <a:pt x="170" y="1106"/>
                    </a:cubicBezTo>
                    <a:cubicBezTo>
                      <a:pt x="71" y="1176"/>
                      <a:pt x="170" y="1323"/>
                      <a:pt x="264" y="1493"/>
                    </a:cubicBezTo>
                    <a:cubicBezTo>
                      <a:pt x="205" y="1434"/>
                      <a:pt x="144" y="1382"/>
                      <a:pt x="95" y="1382"/>
                    </a:cubicBezTo>
                    <a:cubicBezTo>
                      <a:pt x="66" y="1382"/>
                      <a:pt x="41" y="1400"/>
                      <a:pt x="24" y="1446"/>
                    </a:cubicBezTo>
                    <a:cubicBezTo>
                      <a:pt x="0" y="1569"/>
                      <a:pt x="340" y="2301"/>
                      <a:pt x="1119" y="3472"/>
                    </a:cubicBezTo>
                    <a:lnTo>
                      <a:pt x="2559" y="2371"/>
                    </a:lnTo>
                    <a:cubicBezTo>
                      <a:pt x="2146" y="1911"/>
                      <a:pt x="1063" y="151"/>
                      <a:pt x="928" y="151"/>
                    </a:cubicBezTo>
                    <a:cubicBezTo>
                      <a:pt x="927" y="151"/>
                      <a:pt x="926" y="152"/>
                      <a:pt x="926" y="152"/>
                    </a:cubicBezTo>
                    <a:cubicBezTo>
                      <a:pt x="803" y="204"/>
                      <a:pt x="1119" y="737"/>
                      <a:pt x="1025" y="737"/>
                    </a:cubicBezTo>
                    <a:cubicBezTo>
                      <a:pt x="930" y="737"/>
                      <a:pt x="388" y="1"/>
                      <a:pt x="2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4"/>
              <p:cNvSpPr/>
              <p:nvPr/>
            </p:nvSpPr>
            <p:spPr>
              <a:xfrm>
                <a:off x="7643215" y="2648076"/>
                <a:ext cx="511839" cy="735112"/>
              </a:xfrm>
              <a:custGeom>
                <a:avLst/>
                <a:gdLst/>
                <a:ahLst/>
                <a:cxnLst/>
                <a:rect l="l" t="t" r="r" b="b"/>
                <a:pathLst>
                  <a:path w="6389" h="9176" extrusionOk="0">
                    <a:moveTo>
                      <a:pt x="2220" y="1"/>
                    </a:moveTo>
                    <a:cubicBezTo>
                      <a:pt x="2220" y="1"/>
                      <a:pt x="487" y="147"/>
                      <a:pt x="241" y="2343"/>
                    </a:cubicBezTo>
                    <a:cubicBezTo>
                      <a:pt x="95" y="3567"/>
                      <a:pt x="1" y="9129"/>
                      <a:pt x="1" y="9129"/>
                    </a:cubicBezTo>
                    <a:lnTo>
                      <a:pt x="6389" y="9176"/>
                    </a:lnTo>
                    <a:cubicBezTo>
                      <a:pt x="6389" y="9176"/>
                      <a:pt x="6243" y="3005"/>
                      <a:pt x="6002" y="2103"/>
                    </a:cubicBezTo>
                    <a:cubicBezTo>
                      <a:pt x="5487" y="124"/>
                      <a:pt x="3731" y="54"/>
                      <a:pt x="3731" y="54"/>
                    </a:cubicBezTo>
                    <a:cubicBezTo>
                      <a:pt x="3731" y="54"/>
                      <a:pt x="3660" y="200"/>
                      <a:pt x="2975" y="200"/>
                    </a:cubicBezTo>
                    <a:cubicBezTo>
                      <a:pt x="2314" y="200"/>
                      <a:pt x="2220"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4"/>
              <p:cNvSpPr/>
              <p:nvPr/>
            </p:nvSpPr>
            <p:spPr>
              <a:xfrm>
                <a:off x="7942034" y="2652322"/>
                <a:ext cx="269819" cy="281515"/>
              </a:xfrm>
              <a:custGeom>
                <a:avLst/>
                <a:gdLst/>
                <a:ahLst/>
                <a:cxnLst/>
                <a:rect l="l" t="t" r="r" b="b"/>
                <a:pathLst>
                  <a:path w="3368" h="3514" extrusionOk="0">
                    <a:moveTo>
                      <a:pt x="1" y="1"/>
                    </a:moveTo>
                    <a:lnTo>
                      <a:pt x="2050" y="3514"/>
                    </a:lnTo>
                    <a:lnTo>
                      <a:pt x="3367" y="2852"/>
                    </a:lnTo>
                    <a:cubicBezTo>
                      <a:pt x="3367" y="2852"/>
                      <a:pt x="2073"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4"/>
              <p:cNvSpPr/>
              <p:nvPr/>
            </p:nvSpPr>
            <p:spPr>
              <a:xfrm>
                <a:off x="7293283" y="2726426"/>
                <a:ext cx="429804" cy="385341"/>
              </a:xfrm>
              <a:custGeom>
                <a:avLst/>
                <a:gdLst/>
                <a:ahLst/>
                <a:cxnLst/>
                <a:rect l="l" t="t" r="r" b="b"/>
                <a:pathLst>
                  <a:path w="5365" h="4810" extrusionOk="0">
                    <a:moveTo>
                      <a:pt x="1365" y="1"/>
                    </a:moveTo>
                    <a:lnTo>
                      <a:pt x="1" y="902"/>
                    </a:lnTo>
                    <a:cubicBezTo>
                      <a:pt x="1" y="902"/>
                      <a:pt x="2092" y="4810"/>
                      <a:pt x="3300" y="4810"/>
                    </a:cubicBezTo>
                    <a:cubicBezTo>
                      <a:pt x="3315" y="4810"/>
                      <a:pt x="3330" y="4809"/>
                      <a:pt x="3344" y="4808"/>
                    </a:cubicBezTo>
                    <a:cubicBezTo>
                      <a:pt x="4246" y="4708"/>
                      <a:pt x="5364" y="3121"/>
                      <a:pt x="5364" y="3121"/>
                    </a:cubicBezTo>
                    <a:lnTo>
                      <a:pt x="3830" y="1394"/>
                    </a:lnTo>
                    <a:lnTo>
                      <a:pt x="3221" y="2319"/>
                    </a:lnTo>
                    <a:lnTo>
                      <a:pt x="13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4"/>
              <p:cNvSpPr/>
              <p:nvPr/>
            </p:nvSpPr>
            <p:spPr>
              <a:xfrm>
                <a:off x="7572876" y="2648076"/>
                <a:ext cx="263730" cy="342561"/>
              </a:xfrm>
              <a:custGeom>
                <a:avLst/>
                <a:gdLst/>
                <a:ahLst/>
                <a:cxnLst/>
                <a:rect l="l" t="t" r="r" b="b"/>
                <a:pathLst>
                  <a:path w="3292" h="4276" extrusionOk="0">
                    <a:moveTo>
                      <a:pt x="3098" y="1"/>
                    </a:moveTo>
                    <a:cubicBezTo>
                      <a:pt x="1318" y="100"/>
                      <a:pt x="1" y="2782"/>
                      <a:pt x="1" y="2782"/>
                    </a:cubicBezTo>
                    <a:lnTo>
                      <a:pt x="2097" y="4275"/>
                    </a:lnTo>
                    <a:lnTo>
                      <a:pt x="3291" y="2735"/>
                    </a:lnTo>
                    <a:lnTo>
                      <a:pt x="30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4"/>
              <p:cNvSpPr/>
              <p:nvPr/>
            </p:nvSpPr>
            <p:spPr>
              <a:xfrm>
                <a:off x="7732861" y="2878880"/>
                <a:ext cx="86361" cy="109354"/>
              </a:xfrm>
              <a:custGeom>
                <a:avLst/>
                <a:gdLst/>
                <a:ahLst/>
                <a:cxnLst/>
                <a:rect l="l" t="t" r="r" b="b"/>
                <a:pathLst>
                  <a:path w="1078" h="1365" extrusionOk="0">
                    <a:moveTo>
                      <a:pt x="1025" y="1"/>
                    </a:moveTo>
                    <a:lnTo>
                      <a:pt x="0" y="1318"/>
                    </a:lnTo>
                    <a:lnTo>
                      <a:pt x="53" y="1365"/>
                    </a:lnTo>
                    <a:lnTo>
                      <a:pt x="1078" y="47"/>
                    </a:lnTo>
                    <a:lnTo>
                      <a:pt x="1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4"/>
              <p:cNvSpPr/>
              <p:nvPr/>
            </p:nvSpPr>
            <p:spPr>
              <a:xfrm>
                <a:off x="8104342" y="2791157"/>
                <a:ext cx="37172" cy="126738"/>
              </a:xfrm>
              <a:custGeom>
                <a:avLst/>
                <a:gdLst/>
                <a:ahLst/>
                <a:cxnLst/>
                <a:rect l="l" t="t" r="r" b="b"/>
                <a:pathLst>
                  <a:path w="464" h="1582" extrusionOk="0">
                    <a:moveTo>
                      <a:pt x="71" y="1"/>
                    </a:moveTo>
                    <a:lnTo>
                      <a:pt x="1" y="24"/>
                    </a:lnTo>
                    <a:lnTo>
                      <a:pt x="1" y="71"/>
                    </a:lnTo>
                    <a:cubicBezTo>
                      <a:pt x="71" y="217"/>
                      <a:pt x="293" y="850"/>
                      <a:pt x="393" y="1582"/>
                    </a:cubicBezTo>
                    <a:lnTo>
                      <a:pt x="463" y="1558"/>
                    </a:lnTo>
                    <a:cubicBezTo>
                      <a:pt x="340" y="733"/>
                      <a:pt x="7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4"/>
              <p:cNvSpPr/>
              <p:nvPr/>
            </p:nvSpPr>
            <p:spPr>
              <a:xfrm>
                <a:off x="7791503" y="2503633"/>
                <a:ext cx="23473" cy="29642"/>
              </a:xfrm>
              <a:custGeom>
                <a:avLst/>
                <a:gdLst/>
                <a:ahLst/>
                <a:cxnLst/>
                <a:rect l="l" t="t" r="r" b="b"/>
                <a:pathLst>
                  <a:path w="293" h="370" extrusionOk="0">
                    <a:moveTo>
                      <a:pt x="293" y="1"/>
                    </a:moveTo>
                    <a:cubicBezTo>
                      <a:pt x="293" y="1"/>
                      <a:pt x="0" y="147"/>
                      <a:pt x="0" y="194"/>
                    </a:cubicBezTo>
                    <a:cubicBezTo>
                      <a:pt x="24" y="246"/>
                      <a:pt x="123" y="369"/>
                      <a:pt x="123" y="369"/>
                    </a:cubicBezTo>
                    <a:lnTo>
                      <a:pt x="2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4"/>
              <p:cNvSpPr/>
              <p:nvPr/>
            </p:nvSpPr>
            <p:spPr>
              <a:xfrm>
                <a:off x="7631518" y="4362564"/>
                <a:ext cx="248189" cy="5688"/>
              </a:xfrm>
              <a:custGeom>
                <a:avLst/>
                <a:gdLst/>
                <a:ahLst/>
                <a:cxnLst/>
                <a:rect l="l" t="t" r="r" b="b"/>
                <a:pathLst>
                  <a:path w="3098" h="71" extrusionOk="0">
                    <a:moveTo>
                      <a:pt x="1" y="0"/>
                    </a:moveTo>
                    <a:lnTo>
                      <a:pt x="1" y="71"/>
                    </a:lnTo>
                    <a:lnTo>
                      <a:pt x="3098" y="71"/>
                    </a:lnTo>
                    <a:lnTo>
                      <a:pt x="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4"/>
              <p:cNvSpPr/>
              <p:nvPr/>
            </p:nvSpPr>
            <p:spPr>
              <a:xfrm>
                <a:off x="7950045" y="4366329"/>
                <a:ext cx="242100" cy="5688"/>
              </a:xfrm>
              <a:custGeom>
                <a:avLst/>
                <a:gdLst/>
                <a:ahLst/>
                <a:cxnLst/>
                <a:rect l="l" t="t" r="r" b="b"/>
                <a:pathLst>
                  <a:path w="3022" h="71" extrusionOk="0">
                    <a:moveTo>
                      <a:pt x="0" y="0"/>
                    </a:moveTo>
                    <a:lnTo>
                      <a:pt x="0" y="70"/>
                    </a:lnTo>
                    <a:lnTo>
                      <a:pt x="3021" y="70"/>
                    </a:lnTo>
                    <a:lnTo>
                      <a:pt x="30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8" name="Google Shape;3158;p54"/>
          <p:cNvSpPr txBox="1"/>
          <p:nvPr/>
        </p:nvSpPr>
        <p:spPr>
          <a:xfrm>
            <a:off x="2433000" y="2809125"/>
            <a:ext cx="458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ontserrat"/>
                <a:ea typeface="Montserrat"/>
                <a:cs typeface="Montserrat"/>
                <a:sym typeface="Montserrat"/>
              </a:rPr>
              <a:t>Does anyone has any questions?</a:t>
            </a:r>
            <a:r>
              <a:rPr lang="en" sz="1600">
                <a:latin typeface="Montserrat"/>
                <a:ea typeface="Montserrat"/>
                <a:cs typeface="Montserrat"/>
                <a:sym typeface="Montserrat"/>
              </a:rPr>
              <a:t> </a:t>
            </a:r>
            <a:endParaRPr sz="16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2"/>
        <p:cNvGrpSpPr/>
        <p:nvPr/>
      </p:nvGrpSpPr>
      <p:grpSpPr>
        <a:xfrm>
          <a:off x="0" y="0"/>
          <a:ext cx="0" cy="0"/>
          <a:chOff x="0" y="0"/>
          <a:chExt cx="0" cy="0"/>
        </a:xfrm>
      </p:grpSpPr>
      <p:sp>
        <p:nvSpPr>
          <p:cNvPr id="3163" name="Google Shape;3163;p55"/>
          <p:cNvSpPr/>
          <p:nvPr/>
        </p:nvSpPr>
        <p:spPr>
          <a:xfrm>
            <a:off x="-2284960" y="1582110"/>
            <a:ext cx="158623" cy="144603"/>
          </a:xfrm>
          <a:custGeom>
            <a:avLst/>
            <a:gdLst/>
            <a:ahLst/>
            <a:cxnLst/>
            <a:rect l="l" t="t" r="r" b="b"/>
            <a:pathLst>
              <a:path w="1980" h="1805" extrusionOk="0">
                <a:moveTo>
                  <a:pt x="1" y="1"/>
                </a:moveTo>
                <a:lnTo>
                  <a:pt x="1980" y="1804"/>
                </a:lnTo>
                <a:close/>
              </a:path>
            </a:pathLst>
          </a:custGeom>
          <a:solidFill>
            <a:srgbClr val="FF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4" name="Google Shape;3164;p55"/>
          <p:cNvGrpSpPr/>
          <p:nvPr/>
        </p:nvGrpSpPr>
        <p:grpSpPr>
          <a:xfrm>
            <a:off x="403074" y="609575"/>
            <a:ext cx="8156889" cy="3944458"/>
            <a:chOff x="403074" y="609575"/>
            <a:chExt cx="8156889" cy="3944458"/>
          </a:xfrm>
        </p:grpSpPr>
        <p:sp>
          <p:nvSpPr>
            <p:cNvPr id="3165" name="Google Shape;3165;p55"/>
            <p:cNvSpPr/>
            <p:nvPr/>
          </p:nvSpPr>
          <p:spPr>
            <a:xfrm>
              <a:off x="1064612" y="609575"/>
              <a:ext cx="7014769" cy="3455633"/>
            </a:xfrm>
            <a:custGeom>
              <a:avLst/>
              <a:gdLst/>
              <a:ahLst/>
              <a:cxnLst/>
              <a:rect l="l" t="t" r="r" b="b"/>
              <a:pathLst>
                <a:path w="63746" h="31402" extrusionOk="0">
                  <a:moveTo>
                    <a:pt x="15686" y="1"/>
                  </a:moveTo>
                  <a:cubicBezTo>
                    <a:pt x="15516" y="1"/>
                    <a:pt x="15370" y="24"/>
                    <a:pt x="15200" y="24"/>
                  </a:cubicBezTo>
                  <a:lnTo>
                    <a:pt x="15200" y="124"/>
                  </a:lnTo>
                  <a:cubicBezTo>
                    <a:pt x="15370" y="124"/>
                    <a:pt x="15540" y="100"/>
                    <a:pt x="15686" y="100"/>
                  </a:cubicBezTo>
                  <a:lnTo>
                    <a:pt x="15686" y="1"/>
                  </a:lnTo>
                  <a:close/>
                  <a:moveTo>
                    <a:pt x="16026" y="1"/>
                  </a:moveTo>
                  <a:lnTo>
                    <a:pt x="16026" y="100"/>
                  </a:lnTo>
                  <a:cubicBezTo>
                    <a:pt x="16201" y="100"/>
                    <a:pt x="16371" y="124"/>
                    <a:pt x="16517" y="124"/>
                  </a:cubicBezTo>
                  <a:lnTo>
                    <a:pt x="16517" y="24"/>
                  </a:lnTo>
                  <a:cubicBezTo>
                    <a:pt x="16371" y="24"/>
                    <a:pt x="16201" y="1"/>
                    <a:pt x="16026" y="1"/>
                  </a:cubicBezTo>
                  <a:close/>
                  <a:moveTo>
                    <a:pt x="16857" y="48"/>
                  </a:moveTo>
                  <a:lnTo>
                    <a:pt x="16857" y="147"/>
                  </a:lnTo>
                  <a:cubicBezTo>
                    <a:pt x="17027" y="171"/>
                    <a:pt x="17173" y="171"/>
                    <a:pt x="17343" y="194"/>
                  </a:cubicBezTo>
                  <a:lnTo>
                    <a:pt x="17343" y="100"/>
                  </a:lnTo>
                  <a:cubicBezTo>
                    <a:pt x="17197" y="77"/>
                    <a:pt x="17027" y="77"/>
                    <a:pt x="16857" y="48"/>
                  </a:cubicBezTo>
                  <a:close/>
                  <a:moveTo>
                    <a:pt x="14855" y="77"/>
                  </a:moveTo>
                  <a:cubicBezTo>
                    <a:pt x="14685" y="100"/>
                    <a:pt x="14538" y="124"/>
                    <a:pt x="14369" y="147"/>
                  </a:cubicBezTo>
                  <a:lnTo>
                    <a:pt x="14392" y="247"/>
                  </a:lnTo>
                  <a:cubicBezTo>
                    <a:pt x="14538" y="223"/>
                    <a:pt x="14708" y="171"/>
                    <a:pt x="14884" y="171"/>
                  </a:cubicBezTo>
                  <a:lnTo>
                    <a:pt x="14855" y="77"/>
                  </a:lnTo>
                  <a:close/>
                  <a:moveTo>
                    <a:pt x="17688" y="147"/>
                  </a:moveTo>
                  <a:lnTo>
                    <a:pt x="17665" y="247"/>
                  </a:lnTo>
                  <a:cubicBezTo>
                    <a:pt x="17835" y="294"/>
                    <a:pt x="17981" y="317"/>
                    <a:pt x="18151" y="341"/>
                  </a:cubicBezTo>
                  <a:lnTo>
                    <a:pt x="18174" y="247"/>
                  </a:lnTo>
                  <a:cubicBezTo>
                    <a:pt x="18005" y="223"/>
                    <a:pt x="17858" y="194"/>
                    <a:pt x="17688" y="147"/>
                  </a:cubicBezTo>
                  <a:close/>
                  <a:moveTo>
                    <a:pt x="14029" y="223"/>
                  </a:moveTo>
                  <a:cubicBezTo>
                    <a:pt x="13883" y="247"/>
                    <a:pt x="13736" y="294"/>
                    <a:pt x="13566" y="341"/>
                  </a:cubicBezTo>
                  <a:lnTo>
                    <a:pt x="13590" y="440"/>
                  </a:lnTo>
                  <a:cubicBezTo>
                    <a:pt x="13760" y="393"/>
                    <a:pt x="13906" y="341"/>
                    <a:pt x="14052" y="317"/>
                  </a:cubicBezTo>
                  <a:lnTo>
                    <a:pt x="14029" y="223"/>
                  </a:lnTo>
                  <a:close/>
                  <a:moveTo>
                    <a:pt x="18491" y="341"/>
                  </a:moveTo>
                  <a:lnTo>
                    <a:pt x="18467" y="440"/>
                  </a:lnTo>
                  <a:cubicBezTo>
                    <a:pt x="18637" y="463"/>
                    <a:pt x="18783" y="516"/>
                    <a:pt x="18930" y="563"/>
                  </a:cubicBezTo>
                  <a:lnTo>
                    <a:pt x="18982" y="487"/>
                  </a:lnTo>
                  <a:cubicBezTo>
                    <a:pt x="18807" y="417"/>
                    <a:pt x="18660" y="393"/>
                    <a:pt x="18491" y="341"/>
                  </a:cubicBezTo>
                  <a:close/>
                  <a:moveTo>
                    <a:pt x="13244" y="463"/>
                  </a:moveTo>
                  <a:cubicBezTo>
                    <a:pt x="13075" y="516"/>
                    <a:pt x="12928" y="563"/>
                    <a:pt x="12782" y="633"/>
                  </a:cubicBezTo>
                  <a:lnTo>
                    <a:pt x="12835" y="733"/>
                  </a:lnTo>
                  <a:cubicBezTo>
                    <a:pt x="12981" y="663"/>
                    <a:pt x="13127" y="610"/>
                    <a:pt x="13274" y="540"/>
                  </a:cubicBezTo>
                  <a:lnTo>
                    <a:pt x="13244" y="463"/>
                  </a:lnTo>
                  <a:close/>
                  <a:moveTo>
                    <a:pt x="19299" y="586"/>
                  </a:moveTo>
                  <a:lnTo>
                    <a:pt x="19246" y="686"/>
                  </a:lnTo>
                  <a:cubicBezTo>
                    <a:pt x="19422" y="733"/>
                    <a:pt x="19568" y="809"/>
                    <a:pt x="19714" y="856"/>
                  </a:cubicBezTo>
                  <a:lnTo>
                    <a:pt x="19738" y="780"/>
                  </a:lnTo>
                  <a:cubicBezTo>
                    <a:pt x="19591" y="709"/>
                    <a:pt x="19445" y="663"/>
                    <a:pt x="19299" y="586"/>
                  </a:cubicBezTo>
                  <a:close/>
                  <a:moveTo>
                    <a:pt x="12466" y="780"/>
                  </a:moveTo>
                  <a:cubicBezTo>
                    <a:pt x="12319" y="856"/>
                    <a:pt x="12173" y="926"/>
                    <a:pt x="12050" y="1026"/>
                  </a:cubicBezTo>
                  <a:lnTo>
                    <a:pt x="12103" y="1102"/>
                  </a:lnTo>
                  <a:cubicBezTo>
                    <a:pt x="12220" y="1026"/>
                    <a:pt x="12366" y="955"/>
                    <a:pt x="12513" y="879"/>
                  </a:cubicBezTo>
                  <a:lnTo>
                    <a:pt x="12466" y="780"/>
                  </a:lnTo>
                  <a:close/>
                  <a:moveTo>
                    <a:pt x="20054" y="926"/>
                  </a:moveTo>
                  <a:lnTo>
                    <a:pt x="20007" y="1002"/>
                  </a:lnTo>
                  <a:lnTo>
                    <a:pt x="20446" y="1219"/>
                  </a:lnTo>
                  <a:lnTo>
                    <a:pt x="20493" y="1149"/>
                  </a:lnTo>
                  <a:cubicBezTo>
                    <a:pt x="20347" y="1049"/>
                    <a:pt x="20200" y="979"/>
                    <a:pt x="20054" y="926"/>
                  </a:cubicBezTo>
                  <a:close/>
                  <a:moveTo>
                    <a:pt x="50501" y="1219"/>
                  </a:moveTo>
                  <a:cubicBezTo>
                    <a:pt x="50354" y="1219"/>
                    <a:pt x="50185" y="1219"/>
                    <a:pt x="50015" y="1248"/>
                  </a:cubicBezTo>
                  <a:lnTo>
                    <a:pt x="50015" y="1342"/>
                  </a:lnTo>
                  <a:cubicBezTo>
                    <a:pt x="50185" y="1318"/>
                    <a:pt x="50354" y="1318"/>
                    <a:pt x="50501" y="1318"/>
                  </a:cubicBezTo>
                  <a:lnTo>
                    <a:pt x="50501" y="1219"/>
                  </a:lnTo>
                  <a:close/>
                  <a:moveTo>
                    <a:pt x="50840" y="1219"/>
                  </a:moveTo>
                  <a:lnTo>
                    <a:pt x="50840" y="1318"/>
                  </a:lnTo>
                  <a:cubicBezTo>
                    <a:pt x="51010" y="1318"/>
                    <a:pt x="51186" y="1318"/>
                    <a:pt x="51332" y="1342"/>
                  </a:cubicBezTo>
                  <a:lnTo>
                    <a:pt x="51332" y="1248"/>
                  </a:lnTo>
                  <a:cubicBezTo>
                    <a:pt x="51186" y="1219"/>
                    <a:pt x="51010" y="1219"/>
                    <a:pt x="50840" y="1219"/>
                  </a:cubicBezTo>
                  <a:close/>
                  <a:moveTo>
                    <a:pt x="49669" y="1271"/>
                  </a:moveTo>
                  <a:cubicBezTo>
                    <a:pt x="49523" y="1271"/>
                    <a:pt x="49353" y="1295"/>
                    <a:pt x="49183" y="1318"/>
                  </a:cubicBezTo>
                  <a:lnTo>
                    <a:pt x="49207" y="1418"/>
                  </a:lnTo>
                  <a:cubicBezTo>
                    <a:pt x="49353" y="1394"/>
                    <a:pt x="49523" y="1365"/>
                    <a:pt x="49693" y="1365"/>
                  </a:cubicBezTo>
                  <a:lnTo>
                    <a:pt x="49669" y="1271"/>
                  </a:lnTo>
                  <a:close/>
                  <a:moveTo>
                    <a:pt x="51672" y="1271"/>
                  </a:moveTo>
                  <a:lnTo>
                    <a:pt x="51672" y="1365"/>
                  </a:lnTo>
                  <a:cubicBezTo>
                    <a:pt x="51842" y="1394"/>
                    <a:pt x="51988" y="1418"/>
                    <a:pt x="52158" y="1441"/>
                  </a:cubicBezTo>
                  <a:lnTo>
                    <a:pt x="52158" y="1342"/>
                  </a:lnTo>
                  <a:cubicBezTo>
                    <a:pt x="52012" y="1318"/>
                    <a:pt x="51842" y="1295"/>
                    <a:pt x="51672" y="1271"/>
                  </a:cubicBezTo>
                  <a:close/>
                  <a:moveTo>
                    <a:pt x="11757" y="1195"/>
                  </a:moveTo>
                  <a:cubicBezTo>
                    <a:pt x="11611" y="1271"/>
                    <a:pt x="11464" y="1365"/>
                    <a:pt x="11341" y="1465"/>
                  </a:cubicBezTo>
                  <a:lnTo>
                    <a:pt x="11394" y="1541"/>
                  </a:lnTo>
                  <a:cubicBezTo>
                    <a:pt x="11541" y="1441"/>
                    <a:pt x="11664" y="1365"/>
                    <a:pt x="11810" y="1271"/>
                  </a:cubicBezTo>
                  <a:lnTo>
                    <a:pt x="11757" y="1195"/>
                  </a:lnTo>
                  <a:close/>
                  <a:moveTo>
                    <a:pt x="48844" y="1365"/>
                  </a:moveTo>
                  <a:cubicBezTo>
                    <a:pt x="48697" y="1418"/>
                    <a:pt x="48522" y="1441"/>
                    <a:pt x="48375" y="1465"/>
                  </a:cubicBezTo>
                  <a:lnTo>
                    <a:pt x="48405" y="1564"/>
                  </a:lnTo>
                  <a:cubicBezTo>
                    <a:pt x="48551" y="1541"/>
                    <a:pt x="48721" y="1488"/>
                    <a:pt x="48867" y="1465"/>
                  </a:cubicBezTo>
                  <a:lnTo>
                    <a:pt x="48844" y="1365"/>
                  </a:lnTo>
                  <a:close/>
                  <a:moveTo>
                    <a:pt x="52503" y="1394"/>
                  </a:moveTo>
                  <a:lnTo>
                    <a:pt x="52474" y="1488"/>
                  </a:lnTo>
                  <a:cubicBezTo>
                    <a:pt x="52650" y="1541"/>
                    <a:pt x="52796" y="1564"/>
                    <a:pt x="52966" y="1611"/>
                  </a:cubicBezTo>
                  <a:lnTo>
                    <a:pt x="52989" y="1512"/>
                  </a:lnTo>
                  <a:cubicBezTo>
                    <a:pt x="52820" y="1488"/>
                    <a:pt x="52673" y="1441"/>
                    <a:pt x="52503" y="1394"/>
                  </a:cubicBezTo>
                  <a:close/>
                  <a:moveTo>
                    <a:pt x="20786" y="1295"/>
                  </a:moveTo>
                  <a:lnTo>
                    <a:pt x="20739" y="1394"/>
                  </a:lnTo>
                  <a:cubicBezTo>
                    <a:pt x="20885" y="1465"/>
                    <a:pt x="21032" y="1541"/>
                    <a:pt x="21178" y="1634"/>
                  </a:cubicBezTo>
                  <a:lnTo>
                    <a:pt x="21225" y="1541"/>
                  </a:lnTo>
                  <a:cubicBezTo>
                    <a:pt x="21079" y="1465"/>
                    <a:pt x="20932" y="1365"/>
                    <a:pt x="20786" y="1295"/>
                  </a:cubicBezTo>
                  <a:close/>
                  <a:moveTo>
                    <a:pt x="48036" y="1564"/>
                  </a:moveTo>
                  <a:cubicBezTo>
                    <a:pt x="47889" y="1588"/>
                    <a:pt x="47720" y="1634"/>
                    <a:pt x="47573" y="1687"/>
                  </a:cubicBezTo>
                  <a:lnTo>
                    <a:pt x="47597" y="1781"/>
                  </a:lnTo>
                  <a:cubicBezTo>
                    <a:pt x="47743" y="1734"/>
                    <a:pt x="47913" y="1687"/>
                    <a:pt x="48059" y="1634"/>
                  </a:cubicBezTo>
                  <a:lnTo>
                    <a:pt x="48036" y="1564"/>
                  </a:lnTo>
                  <a:close/>
                  <a:moveTo>
                    <a:pt x="53306" y="1634"/>
                  </a:moveTo>
                  <a:lnTo>
                    <a:pt x="53282" y="1711"/>
                  </a:lnTo>
                  <a:cubicBezTo>
                    <a:pt x="53428" y="1757"/>
                    <a:pt x="53575" y="1834"/>
                    <a:pt x="53721" y="1880"/>
                  </a:cubicBezTo>
                  <a:lnTo>
                    <a:pt x="53768" y="1804"/>
                  </a:lnTo>
                  <a:cubicBezTo>
                    <a:pt x="53622" y="1734"/>
                    <a:pt x="53452" y="1687"/>
                    <a:pt x="53306" y="1634"/>
                  </a:cubicBezTo>
                  <a:close/>
                  <a:moveTo>
                    <a:pt x="21518" y="1711"/>
                  </a:moveTo>
                  <a:lnTo>
                    <a:pt x="21471" y="1804"/>
                  </a:lnTo>
                  <a:cubicBezTo>
                    <a:pt x="21588" y="1880"/>
                    <a:pt x="21734" y="1980"/>
                    <a:pt x="21881" y="2050"/>
                  </a:cubicBezTo>
                  <a:lnTo>
                    <a:pt x="21933" y="1980"/>
                  </a:lnTo>
                  <a:cubicBezTo>
                    <a:pt x="21787" y="1880"/>
                    <a:pt x="21641" y="1804"/>
                    <a:pt x="21518" y="1711"/>
                  </a:cubicBezTo>
                  <a:close/>
                  <a:moveTo>
                    <a:pt x="47234" y="1781"/>
                  </a:moveTo>
                  <a:cubicBezTo>
                    <a:pt x="47087" y="1857"/>
                    <a:pt x="46941" y="1904"/>
                    <a:pt x="46795" y="1951"/>
                  </a:cubicBezTo>
                  <a:lnTo>
                    <a:pt x="46818" y="2050"/>
                  </a:lnTo>
                  <a:cubicBezTo>
                    <a:pt x="46964" y="2003"/>
                    <a:pt x="47111" y="1927"/>
                    <a:pt x="47281" y="1880"/>
                  </a:cubicBezTo>
                  <a:lnTo>
                    <a:pt x="47234" y="1781"/>
                  </a:lnTo>
                  <a:close/>
                  <a:moveTo>
                    <a:pt x="11078" y="1687"/>
                  </a:moveTo>
                  <a:cubicBezTo>
                    <a:pt x="10955" y="1781"/>
                    <a:pt x="10832" y="1880"/>
                    <a:pt x="10709" y="2003"/>
                  </a:cubicBezTo>
                  <a:lnTo>
                    <a:pt x="10785" y="2074"/>
                  </a:lnTo>
                  <a:cubicBezTo>
                    <a:pt x="10879" y="1951"/>
                    <a:pt x="11002" y="1857"/>
                    <a:pt x="11125" y="1757"/>
                  </a:cubicBezTo>
                  <a:lnTo>
                    <a:pt x="11078" y="1687"/>
                  </a:lnTo>
                  <a:close/>
                  <a:moveTo>
                    <a:pt x="54084" y="1951"/>
                  </a:moveTo>
                  <a:lnTo>
                    <a:pt x="54037" y="2027"/>
                  </a:lnTo>
                  <a:cubicBezTo>
                    <a:pt x="54184" y="2097"/>
                    <a:pt x="54330" y="2173"/>
                    <a:pt x="54453" y="2243"/>
                  </a:cubicBezTo>
                  <a:lnTo>
                    <a:pt x="54500" y="2173"/>
                  </a:lnTo>
                  <a:cubicBezTo>
                    <a:pt x="54377" y="2097"/>
                    <a:pt x="54231" y="2003"/>
                    <a:pt x="54084" y="1951"/>
                  </a:cubicBezTo>
                  <a:close/>
                  <a:moveTo>
                    <a:pt x="46473" y="2097"/>
                  </a:moveTo>
                  <a:cubicBezTo>
                    <a:pt x="46426" y="2097"/>
                    <a:pt x="46402" y="2126"/>
                    <a:pt x="46379" y="2126"/>
                  </a:cubicBezTo>
                  <a:cubicBezTo>
                    <a:pt x="46256" y="2173"/>
                    <a:pt x="46133" y="2243"/>
                    <a:pt x="46010" y="2296"/>
                  </a:cubicBezTo>
                  <a:lnTo>
                    <a:pt x="46063" y="2390"/>
                  </a:lnTo>
                  <a:cubicBezTo>
                    <a:pt x="46180" y="2320"/>
                    <a:pt x="46303" y="2273"/>
                    <a:pt x="46426" y="2220"/>
                  </a:cubicBezTo>
                  <a:cubicBezTo>
                    <a:pt x="46449" y="2197"/>
                    <a:pt x="46473" y="2197"/>
                    <a:pt x="46502" y="2173"/>
                  </a:cubicBezTo>
                  <a:lnTo>
                    <a:pt x="46473" y="2097"/>
                  </a:lnTo>
                  <a:close/>
                  <a:moveTo>
                    <a:pt x="22203" y="2173"/>
                  </a:moveTo>
                  <a:lnTo>
                    <a:pt x="22150" y="2243"/>
                  </a:lnTo>
                  <a:cubicBezTo>
                    <a:pt x="22297" y="2343"/>
                    <a:pt x="22419" y="2419"/>
                    <a:pt x="22566" y="2513"/>
                  </a:cubicBezTo>
                  <a:lnTo>
                    <a:pt x="22613" y="2443"/>
                  </a:lnTo>
                  <a:cubicBezTo>
                    <a:pt x="22466" y="2343"/>
                    <a:pt x="22349" y="2243"/>
                    <a:pt x="22203" y="2173"/>
                  </a:cubicBezTo>
                  <a:close/>
                  <a:moveTo>
                    <a:pt x="10463" y="2243"/>
                  </a:moveTo>
                  <a:cubicBezTo>
                    <a:pt x="10346" y="2366"/>
                    <a:pt x="10247" y="2489"/>
                    <a:pt x="10147" y="2612"/>
                  </a:cubicBezTo>
                  <a:lnTo>
                    <a:pt x="10223" y="2683"/>
                  </a:lnTo>
                  <a:cubicBezTo>
                    <a:pt x="10317" y="2536"/>
                    <a:pt x="10416" y="2443"/>
                    <a:pt x="10539" y="2320"/>
                  </a:cubicBezTo>
                  <a:lnTo>
                    <a:pt x="10463" y="2243"/>
                  </a:lnTo>
                  <a:close/>
                  <a:moveTo>
                    <a:pt x="54793" y="2366"/>
                  </a:moveTo>
                  <a:lnTo>
                    <a:pt x="54746" y="2443"/>
                  </a:lnTo>
                  <a:cubicBezTo>
                    <a:pt x="54793" y="2466"/>
                    <a:pt x="54816" y="2489"/>
                    <a:pt x="54869" y="2513"/>
                  </a:cubicBezTo>
                  <a:cubicBezTo>
                    <a:pt x="54963" y="2589"/>
                    <a:pt x="55039" y="2659"/>
                    <a:pt x="55138" y="2735"/>
                  </a:cubicBezTo>
                  <a:lnTo>
                    <a:pt x="55208" y="2659"/>
                  </a:lnTo>
                  <a:cubicBezTo>
                    <a:pt x="55109" y="2589"/>
                    <a:pt x="55015" y="2513"/>
                    <a:pt x="54916" y="2443"/>
                  </a:cubicBezTo>
                  <a:cubicBezTo>
                    <a:pt x="54892" y="2419"/>
                    <a:pt x="54845" y="2390"/>
                    <a:pt x="54793" y="2366"/>
                  </a:cubicBezTo>
                  <a:close/>
                  <a:moveTo>
                    <a:pt x="45717" y="2443"/>
                  </a:moveTo>
                  <a:lnTo>
                    <a:pt x="45278" y="2659"/>
                  </a:lnTo>
                  <a:lnTo>
                    <a:pt x="45331" y="2759"/>
                  </a:lnTo>
                  <a:cubicBezTo>
                    <a:pt x="45448" y="2683"/>
                    <a:pt x="45594" y="2612"/>
                    <a:pt x="45741" y="2536"/>
                  </a:cubicBezTo>
                  <a:lnTo>
                    <a:pt x="45717" y="2443"/>
                  </a:lnTo>
                  <a:close/>
                  <a:moveTo>
                    <a:pt x="22905" y="2612"/>
                  </a:moveTo>
                  <a:lnTo>
                    <a:pt x="22859" y="2712"/>
                  </a:lnTo>
                  <a:cubicBezTo>
                    <a:pt x="22982" y="2782"/>
                    <a:pt x="23105" y="2882"/>
                    <a:pt x="23251" y="2975"/>
                  </a:cubicBezTo>
                  <a:lnTo>
                    <a:pt x="23298" y="2905"/>
                  </a:lnTo>
                  <a:cubicBezTo>
                    <a:pt x="23175" y="2806"/>
                    <a:pt x="23028" y="2712"/>
                    <a:pt x="22905" y="2612"/>
                  </a:cubicBezTo>
                  <a:close/>
                  <a:moveTo>
                    <a:pt x="44962" y="2806"/>
                  </a:moveTo>
                  <a:cubicBezTo>
                    <a:pt x="44816" y="2905"/>
                    <a:pt x="44693" y="2975"/>
                    <a:pt x="44546" y="3051"/>
                  </a:cubicBezTo>
                  <a:lnTo>
                    <a:pt x="44599" y="3122"/>
                  </a:lnTo>
                  <a:cubicBezTo>
                    <a:pt x="44716" y="3051"/>
                    <a:pt x="44862" y="2975"/>
                    <a:pt x="45009" y="2905"/>
                  </a:cubicBezTo>
                  <a:lnTo>
                    <a:pt x="44962" y="2806"/>
                  </a:lnTo>
                  <a:close/>
                  <a:moveTo>
                    <a:pt x="55454" y="2882"/>
                  </a:moveTo>
                  <a:lnTo>
                    <a:pt x="55378" y="2952"/>
                  </a:lnTo>
                  <a:cubicBezTo>
                    <a:pt x="55501" y="3075"/>
                    <a:pt x="55601" y="3198"/>
                    <a:pt x="55694" y="3321"/>
                  </a:cubicBezTo>
                  <a:lnTo>
                    <a:pt x="55771" y="3245"/>
                  </a:lnTo>
                  <a:cubicBezTo>
                    <a:pt x="55671" y="3122"/>
                    <a:pt x="55577" y="3005"/>
                    <a:pt x="55454" y="2882"/>
                  </a:cubicBezTo>
                  <a:close/>
                  <a:moveTo>
                    <a:pt x="9930" y="2882"/>
                  </a:moveTo>
                  <a:cubicBezTo>
                    <a:pt x="9831" y="3028"/>
                    <a:pt x="9731" y="3151"/>
                    <a:pt x="9661" y="3297"/>
                  </a:cubicBezTo>
                  <a:lnTo>
                    <a:pt x="9731" y="3344"/>
                  </a:lnTo>
                  <a:cubicBezTo>
                    <a:pt x="9807" y="3198"/>
                    <a:pt x="9907" y="3075"/>
                    <a:pt x="10001" y="2928"/>
                  </a:cubicBezTo>
                  <a:lnTo>
                    <a:pt x="9930" y="2882"/>
                  </a:lnTo>
                  <a:close/>
                  <a:moveTo>
                    <a:pt x="23591" y="3075"/>
                  </a:moveTo>
                  <a:lnTo>
                    <a:pt x="23544" y="3174"/>
                  </a:lnTo>
                  <a:cubicBezTo>
                    <a:pt x="23667" y="3245"/>
                    <a:pt x="23813" y="3344"/>
                    <a:pt x="23930" y="3444"/>
                  </a:cubicBezTo>
                  <a:lnTo>
                    <a:pt x="23983" y="3368"/>
                  </a:lnTo>
                  <a:cubicBezTo>
                    <a:pt x="23860" y="3268"/>
                    <a:pt x="23713" y="3174"/>
                    <a:pt x="23591" y="3075"/>
                  </a:cubicBezTo>
                  <a:close/>
                  <a:moveTo>
                    <a:pt x="44253" y="3221"/>
                  </a:moveTo>
                  <a:cubicBezTo>
                    <a:pt x="44107" y="3297"/>
                    <a:pt x="43961" y="3368"/>
                    <a:pt x="43814" y="3467"/>
                  </a:cubicBezTo>
                  <a:lnTo>
                    <a:pt x="43867" y="3537"/>
                  </a:lnTo>
                  <a:cubicBezTo>
                    <a:pt x="44013" y="3467"/>
                    <a:pt x="44160" y="3368"/>
                    <a:pt x="44277" y="3297"/>
                  </a:cubicBezTo>
                  <a:lnTo>
                    <a:pt x="44253" y="3221"/>
                  </a:lnTo>
                  <a:close/>
                  <a:moveTo>
                    <a:pt x="24276" y="3561"/>
                  </a:moveTo>
                  <a:lnTo>
                    <a:pt x="24223" y="3637"/>
                  </a:lnTo>
                  <a:cubicBezTo>
                    <a:pt x="24346" y="3707"/>
                    <a:pt x="24445" y="3783"/>
                    <a:pt x="24568" y="3883"/>
                  </a:cubicBezTo>
                  <a:cubicBezTo>
                    <a:pt x="24592" y="3883"/>
                    <a:pt x="24615" y="3906"/>
                    <a:pt x="24615" y="3906"/>
                  </a:cubicBezTo>
                  <a:lnTo>
                    <a:pt x="24691" y="3830"/>
                  </a:lnTo>
                  <a:cubicBezTo>
                    <a:pt x="24662" y="3807"/>
                    <a:pt x="24639" y="3807"/>
                    <a:pt x="24639" y="3783"/>
                  </a:cubicBezTo>
                  <a:cubicBezTo>
                    <a:pt x="24516" y="3707"/>
                    <a:pt x="24399" y="3637"/>
                    <a:pt x="24276" y="3561"/>
                  </a:cubicBezTo>
                  <a:close/>
                  <a:moveTo>
                    <a:pt x="43522" y="3614"/>
                  </a:moveTo>
                  <a:cubicBezTo>
                    <a:pt x="43375" y="3707"/>
                    <a:pt x="43229" y="3783"/>
                    <a:pt x="43106" y="3854"/>
                  </a:cubicBezTo>
                  <a:lnTo>
                    <a:pt x="43158" y="3953"/>
                  </a:lnTo>
                  <a:cubicBezTo>
                    <a:pt x="43281" y="3883"/>
                    <a:pt x="43428" y="3783"/>
                    <a:pt x="43574" y="3707"/>
                  </a:cubicBezTo>
                  <a:lnTo>
                    <a:pt x="43522" y="3614"/>
                  </a:lnTo>
                  <a:close/>
                  <a:moveTo>
                    <a:pt x="55964" y="3537"/>
                  </a:moveTo>
                  <a:lnTo>
                    <a:pt x="55893" y="3590"/>
                  </a:lnTo>
                  <a:cubicBezTo>
                    <a:pt x="55964" y="3736"/>
                    <a:pt x="56063" y="3883"/>
                    <a:pt x="56110" y="4029"/>
                  </a:cubicBezTo>
                  <a:lnTo>
                    <a:pt x="56210" y="3977"/>
                  </a:lnTo>
                  <a:cubicBezTo>
                    <a:pt x="56134" y="3830"/>
                    <a:pt x="56063" y="3684"/>
                    <a:pt x="55964" y="3537"/>
                  </a:cubicBezTo>
                  <a:close/>
                  <a:moveTo>
                    <a:pt x="9491" y="3590"/>
                  </a:moveTo>
                  <a:cubicBezTo>
                    <a:pt x="9392" y="3736"/>
                    <a:pt x="9321" y="3883"/>
                    <a:pt x="9269" y="4029"/>
                  </a:cubicBezTo>
                  <a:lnTo>
                    <a:pt x="9345" y="4076"/>
                  </a:lnTo>
                  <a:lnTo>
                    <a:pt x="9562" y="3637"/>
                  </a:lnTo>
                  <a:lnTo>
                    <a:pt x="9491" y="3590"/>
                  </a:lnTo>
                  <a:close/>
                  <a:moveTo>
                    <a:pt x="24955" y="4000"/>
                  </a:moveTo>
                  <a:lnTo>
                    <a:pt x="24908" y="4076"/>
                  </a:lnTo>
                  <a:cubicBezTo>
                    <a:pt x="25054" y="4176"/>
                    <a:pt x="25201" y="4246"/>
                    <a:pt x="25347" y="4322"/>
                  </a:cubicBezTo>
                  <a:lnTo>
                    <a:pt x="25394" y="4246"/>
                  </a:lnTo>
                  <a:cubicBezTo>
                    <a:pt x="25248" y="4176"/>
                    <a:pt x="25101" y="4076"/>
                    <a:pt x="24955" y="4000"/>
                  </a:cubicBezTo>
                  <a:close/>
                  <a:moveTo>
                    <a:pt x="42813" y="4029"/>
                  </a:moveTo>
                  <a:cubicBezTo>
                    <a:pt x="42667" y="4123"/>
                    <a:pt x="42520" y="4199"/>
                    <a:pt x="42374" y="4269"/>
                  </a:cubicBezTo>
                  <a:lnTo>
                    <a:pt x="42427" y="4369"/>
                  </a:lnTo>
                  <a:cubicBezTo>
                    <a:pt x="42573" y="4269"/>
                    <a:pt x="42719" y="4199"/>
                    <a:pt x="42866" y="4123"/>
                  </a:cubicBezTo>
                  <a:lnTo>
                    <a:pt x="42813" y="4029"/>
                  </a:lnTo>
                  <a:close/>
                  <a:moveTo>
                    <a:pt x="25687" y="4392"/>
                  </a:moveTo>
                  <a:lnTo>
                    <a:pt x="25640" y="4492"/>
                  </a:lnTo>
                  <a:lnTo>
                    <a:pt x="26079" y="4708"/>
                  </a:lnTo>
                  <a:lnTo>
                    <a:pt x="26126" y="4615"/>
                  </a:lnTo>
                  <a:lnTo>
                    <a:pt x="25687" y="4392"/>
                  </a:lnTo>
                  <a:close/>
                  <a:moveTo>
                    <a:pt x="42081" y="4439"/>
                  </a:moveTo>
                  <a:lnTo>
                    <a:pt x="41642" y="4662"/>
                  </a:lnTo>
                  <a:lnTo>
                    <a:pt x="41695" y="4761"/>
                  </a:lnTo>
                  <a:cubicBezTo>
                    <a:pt x="41841" y="4685"/>
                    <a:pt x="41987" y="4615"/>
                    <a:pt x="42134" y="4515"/>
                  </a:cubicBezTo>
                  <a:lnTo>
                    <a:pt x="42081" y="4439"/>
                  </a:lnTo>
                  <a:close/>
                  <a:moveTo>
                    <a:pt x="56356" y="4293"/>
                  </a:moveTo>
                  <a:lnTo>
                    <a:pt x="56257" y="4322"/>
                  </a:lnTo>
                  <a:cubicBezTo>
                    <a:pt x="56309" y="4468"/>
                    <a:pt x="56356" y="4638"/>
                    <a:pt x="56403" y="4785"/>
                  </a:cubicBezTo>
                  <a:lnTo>
                    <a:pt x="56502" y="4761"/>
                  </a:lnTo>
                  <a:cubicBezTo>
                    <a:pt x="56456" y="4585"/>
                    <a:pt x="56403" y="4439"/>
                    <a:pt x="56356" y="4293"/>
                  </a:cubicBezTo>
                  <a:close/>
                  <a:moveTo>
                    <a:pt x="9122" y="4345"/>
                  </a:moveTo>
                  <a:cubicBezTo>
                    <a:pt x="9076" y="4492"/>
                    <a:pt x="9029" y="4662"/>
                    <a:pt x="8976" y="4808"/>
                  </a:cubicBezTo>
                  <a:lnTo>
                    <a:pt x="9076" y="4831"/>
                  </a:lnTo>
                  <a:cubicBezTo>
                    <a:pt x="9122" y="4685"/>
                    <a:pt x="9175" y="4539"/>
                    <a:pt x="9222" y="4392"/>
                  </a:cubicBezTo>
                  <a:lnTo>
                    <a:pt x="9122" y="4345"/>
                  </a:lnTo>
                  <a:close/>
                  <a:moveTo>
                    <a:pt x="26448" y="4761"/>
                  </a:moveTo>
                  <a:lnTo>
                    <a:pt x="26395" y="4831"/>
                  </a:lnTo>
                  <a:cubicBezTo>
                    <a:pt x="26542" y="4908"/>
                    <a:pt x="26688" y="4954"/>
                    <a:pt x="26858" y="5025"/>
                  </a:cubicBezTo>
                  <a:lnTo>
                    <a:pt x="26887" y="4931"/>
                  </a:lnTo>
                  <a:cubicBezTo>
                    <a:pt x="26741" y="4878"/>
                    <a:pt x="26594" y="4808"/>
                    <a:pt x="26448" y="4761"/>
                  </a:cubicBezTo>
                  <a:close/>
                  <a:moveTo>
                    <a:pt x="41349" y="4831"/>
                  </a:moveTo>
                  <a:cubicBezTo>
                    <a:pt x="41203" y="4908"/>
                    <a:pt x="41056" y="4954"/>
                    <a:pt x="40910" y="5025"/>
                  </a:cubicBezTo>
                  <a:lnTo>
                    <a:pt x="40963" y="5124"/>
                  </a:lnTo>
                  <a:lnTo>
                    <a:pt x="41402" y="4908"/>
                  </a:lnTo>
                  <a:lnTo>
                    <a:pt x="41349" y="4831"/>
                  </a:lnTo>
                  <a:close/>
                  <a:moveTo>
                    <a:pt x="27203" y="5054"/>
                  </a:moveTo>
                  <a:lnTo>
                    <a:pt x="27180" y="5148"/>
                  </a:lnTo>
                  <a:cubicBezTo>
                    <a:pt x="27326" y="5200"/>
                    <a:pt x="27472" y="5247"/>
                    <a:pt x="27642" y="5317"/>
                  </a:cubicBezTo>
                  <a:lnTo>
                    <a:pt x="27666" y="5224"/>
                  </a:lnTo>
                  <a:cubicBezTo>
                    <a:pt x="27519" y="5171"/>
                    <a:pt x="27350" y="5101"/>
                    <a:pt x="27203" y="5054"/>
                  </a:cubicBezTo>
                  <a:close/>
                  <a:moveTo>
                    <a:pt x="40594" y="5171"/>
                  </a:moveTo>
                  <a:cubicBezTo>
                    <a:pt x="40448" y="5247"/>
                    <a:pt x="40301" y="5294"/>
                    <a:pt x="40155" y="5370"/>
                  </a:cubicBezTo>
                  <a:lnTo>
                    <a:pt x="40178" y="5440"/>
                  </a:lnTo>
                  <a:cubicBezTo>
                    <a:pt x="40354" y="5393"/>
                    <a:pt x="40500" y="5317"/>
                    <a:pt x="40647" y="5271"/>
                  </a:cubicBezTo>
                  <a:lnTo>
                    <a:pt x="40594" y="5171"/>
                  </a:lnTo>
                  <a:close/>
                  <a:moveTo>
                    <a:pt x="27982" y="5317"/>
                  </a:moveTo>
                  <a:lnTo>
                    <a:pt x="27958" y="5417"/>
                  </a:lnTo>
                  <a:cubicBezTo>
                    <a:pt x="28105" y="5464"/>
                    <a:pt x="28275" y="5516"/>
                    <a:pt x="28421" y="5563"/>
                  </a:cubicBezTo>
                  <a:lnTo>
                    <a:pt x="28444" y="5464"/>
                  </a:lnTo>
                  <a:cubicBezTo>
                    <a:pt x="28298" y="5417"/>
                    <a:pt x="28128" y="5370"/>
                    <a:pt x="27982" y="5317"/>
                  </a:cubicBezTo>
                  <a:close/>
                  <a:moveTo>
                    <a:pt x="56573" y="5101"/>
                  </a:moveTo>
                  <a:lnTo>
                    <a:pt x="56479" y="5124"/>
                  </a:lnTo>
                  <a:cubicBezTo>
                    <a:pt x="56526" y="5271"/>
                    <a:pt x="56549" y="5417"/>
                    <a:pt x="56573" y="5587"/>
                  </a:cubicBezTo>
                  <a:lnTo>
                    <a:pt x="56672" y="5587"/>
                  </a:lnTo>
                  <a:cubicBezTo>
                    <a:pt x="56649" y="5417"/>
                    <a:pt x="56602" y="5247"/>
                    <a:pt x="56573" y="5101"/>
                  </a:cubicBezTo>
                  <a:close/>
                  <a:moveTo>
                    <a:pt x="8906" y="5148"/>
                  </a:moveTo>
                  <a:cubicBezTo>
                    <a:pt x="8882" y="5317"/>
                    <a:pt x="8853" y="5464"/>
                    <a:pt x="8830" y="5639"/>
                  </a:cubicBezTo>
                  <a:lnTo>
                    <a:pt x="8929" y="5639"/>
                  </a:lnTo>
                  <a:cubicBezTo>
                    <a:pt x="8953" y="5493"/>
                    <a:pt x="8976" y="5317"/>
                    <a:pt x="8999" y="5171"/>
                  </a:cubicBezTo>
                  <a:lnTo>
                    <a:pt x="8906" y="5148"/>
                  </a:lnTo>
                  <a:close/>
                  <a:moveTo>
                    <a:pt x="39839" y="5493"/>
                  </a:moveTo>
                  <a:cubicBezTo>
                    <a:pt x="39692" y="5540"/>
                    <a:pt x="39546" y="5587"/>
                    <a:pt x="39376" y="5639"/>
                  </a:cubicBezTo>
                  <a:lnTo>
                    <a:pt x="39399" y="5733"/>
                  </a:lnTo>
                  <a:cubicBezTo>
                    <a:pt x="39569" y="5686"/>
                    <a:pt x="39716" y="5639"/>
                    <a:pt x="39862" y="5563"/>
                  </a:cubicBezTo>
                  <a:lnTo>
                    <a:pt x="39839" y="5493"/>
                  </a:lnTo>
                  <a:close/>
                  <a:moveTo>
                    <a:pt x="28790" y="5563"/>
                  </a:moveTo>
                  <a:lnTo>
                    <a:pt x="28761" y="5663"/>
                  </a:lnTo>
                  <a:cubicBezTo>
                    <a:pt x="28907" y="5686"/>
                    <a:pt x="29083" y="5733"/>
                    <a:pt x="29229" y="5786"/>
                  </a:cubicBezTo>
                  <a:lnTo>
                    <a:pt x="29252" y="5686"/>
                  </a:lnTo>
                  <a:cubicBezTo>
                    <a:pt x="29106" y="5639"/>
                    <a:pt x="28936" y="5587"/>
                    <a:pt x="28790" y="5563"/>
                  </a:cubicBezTo>
                  <a:close/>
                  <a:moveTo>
                    <a:pt x="29592" y="5756"/>
                  </a:moveTo>
                  <a:lnTo>
                    <a:pt x="29569" y="5856"/>
                  </a:lnTo>
                  <a:cubicBezTo>
                    <a:pt x="29715" y="5879"/>
                    <a:pt x="29885" y="5932"/>
                    <a:pt x="30031" y="5956"/>
                  </a:cubicBezTo>
                  <a:lnTo>
                    <a:pt x="30055" y="5856"/>
                  </a:lnTo>
                  <a:cubicBezTo>
                    <a:pt x="29885" y="5833"/>
                    <a:pt x="29738" y="5786"/>
                    <a:pt x="29592" y="5756"/>
                  </a:cubicBezTo>
                  <a:close/>
                  <a:moveTo>
                    <a:pt x="39060" y="5733"/>
                  </a:moveTo>
                  <a:cubicBezTo>
                    <a:pt x="38913" y="5786"/>
                    <a:pt x="38744" y="5833"/>
                    <a:pt x="38597" y="5879"/>
                  </a:cubicBezTo>
                  <a:lnTo>
                    <a:pt x="38621" y="5979"/>
                  </a:lnTo>
                  <a:cubicBezTo>
                    <a:pt x="38767" y="5932"/>
                    <a:pt x="38937" y="5879"/>
                    <a:pt x="39083" y="5833"/>
                  </a:cubicBezTo>
                  <a:lnTo>
                    <a:pt x="39060" y="5733"/>
                  </a:lnTo>
                  <a:close/>
                  <a:moveTo>
                    <a:pt x="30400" y="5932"/>
                  </a:moveTo>
                  <a:lnTo>
                    <a:pt x="30371" y="6026"/>
                  </a:lnTo>
                  <a:cubicBezTo>
                    <a:pt x="30517" y="6049"/>
                    <a:pt x="30693" y="6079"/>
                    <a:pt x="30863" y="6125"/>
                  </a:cubicBezTo>
                  <a:lnTo>
                    <a:pt x="30863" y="6026"/>
                  </a:lnTo>
                  <a:cubicBezTo>
                    <a:pt x="30716" y="5979"/>
                    <a:pt x="30546" y="5956"/>
                    <a:pt x="30400" y="5932"/>
                  </a:cubicBezTo>
                  <a:close/>
                  <a:moveTo>
                    <a:pt x="38252" y="5956"/>
                  </a:moveTo>
                  <a:cubicBezTo>
                    <a:pt x="38105" y="6002"/>
                    <a:pt x="37936" y="6026"/>
                    <a:pt x="37789" y="6049"/>
                  </a:cubicBezTo>
                  <a:lnTo>
                    <a:pt x="37813" y="6149"/>
                  </a:lnTo>
                  <a:cubicBezTo>
                    <a:pt x="37959" y="6125"/>
                    <a:pt x="38129" y="6079"/>
                    <a:pt x="38275" y="6049"/>
                  </a:cubicBezTo>
                  <a:lnTo>
                    <a:pt x="38252" y="5956"/>
                  </a:lnTo>
                  <a:close/>
                  <a:moveTo>
                    <a:pt x="31202" y="6079"/>
                  </a:moveTo>
                  <a:lnTo>
                    <a:pt x="31179" y="6172"/>
                  </a:lnTo>
                  <a:cubicBezTo>
                    <a:pt x="31349" y="6196"/>
                    <a:pt x="31518" y="6225"/>
                    <a:pt x="31665" y="6248"/>
                  </a:cubicBezTo>
                  <a:lnTo>
                    <a:pt x="31688" y="6149"/>
                  </a:lnTo>
                  <a:cubicBezTo>
                    <a:pt x="31518" y="6125"/>
                    <a:pt x="31372" y="6102"/>
                    <a:pt x="31202" y="6079"/>
                  </a:cubicBezTo>
                  <a:close/>
                  <a:moveTo>
                    <a:pt x="37450" y="6125"/>
                  </a:moveTo>
                  <a:cubicBezTo>
                    <a:pt x="37303" y="6149"/>
                    <a:pt x="37134" y="6172"/>
                    <a:pt x="36958" y="6196"/>
                  </a:cubicBezTo>
                  <a:lnTo>
                    <a:pt x="36987" y="6295"/>
                  </a:lnTo>
                  <a:cubicBezTo>
                    <a:pt x="37157" y="6272"/>
                    <a:pt x="37303" y="6248"/>
                    <a:pt x="37473" y="6225"/>
                  </a:cubicBezTo>
                  <a:lnTo>
                    <a:pt x="37450" y="6125"/>
                  </a:lnTo>
                  <a:close/>
                  <a:moveTo>
                    <a:pt x="32034" y="6196"/>
                  </a:moveTo>
                  <a:lnTo>
                    <a:pt x="32010" y="6295"/>
                  </a:lnTo>
                  <a:cubicBezTo>
                    <a:pt x="32180" y="6295"/>
                    <a:pt x="32326" y="6319"/>
                    <a:pt x="32496" y="6342"/>
                  </a:cubicBezTo>
                  <a:lnTo>
                    <a:pt x="32496" y="6248"/>
                  </a:lnTo>
                  <a:cubicBezTo>
                    <a:pt x="32350" y="6225"/>
                    <a:pt x="32180" y="6196"/>
                    <a:pt x="32034" y="6196"/>
                  </a:cubicBezTo>
                  <a:close/>
                  <a:moveTo>
                    <a:pt x="36642" y="6248"/>
                  </a:moveTo>
                  <a:cubicBezTo>
                    <a:pt x="36519" y="6248"/>
                    <a:pt x="36402" y="6272"/>
                    <a:pt x="36279" y="6272"/>
                  </a:cubicBezTo>
                  <a:cubicBezTo>
                    <a:pt x="36255" y="6272"/>
                    <a:pt x="36203" y="6272"/>
                    <a:pt x="36156" y="6295"/>
                  </a:cubicBezTo>
                  <a:lnTo>
                    <a:pt x="36156" y="6395"/>
                  </a:lnTo>
                  <a:cubicBezTo>
                    <a:pt x="36203" y="6371"/>
                    <a:pt x="36255" y="6371"/>
                    <a:pt x="36302" y="6371"/>
                  </a:cubicBezTo>
                  <a:cubicBezTo>
                    <a:pt x="36425" y="6371"/>
                    <a:pt x="36519" y="6342"/>
                    <a:pt x="36642" y="6342"/>
                  </a:cubicBezTo>
                  <a:lnTo>
                    <a:pt x="36642" y="6248"/>
                  </a:lnTo>
                  <a:close/>
                  <a:moveTo>
                    <a:pt x="32836" y="6272"/>
                  </a:moveTo>
                  <a:lnTo>
                    <a:pt x="32836" y="6371"/>
                  </a:lnTo>
                  <a:cubicBezTo>
                    <a:pt x="33006" y="6395"/>
                    <a:pt x="33152" y="6395"/>
                    <a:pt x="33328" y="6418"/>
                  </a:cubicBezTo>
                  <a:lnTo>
                    <a:pt x="33328" y="6319"/>
                  </a:lnTo>
                  <a:cubicBezTo>
                    <a:pt x="33181" y="6295"/>
                    <a:pt x="33006" y="6295"/>
                    <a:pt x="32836" y="6272"/>
                  </a:cubicBezTo>
                  <a:close/>
                  <a:moveTo>
                    <a:pt x="56696" y="5903"/>
                  </a:moveTo>
                  <a:lnTo>
                    <a:pt x="56602" y="5932"/>
                  </a:lnTo>
                  <a:cubicBezTo>
                    <a:pt x="56625" y="6079"/>
                    <a:pt x="56625" y="6248"/>
                    <a:pt x="56649" y="6418"/>
                  </a:cubicBezTo>
                  <a:lnTo>
                    <a:pt x="56748" y="6395"/>
                  </a:lnTo>
                  <a:cubicBezTo>
                    <a:pt x="56719" y="6248"/>
                    <a:pt x="56719" y="6079"/>
                    <a:pt x="56696" y="5903"/>
                  </a:cubicBezTo>
                  <a:close/>
                  <a:moveTo>
                    <a:pt x="33667" y="6319"/>
                  </a:moveTo>
                  <a:lnTo>
                    <a:pt x="33667" y="6418"/>
                  </a:lnTo>
                  <a:cubicBezTo>
                    <a:pt x="33837" y="6442"/>
                    <a:pt x="33983" y="6442"/>
                    <a:pt x="34153" y="6442"/>
                  </a:cubicBezTo>
                  <a:lnTo>
                    <a:pt x="34153" y="6342"/>
                  </a:lnTo>
                  <a:cubicBezTo>
                    <a:pt x="34007" y="6342"/>
                    <a:pt x="33837" y="6342"/>
                    <a:pt x="33667" y="6319"/>
                  </a:cubicBezTo>
                  <a:close/>
                  <a:moveTo>
                    <a:pt x="34499" y="6342"/>
                  </a:moveTo>
                  <a:lnTo>
                    <a:pt x="34499" y="6442"/>
                  </a:lnTo>
                  <a:lnTo>
                    <a:pt x="34985" y="6442"/>
                  </a:lnTo>
                  <a:lnTo>
                    <a:pt x="34985" y="6342"/>
                  </a:lnTo>
                  <a:close/>
                  <a:moveTo>
                    <a:pt x="35816" y="6319"/>
                  </a:moveTo>
                  <a:cubicBezTo>
                    <a:pt x="35640" y="6319"/>
                    <a:pt x="35494" y="6342"/>
                    <a:pt x="35324" y="6342"/>
                  </a:cubicBezTo>
                  <a:lnTo>
                    <a:pt x="35324" y="6442"/>
                  </a:lnTo>
                  <a:cubicBezTo>
                    <a:pt x="35494" y="6442"/>
                    <a:pt x="35670" y="6418"/>
                    <a:pt x="35816" y="6418"/>
                  </a:cubicBezTo>
                  <a:lnTo>
                    <a:pt x="35816" y="6319"/>
                  </a:lnTo>
                  <a:close/>
                  <a:moveTo>
                    <a:pt x="8806" y="5979"/>
                  </a:moveTo>
                  <a:lnTo>
                    <a:pt x="8806" y="6272"/>
                  </a:lnTo>
                  <a:lnTo>
                    <a:pt x="8806" y="6465"/>
                  </a:lnTo>
                  <a:lnTo>
                    <a:pt x="8906" y="6465"/>
                  </a:lnTo>
                  <a:lnTo>
                    <a:pt x="8906" y="6272"/>
                  </a:lnTo>
                  <a:lnTo>
                    <a:pt x="8906" y="5979"/>
                  </a:lnTo>
                  <a:close/>
                  <a:moveTo>
                    <a:pt x="56748" y="6734"/>
                  </a:moveTo>
                  <a:lnTo>
                    <a:pt x="56649" y="6758"/>
                  </a:lnTo>
                  <a:cubicBezTo>
                    <a:pt x="56672" y="6904"/>
                    <a:pt x="56672" y="7074"/>
                    <a:pt x="56672" y="7250"/>
                  </a:cubicBezTo>
                  <a:lnTo>
                    <a:pt x="56772" y="7250"/>
                  </a:lnTo>
                  <a:cubicBezTo>
                    <a:pt x="56772" y="7074"/>
                    <a:pt x="56772" y="6904"/>
                    <a:pt x="56748" y="6734"/>
                  </a:cubicBezTo>
                  <a:close/>
                  <a:moveTo>
                    <a:pt x="8830" y="6810"/>
                  </a:moveTo>
                  <a:cubicBezTo>
                    <a:pt x="8830" y="6980"/>
                    <a:pt x="8853" y="7150"/>
                    <a:pt x="8882" y="7296"/>
                  </a:cubicBezTo>
                  <a:lnTo>
                    <a:pt x="8976" y="7296"/>
                  </a:lnTo>
                  <a:cubicBezTo>
                    <a:pt x="8953" y="7127"/>
                    <a:pt x="8929" y="6957"/>
                    <a:pt x="8929" y="6810"/>
                  </a:cubicBezTo>
                  <a:close/>
                  <a:moveTo>
                    <a:pt x="56672" y="7589"/>
                  </a:moveTo>
                  <a:lnTo>
                    <a:pt x="56672" y="8052"/>
                  </a:lnTo>
                  <a:lnTo>
                    <a:pt x="56772" y="8075"/>
                  </a:lnTo>
                  <a:lnTo>
                    <a:pt x="56772" y="7589"/>
                  </a:lnTo>
                  <a:close/>
                  <a:moveTo>
                    <a:pt x="9052" y="7613"/>
                  </a:moveTo>
                  <a:lnTo>
                    <a:pt x="8953" y="7636"/>
                  </a:lnTo>
                  <a:cubicBezTo>
                    <a:pt x="8999" y="7782"/>
                    <a:pt x="9029" y="7952"/>
                    <a:pt x="9076" y="8099"/>
                  </a:cubicBezTo>
                  <a:lnTo>
                    <a:pt x="9175" y="8075"/>
                  </a:lnTo>
                  <a:cubicBezTo>
                    <a:pt x="9122" y="7929"/>
                    <a:pt x="9099" y="7759"/>
                    <a:pt x="9052" y="7613"/>
                  </a:cubicBezTo>
                  <a:close/>
                  <a:moveTo>
                    <a:pt x="56649" y="8391"/>
                  </a:moveTo>
                  <a:lnTo>
                    <a:pt x="56649" y="8883"/>
                  </a:lnTo>
                  <a:lnTo>
                    <a:pt x="56748" y="8883"/>
                  </a:lnTo>
                  <a:lnTo>
                    <a:pt x="56748" y="8421"/>
                  </a:lnTo>
                  <a:lnTo>
                    <a:pt x="56649" y="8391"/>
                  </a:lnTo>
                  <a:close/>
                  <a:moveTo>
                    <a:pt x="9269" y="8421"/>
                  </a:moveTo>
                  <a:lnTo>
                    <a:pt x="9175" y="8444"/>
                  </a:lnTo>
                  <a:cubicBezTo>
                    <a:pt x="9222" y="8590"/>
                    <a:pt x="9292" y="8760"/>
                    <a:pt x="9345" y="8907"/>
                  </a:cubicBezTo>
                  <a:lnTo>
                    <a:pt x="9439" y="8883"/>
                  </a:lnTo>
                  <a:cubicBezTo>
                    <a:pt x="9368" y="8713"/>
                    <a:pt x="9321" y="8567"/>
                    <a:pt x="9269" y="8421"/>
                  </a:cubicBezTo>
                  <a:close/>
                  <a:moveTo>
                    <a:pt x="9538" y="9199"/>
                  </a:moveTo>
                  <a:lnTo>
                    <a:pt x="9468" y="9223"/>
                  </a:lnTo>
                  <a:cubicBezTo>
                    <a:pt x="9515" y="9369"/>
                    <a:pt x="9562" y="9539"/>
                    <a:pt x="9614" y="9685"/>
                  </a:cubicBezTo>
                  <a:lnTo>
                    <a:pt x="9708" y="9638"/>
                  </a:lnTo>
                  <a:cubicBezTo>
                    <a:pt x="9661" y="9492"/>
                    <a:pt x="9614" y="9346"/>
                    <a:pt x="9538" y="9199"/>
                  </a:cubicBezTo>
                  <a:close/>
                  <a:moveTo>
                    <a:pt x="56649" y="9223"/>
                  </a:moveTo>
                  <a:cubicBezTo>
                    <a:pt x="56649" y="9393"/>
                    <a:pt x="56649" y="9562"/>
                    <a:pt x="56672" y="9738"/>
                  </a:cubicBezTo>
                  <a:lnTo>
                    <a:pt x="56772" y="9709"/>
                  </a:lnTo>
                  <a:cubicBezTo>
                    <a:pt x="56748" y="9562"/>
                    <a:pt x="56748" y="9393"/>
                    <a:pt x="56748" y="9223"/>
                  </a:cubicBezTo>
                  <a:close/>
                  <a:moveTo>
                    <a:pt x="9831" y="9978"/>
                  </a:moveTo>
                  <a:lnTo>
                    <a:pt x="9731" y="10001"/>
                  </a:lnTo>
                  <a:cubicBezTo>
                    <a:pt x="9784" y="10148"/>
                    <a:pt x="9854" y="10323"/>
                    <a:pt x="9907" y="10470"/>
                  </a:cubicBezTo>
                  <a:lnTo>
                    <a:pt x="10001" y="10441"/>
                  </a:lnTo>
                  <a:cubicBezTo>
                    <a:pt x="9930" y="10271"/>
                    <a:pt x="9878" y="10124"/>
                    <a:pt x="9831" y="9978"/>
                  </a:cubicBezTo>
                  <a:close/>
                  <a:moveTo>
                    <a:pt x="56772" y="10054"/>
                  </a:moveTo>
                  <a:lnTo>
                    <a:pt x="56672" y="10078"/>
                  </a:lnTo>
                  <a:cubicBezTo>
                    <a:pt x="56696" y="10201"/>
                    <a:pt x="56696" y="10347"/>
                    <a:pt x="56719" y="10470"/>
                  </a:cubicBezTo>
                  <a:lnTo>
                    <a:pt x="56719" y="10564"/>
                  </a:lnTo>
                  <a:lnTo>
                    <a:pt x="56819" y="10540"/>
                  </a:lnTo>
                  <a:lnTo>
                    <a:pt x="56819" y="10470"/>
                  </a:lnTo>
                  <a:cubicBezTo>
                    <a:pt x="56795" y="10323"/>
                    <a:pt x="56795" y="10201"/>
                    <a:pt x="56772" y="10054"/>
                  </a:cubicBezTo>
                  <a:close/>
                  <a:moveTo>
                    <a:pt x="10100" y="10763"/>
                  </a:moveTo>
                  <a:lnTo>
                    <a:pt x="10001" y="10786"/>
                  </a:lnTo>
                  <a:cubicBezTo>
                    <a:pt x="10053" y="10932"/>
                    <a:pt x="10100" y="11102"/>
                    <a:pt x="10147" y="11249"/>
                  </a:cubicBezTo>
                  <a:lnTo>
                    <a:pt x="10247" y="11225"/>
                  </a:lnTo>
                  <a:cubicBezTo>
                    <a:pt x="10200" y="11079"/>
                    <a:pt x="10147" y="10909"/>
                    <a:pt x="10100" y="10763"/>
                  </a:cubicBezTo>
                  <a:close/>
                  <a:moveTo>
                    <a:pt x="56772" y="10880"/>
                  </a:moveTo>
                  <a:cubicBezTo>
                    <a:pt x="56795" y="11055"/>
                    <a:pt x="56842" y="11225"/>
                    <a:pt x="56895" y="11372"/>
                  </a:cubicBezTo>
                  <a:lnTo>
                    <a:pt x="56988" y="11348"/>
                  </a:lnTo>
                  <a:cubicBezTo>
                    <a:pt x="56942" y="11202"/>
                    <a:pt x="56895" y="11026"/>
                    <a:pt x="56865" y="10880"/>
                  </a:cubicBezTo>
                  <a:close/>
                  <a:moveTo>
                    <a:pt x="10317" y="11565"/>
                  </a:moveTo>
                  <a:lnTo>
                    <a:pt x="10223" y="11588"/>
                  </a:lnTo>
                  <a:cubicBezTo>
                    <a:pt x="10247" y="11735"/>
                    <a:pt x="10293" y="11904"/>
                    <a:pt x="10317" y="12051"/>
                  </a:cubicBezTo>
                  <a:lnTo>
                    <a:pt x="10416" y="12051"/>
                  </a:lnTo>
                  <a:cubicBezTo>
                    <a:pt x="10393" y="11881"/>
                    <a:pt x="10346" y="11711"/>
                    <a:pt x="10317" y="11565"/>
                  </a:cubicBezTo>
                  <a:close/>
                  <a:moveTo>
                    <a:pt x="57088" y="11664"/>
                  </a:moveTo>
                  <a:lnTo>
                    <a:pt x="56988" y="11711"/>
                  </a:lnTo>
                  <a:cubicBezTo>
                    <a:pt x="57041" y="11858"/>
                    <a:pt x="57111" y="12004"/>
                    <a:pt x="57187" y="12150"/>
                  </a:cubicBezTo>
                  <a:lnTo>
                    <a:pt x="57258" y="12127"/>
                  </a:lnTo>
                  <a:cubicBezTo>
                    <a:pt x="57187" y="11980"/>
                    <a:pt x="57135" y="11811"/>
                    <a:pt x="57088" y="11664"/>
                  </a:cubicBezTo>
                  <a:close/>
                  <a:moveTo>
                    <a:pt x="10346" y="12396"/>
                  </a:moveTo>
                  <a:cubicBezTo>
                    <a:pt x="10370" y="12543"/>
                    <a:pt x="10370" y="12689"/>
                    <a:pt x="10370" y="12835"/>
                  </a:cubicBezTo>
                  <a:lnTo>
                    <a:pt x="10370" y="12882"/>
                  </a:lnTo>
                  <a:lnTo>
                    <a:pt x="10463" y="12882"/>
                  </a:lnTo>
                  <a:lnTo>
                    <a:pt x="10463" y="12835"/>
                  </a:lnTo>
                  <a:cubicBezTo>
                    <a:pt x="10463" y="12689"/>
                    <a:pt x="10463" y="12543"/>
                    <a:pt x="10440" y="12396"/>
                  </a:cubicBezTo>
                  <a:close/>
                  <a:moveTo>
                    <a:pt x="57428" y="12420"/>
                  </a:moveTo>
                  <a:lnTo>
                    <a:pt x="57334" y="12466"/>
                  </a:lnTo>
                  <a:cubicBezTo>
                    <a:pt x="57428" y="12613"/>
                    <a:pt x="57504" y="12736"/>
                    <a:pt x="57597" y="12882"/>
                  </a:cubicBezTo>
                  <a:lnTo>
                    <a:pt x="57673" y="12812"/>
                  </a:lnTo>
                  <a:cubicBezTo>
                    <a:pt x="57597" y="12689"/>
                    <a:pt x="57504" y="12543"/>
                    <a:pt x="57428" y="12420"/>
                  </a:cubicBezTo>
                  <a:close/>
                  <a:moveTo>
                    <a:pt x="57867" y="13105"/>
                  </a:moveTo>
                  <a:lnTo>
                    <a:pt x="57796" y="13152"/>
                  </a:lnTo>
                  <a:cubicBezTo>
                    <a:pt x="57890" y="13298"/>
                    <a:pt x="57990" y="13421"/>
                    <a:pt x="58113" y="13544"/>
                  </a:cubicBezTo>
                  <a:lnTo>
                    <a:pt x="58183" y="13468"/>
                  </a:lnTo>
                  <a:cubicBezTo>
                    <a:pt x="58066" y="13345"/>
                    <a:pt x="57966" y="13222"/>
                    <a:pt x="57867" y="13105"/>
                  </a:cubicBezTo>
                  <a:close/>
                  <a:moveTo>
                    <a:pt x="10370" y="13198"/>
                  </a:moveTo>
                  <a:cubicBezTo>
                    <a:pt x="10346" y="13368"/>
                    <a:pt x="10317" y="13515"/>
                    <a:pt x="10293" y="13690"/>
                  </a:cubicBezTo>
                  <a:lnTo>
                    <a:pt x="10393" y="13714"/>
                  </a:lnTo>
                  <a:cubicBezTo>
                    <a:pt x="10416" y="13544"/>
                    <a:pt x="10440" y="13368"/>
                    <a:pt x="10463" y="13222"/>
                  </a:cubicBezTo>
                  <a:lnTo>
                    <a:pt x="10370" y="13198"/>
                  </a:lnTo>
                  <a:close/>
                  <a:moveTo>
                    <a:pt x="58405" y="13737"/>
                  </a:moveTo>
                  <a:lnTo>
                    <a:pt x="58329" y="13807"/>
                  </a:lnTo>
                  <a:cubicBezTo>
                    <a:pt x="58429" y="13930"/>
                    <a:pt x="58552" y="14030"/>
                    <a:pt x="58675" y="14153"/>
                  </a:cubicBezTo>
                  <a:lnTo>
                    <a:pt x="58745" y="14077"/>
                  </a:lnTo>
                  <a:cubicBezTo>
                    <a:pt x="58622" y="13983"/>
                    <a:pt x="58505" y="13860"/>
                    <a:pt x="58405" y="13737"/>
                  </a:cubicBezTo>
                  <a:close/>
                  <a:moveTo>
                    <a:pt x="10200" y="14006"/>
                  </a:moveTo>
                  <a:cubicBezTo>
                    <a:pt x="10147" y="14176"/>
                    <a:pt x="10100" y="14323"/>
                    <a:pt x="10024" y="14469"/>
                  </a:cubicBezTo>
                  <a:lnTo>
                    <a:pt x="10124" y="14492"/>
                  </a:lnTo>
                  <a:cubicBezTo>
                    <a:pt x="10200" y="14346"/>
                    <a:pt x="10247" y="14200"/>
                    <a:pt x="10293" y="14030"/>
                  </a:cubicBezTo>
                  <a:lnTo>
                    <a:pt x="10200" y="14006"/>
                  </a:lnTo>
                  <a:close/>
                  <a:moveTo>
                    <a:pt x="58967" y="14323"/>
                  </a:moveTo>
                  <a:lnTo>
                    <a:pt x="58915" y="14393"/>
                  </a:lnTo>
                  <a:cubicBezTo>
                    <a:pt x="59038" y="14492"/>
                    <a:pt x="59161" y="14615"/>
                    <a:pt x="59284" y="14715"/>
                  </a:cubicBezTo>
                  <a:lnTo>
                    <a:pt x="59330" y="14639"/>
                  </a:lnTo>
                  <a:cubicBezTo>
                    <a:pt x="59208" y="14539"/>
                    <a:pt x="59090" y="14445"/>
                    <a:pt x="58967" y="14323"/>
                  </a:cubicBezTo>
                  <a:close/>
                  <a:moveTo>
                    <a:pt x="9907" y="14762"/>
                  </a:moveTo>
                  <a:cubicBezTo>
                    <a:pt x="9831" y="14908"/>
                    <a:pt x="9731" y="15054"/>
                    <a:pt x="9661" y="15201"/>
                  </a:cubicBezTo>
                  <a:lnTo>
                    <a:pt x="9731" y="15248"/>
                  </a:lnTo>
                  <a:cubicBezTo>
                    <a:pt x="9831" y="15101"/>
                    <a:pt x="9907" y="14955"/>
                    <a:pt x="9977" y="14809"/>
                  </a:cubicBezTo>
                  <a:lnTo>
                    <a:pt x="9907" y="14762"/>
                  </a:lnTo>
                  <a:close/>
                  <a:moveTo>
                    <a:pt x="59600" y="14861"/>
                  </a:moveTo>
                  <a:lnTo>
                    <a:pt x="59530" y="14955"/>
                  </a:lnTo>
                  <a:cubicBezTo>
                    <a:pt x="59647" y="15054"/>
                    <a:pt x="59770" y="15154"/>
                    <a:pt x="59916" y="15248"/>
                  </a:cubicBezTo>
                  <a:lnTo>
                    <a:pt x="59969" y="15177"/>
                  </a:lnTo>
                  <a:cubicBezTo>
                    <a:pt x="59846" y="15078"/>
                    <a:pt x="59723" y="14978"/>
                    <a:pt x="59600" y="14861"/>
                  </a:cubicBezTo>
                  <a:close/>
                  <a:moveTo>
                    <a:pt x="60232" y="15394"/>
                  </a:moveTo>
                  <a:lnTo>
                    <a:pt x="60162" y="15470"/>
                  </a:lnTo>
                  <a:cubicBezTo>
                    <a:pt x="60308" y="15564"/>
                    <a:pt x="60431" y="15687"/>
                    <a:pt x="60554" y="15786"/>
                  </a:cubicBezTo>
                  <a:lnTo>
                    <a:pt x="60601" y="15710"/>
                  </a:lnTo>
                  <a:cubicBezTo>
                    <a:pt x="60478" y="15617"/>
                    <a:pt x="60355" y="15494"/>
                    <a:pt x="60232" y="15394"/>
                  </a:cubicBezTo>
                  <a:close/>
                  <a:moveTo>
                    <a:pt x="9468" y="15470"/>
                  </a:moveTo>
                  <a:cubicBezTo>
                    <a:pt x="9368" y="15593"/>
                    <a:pt x="9269" y="15710"/>
                    <a:pt x="9146" y="15833"/>
                  </a:cubicBezTo>
                  <a:lnTo>
                    <a:pt x="9222" y="15909"/>
                  </a:lnTo>
                  <a:cubicBezTo>
                    <a:pt x="9345" y="15786"/>
                    <a:pt x="9439" y="15663"/>
                    <a:pt x="9538" y="15517"/>
                  </a:cubicBezTo>
                  <a:lnTo>
                    <a:pt x="9468" y="15470"/>
                  </a:lnTo>
                  <a:close/>
                  <a:moveTo>
                    <a:pt x="60870" y="15933"/>
                  </a:moveTo>
                  <a:lnTo>
                    <a:pt x="60818" y="16003"/>
                  </a:lnTo>
                  <a:cubicBezTo>
                    <a:pt x="60941" y="16102"/>
                    <a:pt x="61064" y="16202"/>
                    <a:pt x="61187" y="16325"/>
                  </a:cubicBezTo>
                  <a:lnTo>
                    <a:pt x="61233" y="16249"/>
                  </a:lnTo>
                  <a:cubicBezTo>
                    <a:pt x="61110" y="16126"/>
                    <a:pt x="60993" y="16032"/>
                    <a:pt x="60870" y="15933"/>
                  </a:cubicBezTo>
                  <a:close/>
                  <a:moveTo>
                    <a:pt x="8929" y="16079"/>
                  </a:moveTo>
                  <a:cubicBezTo>
                    <a:pt x="8806" y="16179"/>
                    <a:pt x="8683" y="16296"/>
                    <a:pt x="8560" y="16395"/>
                  </a:cubicBezTo>
                  <a:lnTo>
                    <a:pt x="8613" y="16471"/>
                  </a:lnTo>
                  <a:cubicBezTo>
                    <a:pt x="8736" y="16372"/>
                    <a:pt x="8882" y="16249"/>
                    <a:pt x="8976" y="16149"/>
                  </a:cubicBezTo>
                  <a:lnTo>
                    <a:pt x="8929" y="16079"/>
                  </a:lnTo>
                  <a:close/>
                  <a:moveTo>
                    <a:pt x="61503" y="16471"/>
                  </a:moveTo>
                  <a:lnTo>
                    <a:pt x="61432" y="16542"/>
                  </a:lnTo>
                  <a:cubicBezTo>
                    <a:pt x="61550" y="16665"/>
                    <a:pt x="61673" y="16764"/>
                    <a:pt x="61772" y="16881"/>
                  </a:cubicBezTo>
                  <a:lnTo>
                    <a:pt x="61842" y="16811"/>
                  </a:lnTo>
                  <a:cubicBezTo>
                    <a:pt x="61749" y="16688"/>
                    <a:pt x="61626" y="16588"/>
                    <a:pt x="61503" y="16471"/>
                  </a:cubicBezTo>
                  <a:close/>
                  <a:moveTo>
                    <a:pt x="8297" y="16588"/>
                  </a:moveTo>
                  <a:cubicBezTo>
                    <a:pt x="8150" y="16688"/>
                    <a:pt x="8027" y="16788"/>
                    <a:pt x="7881" y="16858"/>
                  </a:cubicBezTo>
                  <a:lnTo>
                    <a:pt x="7928" y="16934"/>
                  </a:lnTo>
                  <a:cubicBezTo>
                    <a:pt x="8074" y="16858"/>
                    <a:pt x="8197" y="16764"/>
                    <a:pt x="8344" y="16665"/>
                  </a:cubicBezTo>
                  <a:lnTo>
                    <a:pt x="8297" y="16588"/>
                  </a:lnTo>
                  <a:close/>
                  <a:moveTo>
                    <a:pt x="7588" y="17028"/>
                  </a:moveTo>
                  <a:lnTo>
                    <a:pt x="7149" y="17250"/>
                  </a:lnTo>
                  <a:lnTo>
                    <a:pt x="7196" y="17350"/>
                  </a:lnTo>
                  <a:lnTo>
                    <a:pt x="7635" y="17127"/>
                  </a:lnTo>
                  <a:lnTo>
                    <a:pt x="7588" y="17028"/>
                  </a:lnTo>
                  <a:close/>
                  <a:moveTo>
                    <a:pt x="62088" y="17057"/>
                  </a:moveTo>
                  <a:lnTo>
                    <a:pt x="62018" y="17127"/>
                  </a:lnTo>
                  <a:cubicBezTo>
                    <a:pt x="62112" y="17250"/>
                    <a:pt x="62235" y="17373"/>
                    <a:pt x="62334" y="17496"/>
                  </a:cubicBezTo>
                  <a:lnTo>
                    <a:pt x="62404" y="17443"/>
                  </a:lnTo>
                  <a:cubicBezTo>
                    <a:pt x="62311" y="17297"/>
                    <a:pt x="62188" y="17174"/>
                    <a:pt x="62088" y="17057"/>
                  </a:cubicBezTo>
                  <a:close/>
                  <a:moveTo>
                    <a:pt x="6856" y="17396"/>
                  </a:moveTo>
                  <a:lnTo>
                    <a:pt x="6417" y="17613"/>
                  </a:lnTo>
                  <a:lnTo>
                    <a:pt x="6441" y="17689"/>
                  </a:lnTo>
                  <a:cubicBezTo>
                    <a:pt x="6587" y="17642"/>
                    <a:pt x="6733" y="17566"/>
                    <a:pt x="6880" y="17496"/>
                  </a:cubicBezTo>
                  <a:lnTo>
                    <a:pt x="6856" y="17396"/>
                  </a:lnTo>
                  <a:close/>
                  <a:moveTo>
                    <a:pt x="6101" y="17736"/>
                  </a:moveTo>
                  <a:cubicBezTo>
                    <a:pt x="6048" y="17759"/>
                    <a:pt x="6002" y="17789"/>
                    <a:pt x="5955" y="17789"/>
                  </a:cubicBezTo>
                  <a:cubicBezTo>
                    <a:pt x="5855" y="17836"/>
                    <a:pt x="5756" y="17882"/>
                    <a:pt x="5633" y="17935"/>
                  </a:cubicBezTo>
                  <a:lnTo>
                    <a:pt x="5685" y="18029"/>
                  </a:lnTo>
                  <a:cubicBezTo>
                    <a:pt x="5779" y="17982"/>
                    <a:pt x="5902" y="17935"/>
                    <a:pt x="6002" y="17882"/>
                  </a:cubicBezTo>
                  <a:cubicBezTo>
                    <a:pt x="6048" y="17859"/>
                    <a:pt x="6101" y="17859"/>
                    <a:pt x="6125" y="17836"/>
                  </a:cubicBezTo>
                  <a:lnTo>
                    <a:pt x="6101" y="17736"/>
                  </a:lnTo>
                  <a:close/>
                  <a:moveTo>
                    <a:pt x="62604" y="17713"/>
                  </a:moveTo>
                  <a:lnTo>
                    <a:pt x="62527" y="17759"/>
                  </a:lnTo>
                  <a:cubicBezTo>
                    <a:pt x="62627" y="17882"/>
                    <a:pt x="62721" y="18029"/>
                    <a:pt x="62797" y="18175"/>
                  </a:cubicBezTo>
                  <a:lnTo>
                    <a:pt x="62867" y="18128"/>
                  </a:lnTo>
                  <a:cubicBezTo>
                    <a:pt x="62797" y="17982"/>
                    <a:pt x="62697" y="17836"/>
                    <a:pt x="62604" y="17713"/>
                  </a:cubicBezTo>
                  <a:close/>
                  <a:moveTo>
                    <a:pt x="5340" y="18082"/>
                  </a:moveTo>
                  <a:cubicBezTo>
                    <a:pt x="5194" y="18152"/>
                    <a:pt x="5047" y="18228"/>
                    <a:pt x="4901" y="18322"/>
                  </a:cubicBezTo>
                  <a:lnTo>
                    <a:pt x="4953" y="18398"/>
                  </a:lnTo>
                  <a:cubicBezTo>
                    <a:pt x="5100" y="18322"/>
                    <a:pt x="5246" y="18251"/>
                    <a:pt x="5369" y="18175"/>
                  </a:cubicBezTo>
                  <a:lnTo>
                    <a:pt x="5340" y="18082"/>
                  </a:lnTo>
                  <a:close/>
                  <a:moveTo>
                    <a:pt x="4608" y="18491"/>
                  </a:moveTo>
                  <a:cubicBezTo>
                    <a:pt x="4462" y="18567"/>
                    <a:pt x="4345" y="18667"/>
                    <a:pt x="4198" y="18761"/>
                  </a:cubicBezTo>
                  <a:lnTo>
                    <a:pt x="4245" y="18837"/>
                  </a:lnTo>
                  <a:cubicBezTo>
                    <a:pt x="4391" y="18737"/>
                    <a:pt x="4514" y="18667"/>
                    <a:pt x="4661" y="18567"/>
                  </a:cubicBezTo>
                  <a:lnTo>
                    <a:pt x="4608" y="18491"/>
                  </a:lnTo>
                  <a:close/>
                  <a:moveTo>
                    <a:pt x="63043" y="18421"/>
                  </a:moveTo>
                  <a:lnTo>
                    <a:pt x="62967" y="18468"/>
                  </a:lnTo>
                  <a:cubicBezTo>
                    <a:pt x="63043" y="18614"/>
                    <a:pt x="63089" y="18761"/>
                    <a:pt x="63160" y="18907"/>
                  </a:cubicBezTo>
                  <a:lnTo>
                    <a:pt x="63259" y="18860"/>
                  </a:lnTo>
                  <a:cubicBezTo>
                    <a:pt x="63189" y="18714"/>
                    <a:pt x="63113" y="18567"/>
                    <a:pt x="63043" y="18421"/>
                  </a:cubicBezTo>
                  <a:close/>
                  <a:moveTo>
                    <a:pt x="3905" y="18960"/>
                  </a:moveTo>
                  <a:cubicBezTo>
                    <a:pt x="3782" y="19053"/>
                    <a:pt x="3659" y="19153"/>
                    <a:pt x="3513" y="19253"/>
                  </a:cubicBezTo>
                  <a:lnTo>
                    <a:pt x="3583" y="19323"/>
                  </a:lnTo>
                  <a:cubicBezTo>
                    <a:pt x="3706" y="19223"/>
                    <a:pt x="3829" y="19130"/>
                    <a:pt x="3976" y="19030"/>
                  </a:cubicBezTo>
                  <a:lnTo>
                    <a:pt x="3905" y="18960"/>
                  </a:lnTo>
                  <a:close/>
                  <a:moveTo>
                    <a:pt x="63382" y="19176"/>
                  </a:moveTo>
                  <a:lnTo>
                    <a:pt x="63283" y="19223"/>
                  </a:lnTo>
                  <a:cubicBezTo>
                    <a:pt x="63335" y="19370"/>
                    <a:pt x="63382" y="19516"/>
                    <a:pt x="63429" y="19692"/>
                  </a:cubicBezTo>
                  <a:lnTo>
                    <a:pt x="63505" y="19662"/>
                  </a:lnTo>
                  <a:cubicBezTo>
                    <a:pt x="63482" y="19493"/>
                    <a:pt x="63429" y="19346"/>
                    <a:pt x="63382" y="19176"/>
                  </a:cubicBezTo>
                  <a:close/>
                  <a:moveTo>
                    <a:pt x="3244" y="19469"/>
                  </a:moveTo>
                  <a:cubicBezTo>
                    <a:pt x="3121" y="19569"/>
                    <a:pt x="2998" y="19662"/>
                    <a:pt x="2881" y="19785"/>
                  </a:cubicBezTo>
                  <a:lnTo>
                    <a:pt x="2951" y="19861"/>
                  </a:lnTo>
                  <a:cubicBezTo>
                    <a:pt x="3074" y="19739"/>
                    <a:pt x="3197" y="19639"/>
                    <a:pt x="3320" y="19545"/>
                  </a:cubicBezTo>
                  <a:lnTo>
                    <a:pt x="3244" y="19469"/>
                  </a:lnTo>
                  <a:close/>
                  <a:moveTo>
                    <a:pt x="2635" y="20031"/>
                  </a:moveTo>
                  <a:cubicBezTo>
                    <a:pt x="2512" y="20131"/>
                    <a:pt x="2412" y="20248"/>
                    <a:pt x="2295" y="20371"/>
                  </a:cubicBezTo>
                  <a:lnTo>
                    <a:pt x="2366" y="20447"/>
                  </a:lnTo>
                  <a:cubicBezTo>
                    <a:pt x="2488" y="20324"/>
                    <a:pt x="2588" y="20201"/>
                    <a:pt x="2705" y="20078"/>
                  </a:cubicBezTo>
                  <a:lnTo>
                    <a:pt x="2635" y="20031"/>
                  </a:lnTo>
                  <a:close/>
                  <a:moveTo>
                    <a:pt x="63599" y="19984"/>
                  </a:moveTo>
                  <a:lnTo>
                    <a:pt x="63505" y="20008"/>
                  </a:lnTo>
                  <a:cubicBezTo>
                    <a:pt x="63529" y="20154"/>
                    <a:pt x="63552" y="20324"/>
                    <a:pt x="63575" y="20494"/>
                  </a:cubicBezTo>
                  <a:lnTo>
                    <a:pt x="63675" y="20470"/>
                  </a:lnTo>
                  <a:cubicBezTo>
                    <a:pt x="63652" y="20301"/>
                    <a:pt x="63628" y="20154"/>
                    <a:pt x="63599" y="19984"/>
                  </a:cubicBezTo>
                  <a:close/>
                  <a:moveTo>
                    <a:pt x="2073" y="20617"/>
                  </a:moveTo>
                  <a:cubicBezTo>
                    <a:pt x="1950" y="20740"/>
                    <a:pt x="1856" y="20863"/>
                    <a:pt x="1757" y="21009"/>
                  </a:cubicBezTo>
                  <a:lnTo>
                    <a:pt x="1827" y="21056"/>
                  </a:lnTo>
                  <a:cubicBezTo>
                    <a:pt x="1926" y="20933"/>
                    <a:pt x="2026" y="20810"/>
                    <a:pt x="2149" y="20687"/>
                  </a:cubicBezTo>
                  <a:lnTo>
                    <a:pt x="2073" y="20617"/>
                  </a:lnTo>
                  <a:close/>
                  <a:moveTo>
                    <a:pt x="63628" y="20810"/>
                  </a:moveTo>
                  <a:cubicBezTo>
                    <a:pt x="63628" y="20980"/>
                    <a:pt x="63652" y="21126"/>
                    <a:pt x="63652" y="21302"/>
                  </a:cubicBezTo>
                  <a:lnTo>
                    <a:pt x="63745" y="21302"/>
                  </a:lnTo>
                  <a:cubicBezTo>
                    <a:pt x="63745" y="21126"/>
                    <a:pt x="63722" y="20956"/>
                    <a:pt x="63722" y="20810"/>
                  </a:cubicBezTo>
                  <a:close/>
                  <a:moveTo>
                    <a:pt x="1534" y="21273"/>
                  </a:moveTo>
                  <a:cubicBezTo>
                    <a:pt x="1440" y="21396"/>
                    <a:pt x="1341" y="21542"/>
                    <a:pt x="1271" y="21665"/>
                  </a:cubicBezTo>
                  <a:lnTo>
                    <a:pt x="1341" y="21712"/>
                  </a:lnTo>
                  <a:cubicBezTo>
                    <a:pt x="1440" y="21595"/>
                    <a:pt x="1511" y="21472"/>
                    <a:pt x="1610" y="21325"/>
                  </a:cubicBezTo>
                  <a:lnTo>
                    <a:pt x="1534" y="21273"/>
                  </a:lnTo>
                  <a:close/>
                  <a:moveTo>
                    <a:pt x="63652" y="21641"/>
                  </a:moveTo>
                  <a:lnTo>
                    <a:pt x="63652" y="21688"/>
                  </a:lnTo>
                  <a:cubicBezTo>
                    <a:pt x="63652" y="21835"/>
                    <a:pt x="63652" y="21981"/>
                    <a:pt x="63628" y="22127"/>
                  </a:cubicBezTo>
                  <a:lnTo>
                    <a:pt x="63722" y="22127"/>
                  </a:lnTo>
                  <a:cubicBezTo>
                    <a:pt x="63745" y="21981"/>
                    <a:pt x="63745" y="21835"/>
                    <a:pt x="63745" y="21688"/>
                  </a:cubicBezTo>
                  <a:lnTo>
                    <a:pt x="63745" y="21641"/>
                  </a:lnTo>
                  <a:close/>
                  <a:moveTo>
                    <a:pt x="1072" y="21958"/>
                  </a:moveTo>
                  <a:cubicBezTo>
                    <a:pt x="1001" y="22104"/>
                    <a:pt x="902" y="22250"/>
                    <a:pt x="831" y="22373"/>
                  </a:cubicBezTo>
                  <a:lnTo>
                    <a:pt x="925" y="22420"/>
                  </a:lnTo>
                  <a:cubicBezTo>
                    <a:pt x="1001" y="22297"/>
                    <a:pt x="1072" y="22151"/>
                    <a:pt x="1148" y="22004"/>
                  </a:cubicBezTo>
                  <a:lnTo>
                    <a:pt x="1072" y="21958"/>
                  </a:lnTo>
                  <a:close/>
                  <a:moveTo>
                    <a:pt x="63575" y="22444"/>
                  </a:moveTo>
                  <a:cubicBezTo>
                    <a:pt x="63529" y="22619"/>
                    <a:pt x="63505" y="22766"/>
                    <a:pt x="63429" y="22912"/>
                  </a:cubicBezTo>
                  <a:lnTo>
                    <a:pt x="63529" y="22935"/>
                  </a:lnTo>
                  <a:cubicBezTo>
                    <a:pt x="63575" y="22789"/>
                    <a:pt x="63628" y="22643"/>
                    <a:pt x="63675" y="22473"/>
                  </a:cubicBezTo>
                  <a:lnTo>
                    <a:pt x="63575" y="22444"/>
                  </a:lnTo>
                  <a:close/>
                  <a:moveTo>
                    <a:pt x="685" y="22689"/>
                  </a:moveTo>
                  <a:lnTo>
                    <a:pt x="463" y="23129"/>
                  </a:lnTo>
                  <a:lnTo>
                    <a:pt x="562" y="23175"/>
                  </a:lnTo>
                  <a:cubicBezTo>
                    <a:pt x="632" y="23029"/>
                    <a:pt x="685" y="22883"/>
                    <a:pt x="755" y="22736"/>
                  </a:cubicBezTo>
                  <a:lnTo>
                    <a:pt x="685" y="22689"/>
                  </a:lnTo>
                  <a:close/>
                  <a:moveTo>
                    <a:pt x="63306" y="23228"/>
                  </a:moveTo>
                  <a:cubicBezTo>
                    <a:pt x="63236" y="23351"/>
                    <a:pt x="63160" y="23497"/>
                    <a:pt x="63066" y="23644"/>
                  </a:cubicBezTo>
                  <a:lnTo>
                    <a:pt x="63136" y="23691"/>
                  </a:lnTo>
                  <a:cubicBezTo>
                    <a:pt x="63236" y="23544"/>
                    <a:pt x="63306" y="23398"/>
                    <a:pt x="63382" y="23252"/>
                  </a:cubicBezTo>
                  <a:lnTo>
                    <a:pt x="63306" y="23228"/>
                  </a:lnTo>
                  <a:close/>
                  <a:moveTo>
                    <a:pt x="340" y="23445"/>
                  </a:moveTo>
                  <a:cubicBezTo>
                    <a:pt x="293" y="23615"/>
                    <a:pt x="246" y="23761"/>
                    <a:pt x="193" y="23937"/>
                  </a:cubicBezTo>
                  <a:lnTo>
                    <a:pt x="293" y="23960"/>
                  </a:lnTo>
                  <a:cubicBezTo>
                    <a:pt x="340" y="23790"/>
                    <a:pt x="392" y="23644"/>
                    <a:pt x="439" y="23497"/>
                  </a:cubicBezTo>
                  <a:lnTo>
                    <a:pt x="340" y="23445"/>
                  </a:lnTo>
                  <a:close/>
                  <a:moveTo>
                    <a:pt x="62867" y="23907"/>
                  </a:moveTo>
                  <a:cubicBezTo>
                    <a:pt x="62773" y="24030"/>
                    <a:pt x="62674" y="24153"/>
                    <a:pt x="62551" y="24276"/>
                  </a:cubicBezTo>
                  <a:lnTo>
                    <a:pt x="62627" y="24346"/>
                  </a:lnTo>
                  <a:cubicBezTo>
                    <a:pt x="62750" y="24229"/>
                    <a:pt x="62844" y="24106"/>
                    <a:pt x="62943" y="23960"/>
                  </a:cubicBezTo>
                  <a:lnTo>
                    <a:pt x="62867" y="23907"/>
                  </a:lnTo>
                  <a:close/>
                  <a:moveTo>
                    <a:pt x="123" y="24253"/>
                  </a:moveTo>
                  <a:cubicBezTo>
                    <a:pt x="100" y="24423"/>
                    <a:pt x="47" y="24592"/>
                    <a:pt x="47" y="24739"/>
                  </a:cubicBezTo>
                  <a:lnTo>
                    <a:pt x="146" y="24762"/>
                  </a:lnTo>
                  <a:cubicBezTo>
                    <a:pt x="146" y="24592"/>
                    <a:pt x="193" y="24446"/>
                    <a:pt x="217" y="24276"/>
                  </a:cubicBezTo>
                  <a:lnTo>
                    <a:pt x="123" y="24253"/>
                  </a:lnTo>
                  <a:close/>
                  <a:moveTo>
                    <a:pt x="62311" y="24522"/>
                  </a:moveTo>
                  <a:cubicBezTo>
                    <a:pt x="62211" y="24616"/>
                    <a:pt x="62065" y="24715"/>
                    <a:pt x="61942" y="24838"/>
                  </a:cubicBezTo>
                  <a:lnTo>
                    <a:pt x="62018" y="24909"/>
                  </a:lnTo>
                  <a:cubicBezTo>
                    <a:pt x="62135" y="24786"/>
                    <a:pt x="62258" y="24692"/>
                    <a:pt x="62381" y="24592"/>
                  </a:cubicBezTo>
                  <a:lnTo>
                    <a:pt x="62311" y="24522"/>
                  </a:lnTo>
                  <a:close/>
                  <a:moveTo>
                    <a:pt x="61673" y="25032"/>
                  </a:moveTo>
                  <a:cubicBezTo>
                    <a:pt x="61550" y="25131"/>
                    <a:pt x="61403" y="25225"/>
                    <a:pt x="61286" y="25301"/>
                  </a:cubicBezTo>
                  <a:lnTo>
                    <a:pt x="61333" y="25371"/>
                  </a:lnTo>
                  <a:cubicBezTo>
                    <a:pt x="61479" y="25301"/>
                    <a:pt x="61602" y="25201"/>
                    <a:pt x="61749" y="25108"/>
                  </a:cubicBezTo>
                  <a:lnTo>
                    <a:pt x="61673" y="25032"/>
                  </a:lnTo>
                  <a:close/>
                  <a:moveTo>
                    <a:pt x="0" y="25078"/>
                  </a:moveTo>
                  <a:lnTo>
                    <a:pt x="0" y="25447"/>
                  </a:lnTo>
                  <a:lnTo>
                    <a:pt x="0" y="25570"/>
                  </a:lnTo>
                  <a:lnTo>
                    <a:pt x="100" y="25570"/>
                  </a:lnTo>
                  <a:lnTo>
                    <a:pt x="100" y="25447"/>
                  </a:lnTo>
                  <a:lnTo>
                    <a:pt x="100" y="25078"/>
                  </a:lnTo>
                  <a:close/>
                  <a:moveTo>
                    <a:pt x="60993" y="25471"/>
                  </a:moveTo>
                  <a:cubicBezTo>
                    <a:pt x="60847" y="25570"/>
                    <a:pt x="60701" y="25640"/>
                    <a:pt x="60554" y="25717"/>
                  </a:cubicBezTo>
                  <a:lnTo>
                    <a:pt x="60601" y="25810"/>
                  </a:lnTo>
                  <a:cubicBezTo>
                    <a:pt x="60747" y="25717"/>
                    <a:pt x="60894" y="25640"/>
                    <a:pt x="61040" y="25570"/>
                  </a:cubicBezTo>
                  <a:lnTo>
                    <a:pt x="60993" y="25471"/>
                  </a:lnTo>
                  <a:close/>
                  <a:moveTo>
                    <a:pt x="60261" y="25863"/>
                  </a:moveTo>
                  <a:lnTo>
                    <a:pt x="59822" y="26080"/>
                  </a:lnTo>
                  <a:lnTo>
                    <a:pt x="59869" y="26156"/>
                  </a:lnTo>
                  <a:cubicBezTo>
                    <a:pt x="60016" y="26103"/>
                    <a:pt x="60162" y="26033"/>
                    <a:pt x="60308" y="25957"/>
                  </a:cubicBezTo>
                  <a:lnTo>
                    <a:pt x="60261" y="25863"/>
                  </a:lnTo>
                  <a:close/>
                  <a:moveTo>
                    <a:pt x="23" y="25910"/>
                  </a:moveTo>
                  <a:cubicBezTo>
                    <a:pt x="23" y="26080"/>
                    <a:pt x="47" y="26249"/>
                    <a:pt x="70" y="26396"/>
                  </a:cubicBezTo>
                  <a:lnTo>
                    <a:pt x="170" y="26396"/>
                  </a:lnTo>
                  <a:cubicBezTo>
                    <a:pt x="146" y="26226"/>
                    <a:pt x="123" y="26080"/>
                    <a:pt x="100" y="25910"/>
                  </a:cubicBezTo>
                  <a:close/>
                  <a:moveTo>
                    <a:pt x="59500" y="26203"/>
                  </a:moveTo>
                  <a:cubicBezTo>
                    <a:pt x="59354" y="26279"/>
                    <a:pt x="59208" y="26326"/>
                    <a:pt x="59061" y="26396"/>
                  </a:cubicBezTo>
                  <a:lnTo>
                    <a:pt x="59090" y="26472"/>
                  </a:lnTo>
                  <a:cubicBezTo>
                    <a:pt x="59237" y="26425"/>
                    <a:pt x="59407" y="26372"/>
                    <a:pt x="59553" y="26302"/>
                  </a:cubicBezTo>
                  <a:lnTo>
                    <a:pt x="59500" y="26203"/>
                  </a:lnTo>
                  <a:close/>
                  <a:moveTo>
                    <a:pt x="58745" y="26495"/>
                  </a:moveTo>
                  <a:cubicBezTo>
                    <a:pt x="58575" y="26571"/>
                    <a:pt x="58429" y="26618"/>
                    <a:pt x="58282" y="26665"/>
                  </a:cubicBezTo>
                  <a:lnTo>
                    <a:pt x="58306" y="26765"/>
                  </a:lnTo>
                  <a:cubicBezTo>
                    <a:pt x="58452" y="26718"/>
                    <a:pt x="58622" y="26642"/>
                    <a:pt x="58768" y="26595"/>
                  </a:cubicBezTo>
                  <a:lnTo>
                    <a:pt x="58745" y="26495"/>
                  </a:lnTo>
                  <a:close/>
                  <a:moveTo>
                    <a:pt x="57943" y="26765"/>
                  </a:moveTo>
                  <a:cubicBezTo>
                    <a:pt x="57796" y="26811"/>
                    <a:pt x="57650" y="26864"/>
                    <a:pt x="57480" y="26911"/>
                  </a:cubicBezTo>
                  <a:lnTo>
                    <a:pt x="57504" y="27011"/>
                  </a:lnTo>
                  <a:cubicBezTo>
                    <a:pt x="57673" y="26958"/>
                    <a:pt x="57820" y="26911"/>
                    <a:pt x="57990" y="26864"/>
                  </a:cubicBezTo>
                  <a:lnTo>
                    <a:pt x="57943" y="26765"/>
                  </a:lnTo>
                  <a:close/>
                  <a:moveTo>
                    <a:pt x="246" y="26718"/>
                  </a:moveTo>
                  <a:lnTo>
                    <a:pt x="146" y="26741"/>
                  </a:lnTo>
                  <a:cubicBezTo>
                    <a:pt x="193" y="26911"/>
                    <a:pt x="246" y="27057"/>
                    <a:pt x="293" y="27204"/>
                  </a:cubicBezTo>
                  <a:lnTo>
                    <a:pt x="392" y="27180"/>
                  </a:lnTo>
                  <a:cubicBezTo>
                    <a:pt x="340" y="27034"/>
                    <a:pt x="293" y="26864"/>
                    <a:pt x="246" y="26718"/>
                  </a:cubicBezTo>
                  <a:close/>
                  <a:moveTo>
                    <a:pt x="57158" y="27011"/>
                  </a:moveTo>
                  <a:cubicBezTo>
                    <a:pt x="56988" y="27034"/>
                    <a:pt x="56842" y="27081"/>
                    <a:pt x="56672" y="27128"/>
                  </a:cubicBezTo>
                  <a:lnTo>
                    <a:pt x="56696" y="27227"/>
                  </a:lnTo>
                  <a:cubicBezTo>
                    <a:pt x="56865" y="27180"/>
                    <a:pt x="57012" y="27128"/>
                    <a:pt x="57187" y="27104"/>
                  </a:cubicBezTo>
                  <a:lnTo>
                    <a:pt x="57158" y="27011"/>
                  </a:lnTo>
                  <a:close/>
                  <a:moveTo>
                    <a:pt x="56356" y="27204"/>
                  </a:moveTo>
                  <a:cubicBezTo>
                    <a:pt x="56186" y="27251"/>
                    <a:pt x="56040" y="27274"/>
                    <a:pt x="55870" y="27303"/>
                  </a:cubicBezTo>
                  <a:lnTo>
                    <a:pt x="55893" y="27397"/>
                  </a:lnTo>
                  <a:cubicBezTo>
                    <a:pt x="56063" y="27374"/>
                    <a:pt x="56210" y="27327"/>
                    <a:pt x="56379" y="27303"/>
                  </a:cubicBezTo>
                  <a:lnTo>
                    <a:pt x="56356" y="27204"/>
                  </a:lnTo>
                  <a:close/>
                  <a:moveTo>
                    <a:pt x="55548" y="27374"/>
                  </a:moveTo>
                  <a:cubicBezTo>
                    <a:pt x="55378" y="27420"/>
                    <a:pt x="55232" y="27450"/>
                    <a:pt x="55062" y="27473"/>
                  </a:cubicBezTo>
                  <a:lnTo>
                    <a:pt x="55085" y="27567"/>
                  </a:lnTo>
                  <a:cubicBezTo>
                    <a:pt x="55232" y="27543"/>
                    <a:pt x="55402" y="27520"/>
                    <a:pt x="55577" y="27473"/>
                  </a:cubicBezTo>
                  <a:lnTo>
                    <a:pt x="55548" y="27374"/>
                  </a:lnTo>
                  <a:close/>
                  <a:moveTo>
                    <a:pt x="54722" y="27543"/>
                  </a:moveTo>
                  <a:cubicBezTo>
                    <a:pt x="54576" y="27567"/>
                    <a:pt x="54406" y="27596"/>
                    <a:pt x="54260" y="27619"/>
                  </a:cubicBezTo>
                  <a:lnTo>
                    <a:pt x="54260" y="27713"/>
                  </a:lnTo>
                  <a:cubicBezTo>
                    <a:pt x="54430" y="27690"/>
                    <a:pt x="54576" y="27666"/>
                    <a:pt x="54746" y="27643"/>
                  </a:cubicBezTo>
                  <a:lnTo>
                    <a:pt x="54722" y="27543"/>
                  </a:lnTo>
                  <a:close/>
                  <a:moveTo>
                    <a:pt x="509" y="27497"/>
                  </a:moveTo>
                  <a:lnTo>
                    <a:pt x="439" y="27520"/>
                  </a:lnTo>
                  <a:cubicBezTo>
                    <a:pt x="486" y="27690"/>
                    <a:pt x="562" y="27836"/>
                    <a:pt x="656" y="27983"/>
                  </a:cubicBezTo>
                  <a:lnTo>
                    <a:pt x="732" y="27936"/>
                  </a:lnTo>
                  <a:lnTo>
                    <a:pt x="509" y="27497"/>
                  </a:lnTo>
                  <a:close/>
                  <a:moveTo>
                    <a:pt x="902" y="28205"/>
                  </a:moveTo>
                  <a:lnTo>
                    <a:pt x="831" y="28275"/>
                  </a:lnTo>
                  <a:cubicBezTo>
                    <a:pt x="925" y="28398"/>
                    <a:pt x="1001" y="28545"/>
                    <a:pt x="1124" y="28668"/>
                  </a:cubicBezTo>
                  <a:lnTo>
                    <a:pt x="1194" y="28621"/>
                  </a:lnTo>
                  <a:cubicBezTo>
                    <a:pt x="1095" y="28474"/>
                    <a:pt x="1001" y="28351"/>
                    <a:pt x="902" y="28205"/>
                  </a:cubicBezTo>
                  <a:close/>
                  <a:moveTo>
                    <a:pt x="1388" y="28861"/>
                  </a:moveTo>
                  <a:lnTo>
                    <a:pt x="1317" y="28937"/>
                  </a:lnTo>
                  <a:cubicBezTo>
                    <a:pt x="1440" y="29060"/>
                    <a:pt x="1534" y="29177"/>
                    <a:pt x="1657" y="29300"/>
                  </a:cubicBezTo>
                  <a:lnTo>
                    <a:pt x="1733" y="29230"/>
                  </a:lnTo>
                  <a:cubicBezTo>
                    <a:pt x="1610" y="29107"/>
                    <a:pt x="1511" y="29007"/>
                    <a:pt x="1388" y="28861"/>
                  </a:cubicBezTo>
                  <a:close/>
                  <a:moveTo>
                    <a:pt x="1973" y="29470"/>
                  </a:moveTo>
                  <a:lnTo>
                    <a:pt x="1903" y="29546"/>
                  </a:lnTo>
                  <a:cubicBezTo>
                    <a:pt x="2026" y="29645"/>
                    <a:pt x="2149" y="29762"/>
                    <a:pt x="2266" y="29862"/>
                  </a:cubicBezTo>
                  <a:lnTo>
                    <a:pt x="2342" y="29792"/>
                  </a:lnTo>
                  <a:cubicBezTo>
                    <a:pt x="2219" y="29692"/>
                    <a:pt x="2096" y="29569"/>
                    <a:pt x="1973" y="29470"/>
                  </a:cubicBezTo>
                  <a:close/>
                  <a:moveTo>
                    <a:pt x="2611" y="29985"/>
                  </a:moveTo>
                  <a:lnTo>
                    <a:pt x="2535" y="30055"/>
                  </a:lnTo>
                  <a:cubicBezTo>
                    <a:pt x="2682" y="30155"/>
                    <a:pt x="2805" y="30254"/>
                    <a:pt x="2951" y="30348"/>
                  </a:cubicBezTo>
                  <a:lnTo>
                    <a:pt x="2998" y="30278"/>
                  </a:lnTo>
                  <a:cubicBezTo>
                    <a:pt x="2881" y="30178"/>
                    <a:pt x="2734" y="30084"/>
                    <a:pt x="2611" y="29985"/>
                  </a:cubicBezTo>
                  <a:close/>
                  <a:moveTo>
                    <a:pt x="3291" y="30448"/>
                  </a:moveTo>
                  <a:lnTo>
                    <a:pt x="3244" y="30524"/>
                  </a:lnTo>
                  <a:cubicBezTo>
                    <a:pt x="3390" y="30617"/>
                    <a:pt x="3537" y="30693"/>
                    <a:pt x="3659" y="30764"/>
                  </a:cubicBezTo>
                  <a:lnTo>
                    <a:pt x="3706" y="30693"/>
                  </a:lnTo>
                  <a:cubicBezTo>
                    <a:pt x="3560" y="30617"/>
                    <a:pt x="3437" y="30524"/>
                    <a:pt x="3291" y="30448"/>
                  </a:cubicBezTo>
                  <a:close/>
                  <a:moveTo>
                    <a:pt x="4023" y="30840"/>
                  </a:moveTo>
                  <a:lnTo>
                    <a:pt x="3976" y="30910"/>
                  </a:lnTo>
                  <a:lnTo>
                    <a:pt x="4415" y="31133"/>
                  </a:lnTo>
                  <a:lnTo>
                    <a:pt x="4462" y="31033"/>
                  </a:lnTo>
                  <a:cubicBezTo>
                    <a:pt x="4315" y="30963"/>
                    <a:pt x="4169" y="30910"/>
                    <a:pt x="4023" y="30840"/>
                  </a:cubicBezTo>
                  <a:close/>
                  <a:moveTo>
                    <a:pt x="4784" y="31156"/>
                  </a:moveTo>
                  <a:lnTo>
                    <a:pt x="4731" y="31256"/>
                  </a:lnTo>
                  <a:cubicBezTo>
                    <a:pt x="4901" y="31302"/>
                    <a:pt x="5047" y="31349"/>
                    <a:pt x="5223" y="31402"/>
                  </a:cubicBezTo>
                  <a:lnTo>
                    <a:pt x="5246" y="31302"/>
                  </a:lnTo>
                  <a:cubicBezTo>
                    <a:pt x="5076" y="31256"/>
                    <a:pt x="4930" y="31203"/>
                    <a:pt x="4784" y="311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6" name="Google Shape;3166;p55"/>
            <p:cNvGrpSpPr/>
            <p:nvPr/>
          </p:nvGrpSpPr>
          <p:grpSpPr>
            <a:xfrm>
              <a:off x="403074" y="1188819"/>
              <a:ext cx="8156889" cy="3365213"/>
              <a:chOff x="498324" y="1188819"/>
              <a:chExt cx="8156889" cy="3365213"/>
            </a:xfrm>
          </p:grpSpPr>
          <p:sp>
            <p:nvSpPr>
              <p:cNvPr id="3167" name="Google Shape;3167;p55"/>
              <p:cNvSpPr/>
              <p:nvPr/>
            </p:nvSpPr>
            <p:spPr>
              <a:xfrm>
                <a:off x="7437705" y="3424480"/>
                <a:ext cx="492131" cy="1124058"/>
              </a:xfrm>
              <a:custGeom>
                <a:avLst/>
                <a:gdLst/>
                <a:ahLst/>
                <a:cxnLst/>
                <a:rect l="l" t="t" r="r" b="b"/>
                <a:pathLst>
                  <a:path w="6143" h="14031" extrusionOk="0">
                    <a:moveTo>
                      <a:pt x="4217" y="0"/>
                    </a:moveTo>
                    <a:cubicBezTo>
                      <a:pt x="4194" y="0"/>
                      <a:pt x="4170" y="1"/>
                      <a:pt x="4146" y="2"/>
                    </a:cubicBezTo>
                    <a:cubicBezTo>
                      <a:pt x="2829" y="49"/>
                      <a:pt x="1880" y="1682"/>
                      <a:pt x="1464" y="2736"/>
                    </a:cubicBezTo>
                    <a:cubicBezTo>
                      <a:pt x="1" y="6396"/>
                      <a:pt x="317" y="10172"/>
                      <a:pt x="24" y="14031"/>
                    </a:cubicBezTo>
                    <a:lnTo>
                      <a:pt x="1248" y="14031"/>
                    </a:lnTo>
                    <a:cubicBezTo>
                      <a:pt x="1980" y="12421"/>
                      <a:pt x="2952" y="10079"/>
                      <a:pt x="3613" y="8416"/>
                    </a:cubicBezTo>
                    <a:cubicBezTo>
                      <a:pt x="3976" y="7491"/>
                      <a:pt x="4345" y="6489"/>
                      <a:pt x="4562" y="5517"/>
                    </a:cubicBezTo>
                    <a:cubicBezTo>
                      <a:pt x="4926" y="4019"/>
                      <a:pt x="6142" y="0"/>
                      <a:pt x="4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5"/>
              <p:cNvSpPr/>
              <p:nvPr/>
            </p:nvSpPr>
            <p:spPr>
              <a:xfrm flipH="1">
                <a:off x="7483050" y="3532529"/>
                <a:ext cx="273504" cy="1018390"/>
              </a:xfrm>
              <a:custGeom>
                <a:avLst/>
                <a:gdLst/>
                <a:ahLst/>
                <a:cxnLst/>
                <a:rect l="l" t="t" r="r" b="b"/>
                <a:pathLst>
                  <a:path w="3414" h="12712" extrusionOk="0">
                    <a:moveTo>
                      <a:pt x="100" y="0"/>
                    </a:moveTo>
                    <a:lnTo>
                      <a:pt x="0" y="47"/>
                    </a:lnTo>
                    <a:cubicBezTo>
                      <a:pt x="832" y="1733"/>
                      <a:pt x="1634" y="4122"/>
                      <a:pt x="2272" y="6464"/>
                    </a:cubicBezTo>
                    <a:cubicBezTo>
                      <a:pt x="2881" y="8830"/>
                      <a:pt x="3297" y="11148"/>
                      <a:pt x="3320" y="12712"/>
                    </a:cubicBezTo>
                    <a:lnTo>
                      <a:pt x="3414" y="12712"/>
                    </a:lnTo>
                    <a:cubicBezTo>
                      <a:pt x="3391" y="11148"/>
                      <a:pt x="2975" y="8806"/>
                      <a:pt x="2342" y="6441"/>
                    </a:cubicBezTo>
                    <a:cubicBezTo>
                      <a:pt x="1733" y="4076"/>
                      <a:pt x="925" y="1681"/>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5"/>
              <p:cNvSpPr/>
              <p:nvPr/>
            </p:nvSpPr>
            <p:spPr>
              <a:xfrm>
                <a:off x="498324" y="4068574"/>
                <a:ext cx="21630" cy="13699"/>
              </a:xfrm>
              <a:custGeom>
                <a:avLst/>
                <a:gdLst/>
                <a:ahLst/>
                <a:cxnLst/>
                <a:rect l="l" t="t" r="r" b="b"/>
                <a:pathLst>
                  <a:path w="270" h="171" extrusionOk="0">
                    <a:moveTo>
                      <a:pt x="23" y="1"/>
                    </a:moveTo>
                    <a:lnTo>
                      <a:pt x="0" y="95"/>
                    </a:lnTo>
                    <a:cubicBezTo>
                      <a:pt x="70" y="118"/>
                      <a:pt x="146" y="147"/>
                      <a:pt x="240" y="171"/>
                    </a:cubicBezTo>
                    <a:lnTo>
                      <a:pt x="269" y="71"/>
                    </a:lnTo>
                    <a:cubicBezTo>
                      <a:pt x="170" y="48"/>
                      <a:pt x="94" y="24"/>
                      <a:pt x="23" y="1"/>
                    </a:cubicBezTo>
                    <a:close/>
                  </a:path>
                </a:pathLst>
              </a:custGeom>
              <a:solidFill>
                <a:srgbClr val="A9C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5"/>
              <p:cNvSpPr/>
              <p:nvPr/>
            </p:nvSpPr>
            <p:spPr>
              <a:xfrm>
                <a:off x="1157125" y="1365350"/>
                <a:ext cx="537635" cy="537635"/>
              </a:xfrm>
              <a:custGeom>
                <a:avLst/>
                <a:gdLst/>
                <a:ahLst/>
                <a:cxnLst/>
                <a:rect l="l" t="t" r="r" b="b"/>
                <a:pathLst>
                  <a:path w="6711" h="6711" extrusionOk="0">
                    <a:moveTo>
                      <a:pt x="3372" y="1917"/>
                    </a:moveTo>
                    <a:cubicBezTo>
                      <a:pt x="3967" y="1917"/>
                      <a:pt x="4513" y="2300"/>
                      <a:pt x="4709" y="2904"/>
                    </a:cubicBezTo>
                    <a:cubicBezTo>
                      <a:pt x="4954" y="3636"/>
                      <a:pt x="4562" y="4462"/>
                      <a:pt x="3807" y="4708"/>
                    </a:cubicBezTo>
                    <a:cubicBezTo>
                      <a:pt x="3659" y="4756"/>
                      <a:pt x="3509" y="4779"/>
                      <a:pt x="3362" y="4779"/>
                    </a:cubicBezTo>
                    <a:cubicBezTo>
                      <a:pt x="2757" y="4779"/>
                      <a:pt x="2196" y="4394"/>
                      <a:pt x="2003" y="3806"/>
                    </a:cubicBezTo>
                    <a:cubicBezTo>
                      <a:pt x="1758" y="3051"/>
                      <a:pt x="2150" y="2243"/>
                      <a:pt x="2905" y="1997"/>
                    </a:cubicBezTo>
                    <a:cubicBezTo>
                      <a:pt x="3061" y="1943"/>
                      <a:pt x="3218" y="1917"/>
                      <a:pt x="3372" y="1917"/>
                    </a:cubicBezTo>
                    <a:close/>
                    <a:moveTo>
                      <a:pt x="3075" y="0"/>
                    </a:moveTo>
                    <a:cubicBezTo>
                      <a:pt x="2806" y="24"/>
                      <a:pt x="2536" y="70"/>
                      <a:pt x="2296" y="147"/>
                    </a:cubicBezTo>
                    <a:cubicBezTo>
                      <a:pt x="2027" y="240"/>
                      <a:pt x="1804" y="340"/>
                      <a:pt x="1588" y="486"/>
                    </a:cubicBezTo>
                    <a:lnTo>
                      <a:pt x="1904" y="1118"/>
                    </a:lnTo>
                    <a:cubicBezTo>
                      <a:pt x="1711" y="1265"/>
                      <a:pt x="1512" y="1411"/>
                      <a:pt x="1365" y="1587"/>
                    </a:cubicBezTo>
                    <a:lnTo>
                      <a:pt x="780" y="1171"/>
                    </a:lnTo>
                    <a:cubicBezTo>
                      <a:pt x="440" y="1587"/>
                      <a:pt x="194" y="2073"/>
                      <a:pt x="71" y="2582"/>
                    </a:cubicBezTo>
                    <a:lnTo>
                      <a:pt x="756" y="2805"/>
                    </a:lnTo>
                    <a:cubicBezTo>
                      <a:pt x="709" y="3051"/>
                      <a:pt x="686" y="3267"/>
                      <a:pt x="709" y="3513"/>
                    </a:cubicBezTo>
                    <a:lnTo>
                      <a:pt x="1" y="3636"/>
                    </a:lnTo>
                    <a:cubicBezTo>
                      <a:pt x="24" y="3900"/>
                      <a:pt x="71" y="4146"/>
                      <a:pt x="171" y="4415"/>
                    </a:cubicBezTo>
                    <a:cubicBezTo>
                      <a:pt x="247" y="4661"/>
                      <a:pt x="364" y="4901"/>
                      <a:pt x="487" y="5123"/>
                    </a:cubicBezTo>
                    <a:lnTo>
                      <a:pt x="1149" y="4807"/>
                    </a:lnTo>
                    <a:cubicBezTo>
                      <a:pt x="1272" y="5000"/>
                      <a:pt x="1418" y="5170"/>
                      <a:pt x="1611" y="5340"/>
                    </a:cubicBezTo>
                    <a:lnTo>
                      <a:pt x="1195" y="5925"/>
                    </a:lnTo>
                    <a:cubicBezTo>
                      <a:pt x="1588" y="6271"/>
                      <a:pt x="2074" y="6511"/>
                      <a:pt x="2589" y="6634"/>
                    </a:cubicBezTo>
                    <a:lnTo>
                      <a:pt x="2806" y="5949"/>
                    </a:lnTo>
                    <a:cubicBezTo>
                      <a:pt x="3052" y="6002"/>
                      <a:pt x="3268" y="6002"/>
                      <a:pt x="3514" y="6002"/>
                    </a:cubicBezTo>
                    <a:lnTo>
                      <a:pt x="3637" y="6710"/>
                    </a:lnTo>
                    <a:cubicBezTo>
                      <a:pt x="3906" y="6681"/>
                      <a:pt x="4170" y="6634"/>
                      <a:pt x="4416" y="6534"/>
                    </a:cubicBezTo>
                    <a:cubicBezTo>
                      <a:pt x="4685" y="6464"/>
                      <a:pt x="4902" y="6341"/>
                      <a:pt x="5124" y="6195"/>
                    </a:cubicBezTo>
                    <a:lnTo>
                      <a:pt x="4808" y="5562"/>
                    </a:lnTo>
                    <a:cubicBezTo>
                      <a:pt x="5001" y="5440"/>
                      <a:pt x="5195" y="5270"/>
                      <a:pt x="5341" y="5100"/>
                    </a:cubicBezTo>
                    <a:lnTo>
                      <a:pt x="5926" y="5510"/>
                    </a:lnTo>
                    <a:cubicBezTo>
                      <a:pt x="6272" y="5100"/>
                      <a:pt x="6512" y="4632"/>
                      <a:pt x="6635" y="4122"/>
                    </a:cubicBezTo>
                    <a:lnTo>
                      <a:pt x="5956" y="3876"/>
                    </a:lnTo>
                    <a:cubicBezTo>
                      <a:pt x="6003" y="3660"/>
                      <a:pt x="6026" y="3414"/>
                      <a:pt x="6003" y="3197"/>
                    </a:cubicBezTo>
                    <a:lnTo>
                      <a:pt x="6711" y="3051"/>
                    </a:lnTo>
                    <a:cubicBezTo>
                      <a:pt x="6688" y="2805"/>
                      <a:pt x="6635" y="2535"/>
                      <a:pt x="6541" y="2289"/>
                    </a:cubicBezTo>
                    <a:cubicBezTo>
                      <a:pt x="6465" y="2026"/>
                      <a:pt x="6342" y="1780"/>
                      <a:pt x="6219" y="1558"/>
                    </a:cubicBezTo>
                    <a:lnTo>
                      <a:pt x="5563" y="1903"/>
                    </a:lnTo>
                    <a:cubicBezTo>
                      <a:pt x="5440" y="1681"/>
                      <a:pt x="5294" y="1511"/>
                      <a:pt x="5101" y="1364"/>
                    </a:cubicBezTo>
                    <a:lnTo>
                      <a:pt x="5517" y="779"/>
                    </a:lnTo>
                    <a:cubicBezTo>
                      <a:pt x="5124" y="439"/>
                      <a:pt x="4638" y="193"/>
                      <a:pt x="4123" y="70"/>
                    </a:cubicBezTo>
                    <a:lnTo>
                      <a:pt x="3906" y="755"/>
                    </a:lnTo>
                    <a:cubicBezTo>
                      <a:pt x="3729" y="722"/>
                      <a:pt x="3563" y="697"/>
                      <a:pt x="3394" y="697"/>
                    </a:cubicBezTo>
                    <a:cubicBezTo>
                      <a:pt x="3329" y="697"/>
                      <a:pt x="3264" y="700"/>
                      <a:pt x="3198" y="709"/>
                    </a:cubicBezTo>
                    <a:lnTo>
                      <a:pt x="3075" y="0"/>
                    </a:ln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5"/>
              <p:cNvSpPr/>
              <p:nvPr/>
            </p:nvSpPr>
            <p:spPr>
              <a:xfrm>
                <a:off x="799846" y="2035638"/>
                <a:ext cx="402485" cy="403046"/>
              </a:xfrm>
              <a:custGeom>
                <a:avLst/>
                <a:gdLst/>
                <a:ahLst/>
                <a:cxnLst/>
                <a:rect l="l" t="t" r="r" b="b"/>
                <a:pathLst>
                  <a:path w="5024" h="5031" extrusionOk="0">
                    <a:moveTo>
                      <a:pt x="2513" y="1573"/>
                    </a:moveTo>
                    <a:cubicBezTo>
                      <a:pt x="2099" y="1573"/>
                      <a:pt x="1731" y="1843"/>
                      <a:pt x="1610" y="2249"/>
                    </a:cubicBezTo>
                    <a:cubicBezTo>
                      <a:pt x="1464" y="2758"/>
                      <a:pt x="1757" y="3274"/>
                      <a:pt x="2243" y="3420"/>
                    </a:cubicBezTo>
                    <a:cubicBezTo>
                      <a:pt x="2333" y="3446"/>
                      <a:pt x="2423" y="3458"/>
                      <a:pt x="2511" y="3458"/>
                    </a:cubicBezTo>
                    <a:cubicBezTo>
                      <a:pt x="2925" y="3458"/>
                      <a:pt x="3293" y="3187"/>
                      <a:pt x="3414" y="2782"/>
                    </a:cubicBezTo>
                    <a:cubicBezTo>
                      <a:pt x="3560" y="2272"/>
                      <a:pt x="3267" y="1757"/>
                      <a:pt x="2781" y="1611"/>
                    </a:cubicBezTo>
                    <a:cubicBezTo>
                      <a:pt x="2691" y="1585"/>
                      <a:pt x="2601" y="1573"/>
                      <a:pt x="2513" y="1573"/>
                    </a:cubicBezTo>
                    <a:close/>
                    <a:moveTo>
                      <a:pt x="2522" y="1245"/>
                    </a:moveTo>
                    <a:cubicBezTo>
                      <a:pt x="2639" y="1245"/>
                      <a:pt x="2757" y="1261"/>
                      <a:pt x="2875" y="1294"/>
                    </a:cubicBezTo>
                    <a:cubicBezTo>
                      <a:pt x="3537" y="1494"/>
                      <a:pt x="3929" y="2196"/>
                      <a:pt x="3730" y="2858"/>
                    </a:cubicBezTo>
                    <a:cubicBezTo>
                      <a:pt x="3570" y="3424"/>
                      <a:pt x="3059" y="3786"/>
                      <a:pt x="2500" y="3786"/>
                    </a:cubicBezTo>
                    <a:cubicBezTo>
                      <a:pt x="2382" y="3786"/>
                      <a:pt x="2262" y="3770"/>
                      <a:pt x="2143" y="3736"/>
                    </a:cubicBezTo>
                    <a:cubicBezTo>
                      <a:pt x="1487" y="3543"/>
                      <a:pt x="1095" y="2834"/>
                      <a:pt x="1294" y="2149"/>
                    </a:cubicBezTo>
                    <a:cubicBezTo>
                      <a:pt x="1454" y="1607"/>
                      <a:pt x="1966" y="1245"/>
                      <a:pt x="2522" y="1245"/>
                    </a:cubicBezTo>
                    <a:close/>
                    <a:moveTo>
                      <a:pt x="2635" y="1"/>
                    </a:moveTo>
                    <a:lnTo>
                      <a:pt x="2559" y="516"/>
                    </a:lnTo>
                    <a:cubicBezTo>
                      <a:pt x="2389" y="516"/>
                      <a:pt x="2196" y="539"/>
                      <a:pt x="2026" y="586"/>
                    </a:cubicBezTo>
                    <a:lnTo>
                      <a:pt x="1850" y="77"/>
                    </a:lnTo>
                    <a:cubicBezTo>
                      <a:pt x="1464" y="176"/>
                      <a:pt x="1119" y="369"/>
                      <a:pt x="802" y="639"/>
                    </a:cubicBezTo>
                    <a:lnTo>
                      <a:pt x="1148" y="1078"/>
                    </a:lnTo>
                    <a:cubicBezTo>
                      <a:pt x="1025" y="1201"/>
                      <a:pt x="902" y="1318"/>
                      <a:pt x="802" y="1494"/>
                    </a:cubicBezTo>
                    <a:lnTo>
                      <a:pt x="316" y="1271"/>
                    </a:lnTo>
                    <a:cubicBezTo>
                      <a:pt x="217" y="1441"/>
                      <a:pt x="147" y="1611"/>
                      <a:pt x="94" y="1810"/>
                    </a:cubicBezTo>
                    <a:cubicBezTo>
                      <a:pt x="24" y="2003"/>
                      <a:pt x="0" y="2196"/>
                      <a:pt x="0" y="2395"/>
                    </a:cubicBezTo>
                    <a:lnTo>
                      <a:pt x="533" y="2466"/>
                    </a:lnTo>
                    <a:cubicBezTo>
                      <a:pt x="510" y="2635"/>
                      <a:pt x="533" y="2834"/>
                      <a:pt x="586" y="2981"/>
                    </a:cubicBezTo>
                    <a:lnTo>
                      <a:pt x="70" y="3174"/>
                    </a:lnTo>
                    <a:cubicBezTo>
                      <a:pt x="193" y="3566"/>
                      <a:pt x="387" y="3906"/>
                      <a:pt x="633" y="4199"/>
                    </a:cubicBezTo>
                    <a:lnTo>
                      <a:pt x="1072" y="3882"/>
                    </a:lnTo>
                    <a:cubicBezTo>
                      <a:pt x="1195" y="4005"/>
                      <a:pt x="1341" y="4128"/>
                      <a:pt x="1487" y="4222"/>
                    </a:cubicBezTo>
                    <a:lnTo>
                      <a:pt x="1265" y="4714"/>
                    </a:lnTo>
                    <a:cubicBezTo>
                      <a:pt x="1441" y="4808"/>
                      <a:pt x="1610" y="4884"/>
                      <a:pt x="1804" y="4931"/>
                    </a:cubicBezTo>
                    <a:cubicBezTo>
                      <a:pt x="1997" y="4977"/>
                      <a:pt x="2196" y="5030"/>
                      <a:pt x="2389" y="5030"/>
                    </a:cubicBezTo>
                    <a:lnTo>
                      <a:pt x="2465" y="4491"/>
                    </a:lnTo>
                    <a:cubicBezTo>
                      <a:pt x="2511" y="4498"/>
                      <a:pt x="2558" y="4501"/>
                      <a:pt x="2606" y="4501"/>
                    </a:cubicBezTo>
                    <a:cubicBezTo>
                      <a:pt x="2737" y="4501"/>
                      <a:pt x="2874" y="4479"/>
                      <a:pt x="2998" y="4445"/>
                    </a:cubicBezTo>
                    <a:lnTo>
                      <a:pt x="3168" y="4954"/>
                    </a:lnTo>
                    <a:cubicBezTo>
                      <a:pt x="3560" y="4831"/>
                      <a:pt x="3929" y="4638"/>
                      <a:pt x="4222" y="4368"/>
                    </a:cubicBezTo>
                    <a:lnTo>
                      <a:pt x="3876" y="3953"/>
                    </a:lnTo>
                    <a:cubicBezTo>
                      <a:pt x="3999" y="3836"/>
                      <a:pt x="4122" y="3689"/>
                      <a:pt x="4222" y="3543"/>
                    </a:cubicBezTo>
                    <a:lnTo>
                      <a:pt x="4708" y="3760"/>
                    </a:lnTo>
                    <a:cubicBezTo>
                      <a:pt x="4807" y="3590"/>
                      <a:pt x="4878" y="3420"/>
                      <a:pt x="4924" y="3221"/>
                    </a:cubicBezTo>
                    <a:cubicBezTo>
                      <a:pt x="5000" y="3028"/>
                      <a:pt x="5024" y="2834"/>
                      <a:pt x="5024" y="2635"/>
                    </a:cubicBezTo>
                    <a:lnTo>
                      <a:pt x="4515" y="2565"/>
                    </a:lnTo>
                    <a:cubicBezTo>
                      <a:pt x="4515" y="2372"/>
                      <a:pt x="4485" y="2196"/>
                      <a:pt x="4438" y="2026"/>
                    </a:cubicBezTo>
                    <a:lnTo>
                      <a:pt x="4954" y="1833"/>
                    </a:lnTo>
                    <a:cubicBezTo>
                      <a:pt x="4831" y="1464"/>
                      <a:pt x="4661" y="1101"/>
                      <a:pt x="4392" y="809"/>
                    </a:cubicBezTo>
                    <a:lnTo>
                      <a:pt x="3952" y="1148"/>
                    </a:lnTo>
                    <a:cubicBezTo>
                      <a:pt x="3829" y="1002"/>
                      <a:pt x="3683" y="908"/>
                      <a:pt x="3537" y="809"/>
                    </a:cubicBezTo>
                    <a:lnTo>
                      <a:pt x="3753" y="323"/>
                    </a:lnTo>
                    <a:cubicBezTo>
                      <a:pt x="3584" y="223"/>
                      <a:pt x="3414" y="147"/>
                      <a:pt x="3221" y="77"/>
                    </a:cubicBezTo>
                    <a:cubicBezTo>
                      <a:pt x="3021" y="30"/>
                      <a:pt x="2828" y="1"/>
                      <a:pt x="2635" y="1"/>
                    </a:cubicBez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5"/>
              <p:cNvSpPr/>
              <p:nvPr/>
            </p:nvSpPr>
            <p:spPr>
              <a:xfrm>
                <a:off x="2165768" y="4199157"/>
                <a:ext cx="394554" cy="354097"/>
              </a:xfrm>
              <a:custGeom>
                <a:avLst/>
                <a:gdLst/>
                <a:ahLst/>
                <a:cxnLst/>
                <a:rect l="l" t="t" r="r" b="b"/>
                <a:pathLst>
                  <a:path w="4925" h="4420" extrusionOk="0">
                    <a:moveTo>
                      <a:pt x="4237" y="0"/>
                    </a:moveTo>
                    <a:cubicBezTo>
                      <a:pt x="4207" y="0"/>
                      <a:pt x="4176" y="2"/>
                      <a:pt x="4146" y="4"/>
                    </a:cubicBezTo>
                    <a:cubicBezTo>
                      <a:pt x="3900" y="4"/>
                      <a:pt x="3683" y="127"/>
                      <a:pt x="3490" y="221"/>
                    </a:cubicBezTo>
                    <a:cubicBezTo>
                      <a:pt x="1850" y="1123"/>
                      <a:pt x="293" y="3810"/>
                      <a:pt x="0" y="4419"/>
                    </a:cubicBezTo>
                    <a:lnTo>
                      <a:pt x="1757" y="4419"/>
                    </a:lnTo>
                    <a:cubicBezTo>
                      <a:pt x="2682" y="3172"/>
                      <a:pt x="4585" y="2540"/>
                      <a:pt x="4878" y="859"/>
                    </a:cubicBezTo>
                    <a:cubicBezTo>
                      <a:pt x="4924" y="637"/>
                      <a:pt x="4901" y="391"/>
                      <a:pt x="4778" y="221"/>
                    </a:cubicBezTo>
                    <a:cubicBezTo>
                      <a:pt x="4650" y="72"/>
                      <a:pt x="4450" y="0"/>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5"/>
              <p:cNvSpPr/>
              <p:nvPr/>
            </p:nvSpPr>
            <p:spPr>
              <a:xfrm>
                <a:off x="2048484" y="3916040"/>
                <a:ext cx="457442" cy="635292"/>
              </a:xfrm>
              <a:custGeom>
                <a:avLst/>
                <a:gdLst/>
                <a:ahLst/>
                <a:cxnLst/>
                <a:rect l="l" t="t" r="r" b="b"/>
                <a:pathLst>
                  <a:path w="5710" h="7930" extrusionOk="0">
                    <a:moveTo>
                      <a:pt x="4393" y="0"/>
                    </a:moveTo>
                    <a:cubicBezTo>
                      <a:pt x="3520" y="0"/>
                      <a:pt x="2720" y="1158"/>
                      <a:pt x="2319" y="1782"/>
                    </a:cubicBezTo>
                    <a:cubicBezTo>
                      <a:pt x="1587" y="2930"/>
                      <a:pt x="1048" y="4194"/>
                      <a:pt x="633" y="5512"/>
                    </a:cubicBezTo>
                    <a:cubicBezTo>
                      <a:pt x="586" y="5681"/>
                      <a:pt x="24" y="7930"/>
                      <a:pt x="0" y="7930"/>
                    </a:cubicBezTo>
                    <a:lnTo>
                      <a:pt x="1464" y="7930"/>
                    </a:lnTo>
                    <a:cubicBezTo>
                      <a:pt x="1464" y="7930"/>
                      <a:pt x="2998" y="4903"/>
                      <a:pt x="4515" y="3099"/>
                    </a:cubicBezTo>
                    <a:cubicBezTo>
                      <a:pt x="5217" y="2244"/>
                      <a:pt x="5709" y="658"/>
                      <a:pt x="4954" y="172"/>
                    </a:cubicBezTo>
                    <a:cubicBezTo>
                      <a:pt x="4766" y="52"/>
                      <a:pt x="4578" y="0"/>
                      <a:pt x="4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5"/>
              <p:cNvSpPr/>
              <p:nvPr/>
            </p:nvSpPr>
            <p:spPr>
              <a:xfrm>
                <a:off x="2128676" y="3998235"/>
                <a:ext cx="275427" cy="555019"/>
              </a:xfrm>
              <a:custGeom>
                <a:avLst/>
                <a:gdLst/>
                <a:ahLst/>
                <a:cxnLst/>
                <a:rect l="l" t="t" r="r" b="b"/>
                <a:pathLst>
                  <a:path w="3438" h="6928" extrusionOk="0">
                    <a:moveTo>
                      <a:pt x="3367" y="1"/>
                    </a:moveTo>
                    <a:cubicBezTo>
                      <a:pt x="1950" y="1804"/>
                      <a:pt x="779" y="4439"/>
                      <a:pt x="1" y="6904"/>
                    </a:cubicBezTo>
                    <a:lnTo>
                      <a:pt x="71" y="6927"/>
                    </a:lnTo>
                    <a:cubicBezTo>
                      <a:pt x="850" y="4486"/>
                      <a:pt x="2021" y="1827"/>
                      <a:pt x="3438" y="47"/>
                    </a:cubicBezTo>
                    <a:lnTo>
                      <a:pt x="3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5"/>
              <p:cNvSpPr/>
              <p:nvPr/>
            </p:nvSpPr>
            <p:spPr>
              <a:xfrm>
                <a:off x="1472395" y="3894169"/>
                <a:ext cx="435411" cy="657163"/>
              </a:xfrm>
              <a:custGeom>
                <a:avLst/>
                <a:gdLst/>
                <a:ahLst/>
                <a:cxnLst/>
                <a:rect l="l" t="t" r="r" b="b"/>
                <a:pathLst>
                  <a:path w="5435" h="8203" extrusionOk="0">
                    <a:moveTo>
                      <a:pt x="738" y="1"/>
                    </a:moveTo>
                    <a:cubicBezTo>
                      <a:pt x="0" y="1"/>
                      <a:pt x="33" y="1019"/>
                      <a:pt x="189" y="1709"/>
                    </a:cubicBezTo>
                    <a:cubicBezTo>
                      <a:pt x="435" y="2664"/>
                      <a:pt x="1213" y="3249"/>
                      <a:pt x="1775" y="3981"/>
                    </a:cubicBezTo>
                    <a:cubicBezTo>
                      <a:pt x="2823" y="5299"/>
                      <a:pt x="3432" y="6154"/>
                      <a:pt x="4211" y="8203"/>
                    </a:cubicBezTo>
                    <a:lnTo>
                      <a:pt x="5435" y="8203"/>
                    </a:lnTo>
                    <a:cubicBezTo>
                      <a:pt x="5435" y="8203"/>
                      <a:pt x="5265" y="3542"/>
                      <a:pt x="3186" y="1393"/>
                    </a:cubicBezTo>
                    <a:cubicBezTo>
                      <a:pt x="2630" y="808"/>
                      <a:pt x="1723" y="199"/>
                      <a:pt x="967" y="29"/>
                    </a:cubicBezTo>
                    <a:cubicBezTo>
                      <a:pt x="884" y="10"/>
                      <a:pt x="808" y="1"/>
                      <a:pt x="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5"/>
              <p:cNvSpPr/>
              <p:nvPr/>
            </p:nvSpPr>
            <p:spPr>
              <a:xfrm>
                <a:off x="1604741" y="3661683"/>
                <a:ext cx="396877" cy="889649"/>
              </a:xfrm>
              <a:custGeom>
                <a:avLst/>
                <a:gdLst/>
                <a:ahLst/>
                <a:cxnLst/>
                <a:rect l="l" t="t" r="r" b="b"/>
                <a:pathLst>
                  <a:path w="4954" h="11105" extrusionOk="0">
                    <a:moveTo>
                      <a:pt x="977" y="0"/>
                    </a:moveTo>
                    <a:cubicBezTo>
                      <a:pt x="809" y="0"/>
                      <a:pt x="651" y="46"/>
                      <a:pt x="510" y="150"/>
                    </a:cubicBezTo>
                    <a:cubicBezTo>
                      <a:pt x="0" y="489"/>
                      <a:pt x="756" y="1783"/>
                      <a:pt x="978" y="2176"/>
                    </a:cubicBezTo>
                    <a:cubicBezTo>
                      <a:pt x="1611" y="3417"/>
                      <a:pt x="2149" y="4758"/>
                      <a:pt x="2536" y="6128"/>
                    </a:cubicBezTo>
                    <a:cubicBezTo>
                      <a:pt x="2998" y="7715"/>
                      <a:pt x="3367" y="9372"/>
                      <a:pt x="3490" y="11052"/>
                    </a:cubicBezTo>
                    <a:lnTo>
                      <a:pt x="3490" y="11105"/>
                    </a:lnTo>
                    <a:lnTo>
                      <a:pt x="4415" y="11105"/>
                    </a:lnTo>
                    <a:cubicBezTo>
                      <a:pt x="4954" y="10104"/>
                      <a:pt x="4755" y="5736"/>
                      <a:pt x="4491" y="4371"/>
                    </a:cubicBezTo>
                    <a:cubicBezTo>
                      <a:pt x="4292" y="3417"/>
                      <a:pt x="3906" y="2492"/>
                      <a:pt x="3344" y="1737"/>
                    </a:cubicBezTo>
                    <a:cubicBezTo>
                      <a:pt x="2933" y="1165"/>
                      <a:pt x="1828" y="0"/>
                      <a:pt x="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5"/>
              <p:cNvSpPr/>
              <p:nvPr/>
            </p:nvSpPr>
            <p:spPr>
              <a:xfrm>
                <a:off x="1950426" y="3653191"/>
                <a:ext cx="403046" cy="898141"/>
              </a:xfrm>
              <a:custGeom>
                <a:avLst/>
                <a:gdLst/>
                <a:ahLst/>
                <a:cxnLst/>
                <a:rect l="l" t="t" r="r" b="b"/>
                <a:pathLst>
                  <a:path w="5031" h="11211" extrusionOk="0">
                    <a:moveTo>
                      <a:pt x="3957" y="0"/>
                    </a:moveTo>
                    <a:cubicBezTo>
                      <a:pt x="3343" y="0"/>
                      <a:pt x="2170" y="1077"/>
                      <a:pt x="1224" y="2914"/>
                    </a:cubicBezTo>
                    <a:cubicBezTo>
                      <a:pt x="124" y="5040"/>
                      <a:pt x="1" y="8769"/>
                      <a:pt x="200" y="11211"/>
                    </a:cubicBezTo>
                    <a:lnTo>
                      <a:pt x="1494" y="11211"/>
                    </a:lnTo>
                    <a:cubicBezTo>
                      <a:pt x="2272" y="10356"/>
                      <a:pt x="5030" y="3060"/>
                      <a:pt x="4345" y="326"/>
                    </a:cubicBezTo>
                    <a:cubicBezTo>
                      <a:pt x="4287" y="106"/>
                      <a:pt x="4149" y="0"/>
                      <a:pt x="3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5"/>
              <p:cNvSpPr/>
              <p:nvPr/>
            </p:nvSpPr>
            <p:spPr>
              <a:xfrm>
                <a:off x="1526391" y="3955055"/>
                <a:ext cx="328461" cy="598200"/>
              </a:xfrm>
              <a:custGeom>
                <a:avLst/>
                <a:gdLst/>
                <a:ahLst/>
                <a:cxnLst/>
                <a:rect l="l" t="t" r="r" b="b"/>
                <a:pathLst>
                  <a:path w="4100" h="7467" extrusionOk="0">
                    <a:moveTo>
                      <a:pt x="53" y="1"/>
                    </a:moveTo>
                    <a:lnTo>
                      <a:pt x="1" y="100"/>
                    </a:lnTo>
                    <a:cubicBezTo>
                      <a:pt x="2196" y="1635"/>
                      <a:pt x="3736" y="4562"/>
                      <a:pt x="4029" y="7466"/>
                    </a:cubicBezTo>
                    <a:lnTo>
                      <a:pt x="4099" y="7443"/>
                    </a:lnTo>
                    <a:cubicBezTo>
                      <a:pt x="3830" y="4515"/>
                      <a:pt x="2296" y="1564"/>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5"/>
              <p:cNvSpPr/>
              <p:nvPr/>
            </p:nvSpPr>
            <p:spPr>
              <a:xfrm>
                <a:off x="1708406" y="3732262"/>
                <a:ext cx="224716" cy="819070"/>
              </a:xfrm>
              <a:custGeom>
                <a:avLst/>
                <a:gdLst/>
                <a:ahLst/>
                <a:cxnLst/>
                <a:rect l="l" t="t" r="r" b="b"/>
                <a:pathLst>
                  <a:path w="2805" h="10224" extrusionOk="0">
                    <a:moveTo>
                      <a:pt x="47" y="1"/>
                    </a:moveTo>
                    <a:lnTo>
                      <a:pt x="0" y="71"/>
                    </a:lnTo>
                    <a:cubicBezTo>
                      <a:pt x="1072" y="1049"/>
                      <a:pt x="1634" y="2559"/>
                      <a:pt x="1950" y="4023"/>
                    </a:cubicBezTo>
                    <a:cubicBezTo>
                      <a:pt x="2413" y="6049"/>
                      <a:pt x="2635" y="8151"/>
                      <a:pt x="2705" y="10224"/>
                    </a:cubicBezTo>
                    <a:lnTo>
                      <a:pt x="2805" y="10224"/>
                    </a:lnTo>
                    <a:cubicBezTo>
                      <a:pt x="2729" y="8122"/>
                      <a:pt x="2512" y="6049"/>
                      <a:pt x="2050" y="4000"/>
                    </a:cubicBezTo>
                    <a:cubicBezTo>
                      <a:pt x="1704" y="2536"/>
                      <a:pt x="1171" y="1002"/>
                      <a:pt x="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5"/>
              <p:cNvSpPr/>
              <p:nvPr/>
            </p:nvSpPr>
            <p:spPr>
              <a:xfrm>
                <a:off x="2025011" y="3761343"/>
                <a:ext cx="221030" cy="791912"/>
              </a:xfrm>
              <a:custGeom>
                <a:avLst/>
                <a:gdLst/>
                <a:ahLst/>
                <a:cxnLst/>
                <a:rect l="l" t="t" r="r" b="b"/>
                <a:pathLst>
                  <a:path w="2759" h="9885" extrusionOk="0">
                    <a:moveTo>
                      <a:pt x="2659" y="1"/>
                    </a:moveTo>
                    <a:cubicBezTo>
                      <a:pt x="1318" y="3075"/>
                      <a:pt x="170" y="6418"/>
                      <a:pt x="1" y="9861"/>
                    </a:cubicBezTo>
                    <a:lnTo>
                      <a:pt x="94" y="9884"/>
                    </a:lnTo>
                    <a:cubicBezTo>
                      <a:pt x="270" y="6441"/>
                      <a:pt x="1412" y="3127"/>
                      <a:pt x="2758" y="30"/>
                    </a:cubicBezTo>
                    <a:lnTo>
                      <a:pt x="26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5"/>
              <p:cNvSpPr/>
              <p:nvPr/>
            </p:nvSpPr>
            <p:spPr>
              <a:xfrm>
                <a:off x="2226253" y="4242178"/>
                <a:ext cx="271661" cy="311077"/>
              </a:xfrm>
              <a:custGeom>
                <a:avLst/>
                <a:gdLst/>
                <a:ahLst/>
                <a:cxnLst/>
                <a:rect l="l" t="t" r="r" b="b"/>
                <a:pathLst>
                  <a:path w="3391" h="3883" extrusionOk="0">
                    <a:moveTo>
                      <a:pt x="3344" y="0"/>
                    </a:moveTo>
                    <a:cubicBezTo>
                      <a:pt x="3344" y="0"/>
                      <a:pt x="1365" y="1318"/>
                      <a:pt x="0" y="3835"/>
                    </a:cubicBezTo>
                    <a:lnTo>
                      <a:pt x="71" y="3882"/>
                    </a:lnTo>
                    <a:cubicBezTo>
                      <a:pt x="756" y="2635"/>
                      <a:pt x="1587" y="1687"/>
                      <a:pt x="2243" y="1054"/>
                    </a:cubicBezTo>
                    <a:cubicBezTo>
                      <a:pt x="2588" y="732"/>
                      <a:pt x="2852" y="492"/>
                      <a:pt x="3074" y="322"/>
                    </a:cubicBezTo>
                    <a:cubicBezTo>
                      <a:pt x="3174" y="246"/>
                      <a:pt x="3244" y="176"/>
                      <a:pt x="3320" y="147"/>
                    </a:cubicBezTo>
                    <a:cubicBezTo>
                      <a:pt x="3344" y="123"/>
                      <a:pt x="3367" y="100"/>
                      <a:pt x="3367" y="100"/>
                    </a:cubicBezTo>
                    <a:lnTo>
                      <a:pt x="3391" y="76"/>
                    </a:lnTo>
                    <a:lnTo>
                      <a:pt x="33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5"/>
              <p:cNvSpPr/>
              <p:nvPr/>
            </p:nvSpPr>
            <p:spPr>
              <a:xfrm>
                <a:off x="1835545" y="2233117"/>
                <a:ext cx="156219" cy="191469"/>
              </a:xfrm>
              <a:custGeom>
                <a:avLst/>
                <a:gdLst/>
                <a:ahLst/>
                <a:cxnLst/>
                <a:rect l="l" t="t" r="r" b="b"/>
                <a:pathLst>
                  <a:path w="1950" h="2390" extrusionOk="0">
                    <a:moveTo>
                      <a:pt x="1552" y="0"/>
                    </a:moveTo>
                    <a:cubicBezTo>
                      <a:pt x="1469" y="0"/>
                      <a:pt x="1070" y="487"/>
                      <a:pt x="996" y="487"/>
                    </a:cubicBezTo>
                    <a:cubicBezTo>
                      <a:pt x="925" y="463"/>
                      <a:pt x="1171" y="124"/>
                      <a:pt x="1095" y="100"/>
                    </a:cubicBezTo>
                    <a:cubicBezTo>
                      <a:pt x="1094" y="100"/>
                      <a:pt x="1093" y="100"/>
                      <a:pt x="1092" y="100"/>
                    </a:cubicBezTo>
                    <a:cubicBezTo>
                      <a:pt x="1008" y="100"/>
                      <a:pt x="289" y="1076"/>
                      <a:pt x="0" y="1365"/>
                    </a:cubicBezTo>
                    <a:lnTo>
                      <a:pt x="755" y="2390"/>
                    </a:lnTo>
                    <a:cubicBezTo>
                      <a:pt x="1341" y="1711"/>
                      <a:pt x="1950" y="733"/>
                      <a:pt x="1903" y="686"/>
                    </a:cubicBezTo>
                    <a:cubicBezTo>
                      <a:pt x="1898" y="681"/>
                      <a:pt x="1891" y="679"/>
                      <a:pt x="1883" y="679"/>
                    </a:cubicBezTo>
                    <a:cubicBezTo>
                      <a:pt x="1806" y="679"/>
                      <a:pt x="1599" y="891"/>
                      <a:pt x="1487" y="1002"/>
                    </a:cubicBezTo>
                    <a:cubicBezTo>
                      <a:pt x="1657" y="780"/>
                      <a:pt x="1926" y="487"/>
                      <a:pt x="1874" y="417"/>
                    </a:cubicBezTo>
                    <a:cubicBezTo>
                      <a:pt x="1870" y="413"/>
                      <a:pt x="1864" y="411"/>
                      <a:pt x="1856" y="411"/>
                    </a:cubicBezTo>
                    <a:cubicBezTo>
                      <a:pt x="1774" y="411"/>
                      <a:pt x="1498" y="627"/>
                      <a:pt x="1364" y="809"/>
                    </a:cubicBezTo>
                    <a:cubicBezTo>
                      <a:pt x="1487" y="610"/>
                      <a:pt x="1874" y="194"/>
                      <a:pt x="1827" y="124"/>
                    </a:cubicBezTo>
                    <a:cubicBezTo>
                      <a:pt x="1822" y="119"/>
                      <a:pt x="1816" y="116"/>
                      <a:pt x="1807" y="116"/>
                    </a:cubicBezTo>
                    <a:cubicBezTo>
                      <a:pt x="1688" y="116"/>
                      <a:pt x="1218" y="586"/>
                      <a:pt x="1218" y="586"/>
                    </a:cubicBezTo>
                    <a:cubicBezTo>
                      <a:pt x="1218" y="586"/>
                      <a:pt x="1681" y="77"/>
                      <a:pt x="1558" y="1"/>
                    </a:cubicBezTo>
                    <a:cubicBezTo>
                      <a:pt x="1556" y="0"/>
                      <a:pt x="1554" y="0"/>
                      <a:pt x="15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5"/>
              <p:cNvSpPr/>
              <p:nvPr/>
            </p:nvSpPr>
            <p:spPr>
              <a:xfrm>
                <a:off x="1528233" y="2299770"/>
                <a:ext cx="418508" cy="422193"/>
              </a:xfrm>
              <a:custGeom>
                <a:avLst/>
                <a:gdLst/>
                <a:ahLst/>
                <a:cxnLst/>
                <a:rect l="l" t="t" r="r" b="b"/>
                <a:pathLst>
                  <a:path w="5224" h="5270" extrusionOk="0">
                    <a:moveTo>
                      <a:pt x="4275" y="0"/>
                    </a:moveTo>
                    <a:cubicBezTo>
                      <a:pt x="4275" y="0"/>
                      <a:pt x="2566" y="1997"/>
                      <a:pt x="1" y="4169"/>
                    </a:cubicBezTo>
                    <a:lnTo>
                      <a:pt x="1517" y="5270"/>
                    </a:lnTo>
                    <a:cubicBezTo>
                      <a:pt x="3614" y="3144"/>
                      <a:pt x="5224" y="656"/>
                      <a:pt x="5224" y="656"/>
                    </a:cubicBezTo>
                    <a:lnTo>
                      <a:pt x="42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5"/>
              <p:cNvSpPr/>
              <p:nvPr/>
            </p:nvSpPr>
            <p:spPr>
              <a:xfrm>
                <a:off x="1467748" y="2588736"/>
                <a:ext cx="236492" cy="227039"/>
              </a:xfrm>
              <a:custGeom>
                <a:avLst/>
                <a:gdLst/>
                <a:ahLst/>
                <a:cxnLst/>
                <a:rect l="l" t="t" r="r" b="b"/>
                <a:pathLst>
                  <a:path w="2952" h="2834" extrusionOk="0">
                    <a:moveTo>
                      <a:pt x="1394" y="0"/>
                    </a:moveTo>
                    <a:cubicBezTo>
                      <a:pt x="1394" y="0"/>
                      <a:pt x="539" y="638"/>
                      <a:pt x="1" y="1294"/>
                    </a:cubicBezTo>
                    <a:lnTo>
                      <a:pt x="1587" y="2834"/>
                    </a:lnTo>
                    <a:lnTo>
                      <a:pt x="2952" y="1247"/>
                    </a:lnTo>
                    <a:lnTo>
                      <a:pt x="1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5"/>
              <p:cNvSpPr/>
              <p:nvPr/>
            </p:nvSpPr>
            <p:spPr>
              <a:xfrm>
                <a:off x="1446198" y="3597192"/>
                <a:ext cx="246346" cy="919611"/>
              </a:xfrm>
              <a:custGeom>
                <a:avLst/>
                <a:gdLst/>
                <a:ahLst/>
                <a:cxnLst/>
                <a:rect l="l" t="t" r="r" b="b"/>
                <a:pathLst>
                  <a:path w="3075" h="11479" extrusionOk="0">
                    <a:moveTo>
                      <a:pt x="0" y="1"/>
                    </a:moveTo>
                    <a:lnTo>
                      <a:pt x="439" y="10762"/>
                    </a:lnTo>
                    <a:cubicBezTo>
                      <a:pt x="439" y="10762"/>
                      <a:pt x="246" y="11371"/>
                      <a:pt x="346" y="11447"/>
                    </a:cubicBezTo>
                    <a:cubicBezTo>
                      <a:pt x="363" y="11470"/>
                      <a:pt x="532" y="11479"/>
                      <a:pt x="778" y="11479"/>
                    </a:cubicBezTo>
                    <a:cubicBezTo>
                      <a:pt x="1549" y="11479"/>
                      <a:pt x="3074" y="11395"/>
                      <a:pt x="3074" y="11395"/>
                    </a:cubicBezTo>
                    <a:lnTo>
                      <a:pt x="2126" y="10786"/>
                    </a:lnTo>
                    <a:lnTo>
                      <a:pt x="2928" y="3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5"/>
              <p:cNvSpPr/>
              <p:nvPr/>
            </p:nvSpPr>
            <p:spPr>
              <a:xfrm>
                <a:off x="1469671" y="4467294"/>
                <a:ext cx="265974" cy="84038"/>
              </a:xfrm>
              <a:custGeom>
                <a:avLst/>
                <a:gdLst/>
                <a:ahLst/>
                <a:cxnLst/>
                <a:rect l="l" t="t" r="r" b="b"/>
                <a:pathLst>
                  <a:path w="3320" h="1049" extrusionOk="0">
                    <a:moveTo>
                      <a:pt x="123" y="1"/>
                    </a:moveTo>
                    <a:lnTo>
                      <a:pt x="76" y="194"/>
                    </a:lnTo>
                    <a:lnTo>
                      <a:pt x="469" y="586"/>
                    </a:lnTo>
                    <a:lnTo>
                      <a:pt x="0" y="586"/>
                    </a:lnTo>
                    <a:lnTo>
                      <a:pt x="0" y="1049"/>
                    </a:lnTo>
                    <a:lnTo>
                      <a:pt x="978" y="1049"/>
                    </a:lnTo>
                    <a:lnTo>
                      <a:pt x="978" y="703"/>
                    </a:lnTo>
                    <a:lnTo>
                      <a:pt x="1124" y="703"/>
                    </a:lnTo>
                    <a:lnTo>
                      <a:pt x="1587" y="1049"/>
                    </a:lnTo>
                    <a:lnTo>
                      <a:pt x="3103" y="1049"/>
                    </a:lnTo>
                    <a:cubicBezTo>
                      <a:pt x="3250" y="1049"/>
                      <a:pt x="3320" y="850"/>
                      <a:pt x="3174" y="779"/>
                    </a:cubicBezTo>
                    <a:lnTo>
                      <a:pt x="2049" y="71"/>
                    </a:lnTo>
                    <a:lnTo>
                      <a:pt x="1025" y="586"/>
                    </a:lnTo>
                    <a:lnTo>
                      <a:pt x="732" y="586"/>
                    </a:lnTo>
                    <a:lnTo>
                      <a:pt x="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5"/>
              <p:cNvSpPr/>
              <p:nvPr/>
            </p:nvSpPr>
            <p:spPr>
              <a:xfrm>
                <a:off x="1167086" y="3595350"/>
                <a:ext cx="342000" cy="921454"/>
              </a:xfrm>
              <a:custGeom>
                <a:avLst/>
                <a:gdLst/>
                <a:ahLst/>
                <a:cxnLst/>
                <a:rect l="l" t="t" r="r" b="b"/>
                <a:pathLst>
                  <a:path w="4269" h="11502" extrusionOk="0">
                    <a:moveTo>
                      <a:pt x="902" y="0"/>
                    </a:moveTo>
                    <a:lnTo>
                      <a:pt x="194" y="10785"/>
                    </a:lnTo>
                    <a:cubicBezTo>
                      <a:pt x="194" y="10785"/>
                      <a:pt x="1" y="11394"/>
                      <a:pt x="94" y="11470"/>
                    </a:cubicBezTo>
                    <a:cubicBezTo>
                      <a:pt x="113" y="11493"/>
                      <a:pt x="283" y="11502"/>
                      <a:pt x="530" y="11502"/>
                    </a:cubicBezTo>
                    <a:cubicBezTo>
                      <a:pt x="1303" y="11502"/>
                      <a:pt x="2829" y="11418"/>
                      <a:pt x="2829" y="11418"/>
                    </a:cubicBezTo>
                    <a:lnTo>
                      <a:pt x="1851" y="10809"/>
                    </a:lnTo>
                    <a:lnTo>
                      <a:pt x="4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5"/>
              <p:cNvSpPr/>
              <p:nvPr/>
            </p:nvSpPr>
            <p:spPr>
              <a:xfrm>
                <a:off x="1170851" y="4467294"/>
                <a:ext cx="263650" cy="84038"/>
              </a:xfrm>
              <a:custGeom>
                <a:avLst/>
                <a:gdLst/>
                <a:ahLst/>
                <a:cxnLst/>
                <a:rect l="l" t="t" r="r" b="b"/>
                <a:pathLst>
                  <a:path w="3291" h="1049" extrusionOk="0">
                    <a:moveTo>
                      <a:pt x="123" y="1"/>
                    </a:moveTo>
                    <a:lnTo>
                      <a:pt x="71" y="194"/>
                    </a:lnTo>
                    <a:lnTo>
                      <a:pt x="463" y="586"/>
                    </a:lnTo>
                    <a:lnTo>
                      <a:pt x="0" y="586"/>
                    </a:lnTo>
                    <a:lnTo>
                      <a:pt x="0" y="1049"/>
                    </a:lnTo>
                    <a:lnTo>
                      <a:pt x="978" y="1049"/>
                    </a:lnTo>
                    <a:lnTo>
                      <a:pt x="978" y="703"/>
                    </a:lnTo>
                    <a:lnTo>
                      <a:pt x="1095" y="703"/>
                    </a:lnTo>
                    <a:lnTo>
                      <a:pt x="1587" y="1049"/>
                    </a:lnTo>
                    <a:lnTo>
                      <a:pt x="3098" y="1049"/>
                    </a:lnTo>
                    <a:cubicBezTo>
                      <a:pt x="3244" y="1049"/>
                      <a:pt x="3291" y="850"/>
                      <a:pt x="3174" y="779"/>
                    </a:cubicBezTo>
                    <a:lnTo>
                      <a:pt x="2050" y="71"/>
                    </a:lnTo>
                    <a:lnTo>
                      <a:pt x="1025" y="586"/>
                    </a:lnTo>
                    <a:lnTo>
                      <a:pt x="732" y="586"/>
                    </a:lnTo>
                    <a:lnTo>
                      <a:pt x="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5"/>
              <p:cNvSpPr/>
              <p:nvPr/>
            </p:nvSpPr>
            <p:spPr>
              <a:xfrm>
                <a:off x="1199932" y="3147841"/>
                <a:ext cx="492612" cy="533870"/>
              </a:xfrm>
              <a:custGeom>
                <a:avLst/>
                <a:gdLst/>
                <a:ahLst/>
                <a:cxnLst/>
                <a:rect l="l" t="t" r="r" b="b"/>
                <a:pathLst>
                  <a:path w="6149" h="6664" extrusionOk="0">
                    <a:moveTo>
                      <a:pt x="1318" y="0"/>
                    </a:moveTo>
                    <a:cubicBezTo>
                      <a:pt x="0" y="2342"/>
                      <a:pt x="0" y="6663"/>
                      <a:pt x="0" y="6663"/>
                    </a:cubicBezTo>
                    <a:lnTo>
                      <a:pt x="6148" y="6663"/>
                    </a:lnTo>
                    <a:cubicBezTo>
                      <a:pt x="6148" y="6663"/>
                      <a:pt x="6055" y="2858"/>
                      <a:pt x="5370" y="709"/>
                    </a:cubicBezTo>
                    <a:lnTo>
                      <a:pt x="13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5"/>
              <p:cNvSpPr/>
              <p:nvPr/>
            </p:nvSpPr>
            <p:spPr>
              <a:xfrm>
                <a:off x="1467748" y="3163303"/>
                <a:ext cx="17945" cy="518408"/>
              </a:xfrm>
              <a:custGeom>
                <a:avLst/>
                <a:gdLst/>
                <a:ahLst/>
                <a:cxnLst/>
                <a:rect l="l" t="t" r="r" b="b"/>
                <a:pathLst>
                  <a:path w="224" h="6471" extrusionOk="0">
                    <a:moveTo>
                      <a:pt x="77" y="1"/>
                    </a:moveTo>
                    <a:lnTo>
                      <a:pt x="1" y="30"/>
                    </a:lnTo>
                    <a:lnTo>
                      <a:pt x="147" y="6470"/>
                    </a:lnTo>
                    <a:lnTo>
                      <a:pt x="223" y="6470"/>
                    </a:lnTo>
                    <a:lnTo>
                      <a:pt x="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5"/>
              <p:cNvSpPr/>
              <p:nvPr/>
            </p:nvSpPr>
            <p:spPr>
              <a:xfrm>
                <a:off x="1469671" y="3184853"/>
                <a:ext cx="113600" cy="90207"/>
              </a:xfrm>
              <a:custGeom>
                <a:avLst/>
                <a:gdLst/>
                <a:ahLst/>
                <a:cxnLst/>
                <a:rect l="l" t="t" r="r" b="b"/>
                <a:pathLst>
                  <a:path w="1418" h="1126" extrusionOk="0">
                    <a:moveTo>
                      <a:pt x="1347" y="1"/>
                    </a:moveTo>
                    <a:cubicBezTo>
                      <a:pt x="1294" y="100"/>
                      <a:pt x="978" y="785"/>
                      <a:pt x="0" y="1049"/>
                    </a:cubicBezTo>
                    <a:lnTo>
                      <a:pt x="29" y="1125"/>
                    </a:lnTo>
                    <a:cubicBezTo>
                      <a:pt x="562" y="979"/>
                      <a:pt x="908" y="709"/>
                      <a:pt x="1124" y="463"/>
                    </a:cubicBezTo>
                    <a:cubicBezTo>
                      <a:pt x="1318" y="247"/>
                      <a:pt x="1417" y="24"/>
                      <a:pt x="1417" y="24"/>
                    </a:cubicBezTo>
                    <a:lnTo>
                      <a:pt x="1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5"/>
              <p:cNvSpPr/>
              <p:nvPr/>
            </p:nvSpPr>
            <p:spPr>
              <a:xfrm>
                <a:off x="1987999" y="2966306"/>
                <a:ext cx="187704" cy="109113"/>
              </a:xfrm>
              <a:custGeom>
                <a:avLst/>
                <a:gdLst/>
                <a:ahLst/>
                <a:cxnLst/>
                <a:rect l="l" t="t" r="r" b="b"/>
                <a:pathLst>
                  <a:path w="2343" h="1362" extrusionOk="0">
                    <a:moveTo>
                      <a:pt x="340" y="0"/>
                    </a:moveTo>
                    <a:lnTo>
                      <a:pt x="0" y="1119"/>
                    </a:lnTo>
                    <a:cubicBezTo>
                      <a:pt x="725" y="1255"/>
                      <a:pt x="1464" y="1361"/>
                      <a:pt x="1739" y="1361"/>
                    </a:cubicBezTo>
                    <a:cubicBezTo>
                      <a:pt x="1806" y="1361"/>
                      <a:pt x="1846" y="1355"/>
                      <a:pt x="1850" y="1341"/>
                    </a:cubicBezTo>
                    <a:cubicBezTo>
                      <a:pt x="1874" y="1265"/>
                      <a:pt x="1558" y="1171"/>
                      <a:pt x="1364" y="1119"/>
                    </a:cubicBezTo>
                    <a:lnTo>
                      <a:pt x="1364" y="1119"/>
                    </a:lnTo>
                    <a:cubicBezTo>
                      <a:pt x="1582" y="1158"/>
                      <a:pt x="1856" y="1220"/>
                      <a:pt x="1991" y="1220"/>
                    </a:cubicBezTo>
                    <a:cubicBezTo>
                      <a:pt x="2037" y="1220"/>
                      <a:pt x="2067" y="1213"/>
                      <a:pt x="2073" y="1195"/>
                    </a:cubicBezTo>
                    <a:cubicBezTo>
                      <a:pt x="2096" y="1095"/>
                      <a:pt x="1727" y="972"/>
                      <a:pt x="1487" y="925"/>
                    </a:cubicBezTo>
                    <a:lnTo>
                      <a:pt x="1487" y="925"/>
                    </a:lnTo>
                    <a:cubicBezTo>
                      <a:pt x="1654" y="943"/>
                      <a:pt x="2024" y="1020"/>
                      <a:pt x="2198" y="1020"/>
                    </a:cubicBezTo>
                    <a:cubicBezTo>
                      <a:pt x="2250" y="1020"/>
                      <a:pt x="2284" y="1013"/>
                      <a:pt x="2289" y="996"/>
                    </a:cubicBezTo>
                    <a:cubicBezTo>
                      <a:pt x="2342" y="902"/>
                      <a:pt x="1611" y="680"/>
                      <a:pt x="1610" y="680"/>
                    </a:cubicBezTo>
                    <a:lnTo>
                      <a:pt x="1610" y="680"/>
                    </a:lnTo>
                    <a:cubicBezTo>
                      <a:pt x="1610" y="680"/>
                      <a:pt x="1986" y="773"/>
                      <a:pt x="2178" y="773"/>
                    </a:cubicBezTo>
                    <a:cubicBezTo>
                      <a:pt x="2245" y="773"/>
                      <a:pt x="2289" y="762"/>
                      <a:pt x="2289" y="732"/>
                    </a:cubicBezTo>
                    <a:cubicBezTo>
                      <a:pt x="2289" y="633"/>
                      <a:pt x="1634" y="510"/>
                      <a:pt x="1610" y="463"/>
                    </a:cubicBezTo>
                    <a:cubicBezTo>
                      <a:pt x="1581" y="387"/>
                      <a:pt x="1997" y="440"/>
                      <a:pt x="1973" y="340"/>
                    </a:cubicBezTo>
                    <a:cubicBezTo>
                      <a:pt x="1973" y="264"/>
                      <a:pt x="732" y="117"/>
                      <a:pt x="3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5"/>
              <p:cNvSpPr/>
              <p:nvPr/>
            </p:nvSpPr>
            <p:spPr>
              <a:xfrm>
                <a:off x="1272594" y="2641690"/>
                <a:ext cx="416184" cy="562951"/>
              </a:xfrm>
              <a:custGeom>
                <a:avLst/>
                <a:gdLst/>
                <a:ahLst/>
                <a:cxnLst/>
                <a:rect l="l" t="t" r="r" b="b"/>
                <a:pathLst>
                  <a:path w="5195" h="7027" extrusionOk="0">
                    <a:moveTo>
                      <a:pt x="2050" y="1"/>
                    </a:moveTo>
                    <a:cubicBezTo>
                      <a:pt x="1242" y="317"/>
                      <a:pt x="487" y="1125"/>
                      <a:pt x="317" y="2149"/>
                    </a:cubicBezTo>
                    <a:cubicBezTo>
                      <a:pt x="1" y="3877"/>
                      <a:pt x="71" y="7027"/>
                      <a:pt x="71" y="7027"/>
                    </a:cubicBezTo>
                    <a:lnTo>
                      <a:pt x="4463" y="7027"/>
                    </a:lnTo>
                    <a:cubicBezTo>
                      <a:pt x="4416" y="6026"/>
                      <a:pt x="4463" y="5100"/>
                      <a:pt x="4586" y="4316"/>
                    </a:cubicBezTo>
                    <a:cubicBezTo>
                      <a:pt x="5124" y="3514"/>
                      <a:pt x="5194" y="2612"/>
                      <a:pt x="4878" y="2196"/>
                    </a:cubicBezTo>
                    <a:cubicBezTo>
                      <a:pt x="3368" y="194"/>
                      <a:pt x="3221" y="71"/>
                      <a:pt x="3221" y="71"/>
                    </a:cubicBezTo>
                    <a:cubicBezTo>
                      <a:pt x="3221" y="71"/>
                      <a:pt x="3075" y="270"/>
                      <a:pt x="2683" y="270"/>
                    </a:cubicBezTo>
                    <a:cubicBezTo>
                      <a:pt x="2144" y="270"/>
                      <a:pt x="2050" y="1"/>
                      <a:pt x="20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5"/>
              <p:cNvSpPr/>
              <p:nvPr/>
            </p:nvSpPr>
            <p:spPr>
              <a:xfrm>
                <a:off x="1579425" y="2750964"/>
                <a:ext cx="486523" cy="314842"/>
              </a:xfrm>
              <a:custGeom>
                <a:avLst/>
                <a:gdLst/>
                <a:ahLst/>
                <a:cxnLst/>
                <a:rect l="l" t="t" r="r" b="b"/>
                <a:pathLst>
                  <a:path w="6073" h="3930" extrusionOk="0">
                    <a:moveTo>
                      <a:pt x="1119" y="1"/>
                    </a:moveTo>
                    <a:lnTo>
                      <a:pt x="0" y="1541"/>
                    </a:lnTo>
                    <a:cubicBezTo>
                      <a:pt x="2319" y="3491"/>
                      <a:pt x="5832" y="3930"/>
                      <a:pt x="5832" y="3930"/>
                    </a:cubicBezTo>
                    <a:lnTo>
                      <a:pt x="6072" y="2805"/>
                    </a:lnTo>
                    <a:cubicBezTo>
                      <a:pt x="6072" y="2805"/>
                      <a:pt x="4046" y="2320"/>
                      <a:pt x="1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5"/>
              <p:cNvSpPr/>
              <p:nvPr/>
            </p:nvSpPr>
            <p:spPr>
              <a:xfrm>
                <a:off x="1489379" y="2653467"/>
                <a:ext cx="195635" cy="242581"/>
              </a:xfrm>
              <a:custGeom>
                <a:avLst/>
                <a:gdLst/>
                <a:ahLst/>
                <a:cxnLst/>
                <a:rect l="l" t="t" r="r" b="b"/>
                <a:pathLst>
                  <a:path w="2442" h="3028" extrusionOk="0">
                    <a:moveTo>
                      <a:pt x="539" y="0"/>
                    </a:moveTo>
                    <a:cubicBezTo>
                      <a:pt x="1294" y="123"/>
                      <a:pt x="2442" y="1218"/>
                      <a:pt x="2442" y="1218"/>
                    </a:cubicBezTo>
                    <a:lnTo>
                      <a:pt x="1218" y="3027"/>
                    </a:lnTo>
                    <a:cubicBezTo>
                      <a:pt x="1218" y="3027"/>
                      <a:pt x="685" y="2658"/>
                      <a:pt x="0" y="20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5"/>
              <p:cNvSpPr/>
              <p:nvPr/>
            </p:nvSpPr>
            <p:spPr>
              <a:xfrm>
                <a:off x="1477602" y="2811529"/>
                <a:ext cx="111757" cy="82115"/>
              </a:xfrm>
              <a:custGeom>
                <a:avLst/>
                <a:gdLst/>
                <a:ahLst/>
                <a:cxnLst/>
                <a:rect l="l" t="t" r="r" b="b"/>
                <a:pathLst>
                  <a:path w="1395" h="1025" extrusionOk="0">
                    <a:moveTo>
                      <a:pt x="47" y="0"/>
                    </a:moveTo>
                    <a:lnTo>
                      <a:pt x="1" y="53"/>
                    </a:lnTo>
                    <a:cubicBezTo>
                      <a:pt x="1" y="53"/>
                      <a:pt x="416" y="469"/>
                      <a:pt x="1341" y="1025"/>
                    </a:cubicBezTo>
                    <a:lnTo>
                      <a:pt x="1394" y="955"/>
                    </a:lnTo>
                    <a:cubicBezTo>
                      <a:pt x="926" y="685"/>
                      <a:pt x="586" y="439"/>
                      <a:pt x="370" y="270"/>
                    </a:cubicBezTo>
                    <a:cubicBezTo>
                      <a:pt x="270" y="176"/>
                      <a:pt x="194" y="100"/>
                      <a:pt x="147" y="53"/>
                    </a:cubicBezTo>
                    <a:cubicBezTo>
                      <a:pt x="100" y="53"/>
                      <a:pt x="100" y="29"/>
                      <a:pt x="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5"/>
              <p:cNvSpPr/>
              <p:nvPr/>
            </p:nvSpPr>
            <p:spPr>
              <a:xfrm>
                <a:off x="1409106" y="2430594"/>
                <a:ext cx="183938" cy="189626"/>
              </a:xfrm>
              <a:custGeom>
                <a:avLst/>
                <a:gdLst/>
                <a:ahLst/>
                <a:cxnLst/>
                <a:rect l="l" t="t" r="r" b="b"/>
                <a:pathLst>
                  <a:path w="2296" h="2367" extrusionOk="0">
                    <a:moveTo>
                      <a:pt x="1857" y="709"/>
                    </a:moveTo>
                    <a:cubicBezTo>
                      <a:pt x="2173" y="1195"/>
                      <a:pt x="2296" y="1711"/>
                      <a:pt x="1857" y="1974"/>
                    </a:cubicBezTo>
                    <a:cubicBezTo>
                      <a:pt x="1441" y="2220"/>
                      <a:pt x="756" y="2366"/>
                      <a:pt x="317" y="1634"/>
                    </a:cubicBezTo>
                    <a:cubicBezTo>
                      <a:pt x="1" y="1125"/>
                      <a:pt x="100" y="510"/>
                      <a:pt x="539" y="247"/>
                    </a:cubicBezTo>
                    <a:cubicBezTo>
                      <a:pt x="955" y="1"/>
                      <a:pt x="1564" y="194"/>
                      <a:pt x="1857" y="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5"/>
              <p:cNvSpPr/>
              <p:nvPr/>
            </p:nvSpPr>
            <p:spPr>
              <a:xfrm>
                <a:off x="1529915" y="2493883"/>
                <a:ext cx="11857" cy="11296"/>
              </a:xfrm>
              <a:custGeom>
                <a:avLst/>
                <a:gdLst/>
                <a:ahLst/>
                <a:cxnLst/>
                <a:rect l="l" t="t" r="r" b="b"/>
                <a:pathLst>
                  <a:path w="148" h="141" extrusionOk="0">
                    <a:moveTo>
                      <a:pt x="26" y="1"/>
                    </a:moveTo>
                    <a:cubicBezTo>
                      <a:pt x="10" y="1"/>
                      <a:pt x="1" y="13"/>
                      <a:pt x="9" y="42"/>
                    </a:cubicBezTo>
                    <a:cubicBezTo>
                      <a:pt x="9" y="83"/>
                      <a:pt x="44" y="141"/>
                      <a:pt x="84" y="141"/>
                    </a:cubicBezTo>
                    <a:cubicBezTo>
                      <a:pt x="90" y="141"/>
                      <a:pt x="97" y="139"/>
                      <a:pt x="103" y="136"/>
                    </a:cubicBezTo>
                    <a:lnTo>
                      <a:pt x="126" y="136"/>
                    </a:lnTo>
                    <a:cubicBezTo>
                      <a:pt x="147" y="70"/>
                      <a:pt x="66" y="1"/>
                      <a:pt x="26" y="1"/>
                    </a:cubicBezTo>
                    <a:close/>
                  </a:path>
                </a:pathLst>
              </a:custGeom>
              <a:solidFill>
                <a:srgbClr val="0B0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5"/>
              <p:cNvSpPr/>
              <p:nvPr/>
            </p:nvSpPr>
            <p:spPr>
              <a:xfrm>
                <a:off x="1510929" y="2477540"/>
                <a:ext cx="27238" cy="17384"/>
              </a:xfrm>
              <a:custGeom>
                <a:avLst/>
                <a:gdLst/>
                <a:ahLst/>
                <a:cxnLst/>
                <a:rect l="l" t="t" r="r" b="b"/>
                <a:pathLst>
                  <a:path w="340" h="217" extrusionOk="0">
                    <a:moveTo>
                      <a:pt x="317" y="0"/>
                    </a:moveTo>
                    <a:cubicBezTo>
                      <a:pt x="217" y="24"/>
                      <a:pt x="100" y="71"/>
                      <a:pt x="24" y="194"/>
                    </a:cubicBezTo>
                    <a:cubicBezTo>
                      <a:pt x="0" y="194"/>
                      <a:pt x="0" y="217"/>
                      <a:pt x="24" y="217"/>
                    </a:cubicBezTo>
                    <a:lnTo>
                      <a:pt x="47" y="217"/>
                    </a:lnTo>
                    <a:cubicBezTo>
                      <a:pt x="123" y="100"/>
                      <a:pt x="217" y="71"/>
                      <a:pt x="317" y="47"/>
                    </a:cubicBezTo>
                    <a:cubicBezTo>
                      <a:pt x="340" y="47"/>
                      <a:pt x="340" y="47"/>
                      <a:pt x="340" y="24"/>
                    </a:cubicBezTo>
                    <a:cubicBezTo>
                      <a:pt x="340" y="24"/>
                      <a:pt x="340" y="0"/>
                      <a:pt x="317" y="0"/>
                    </a:cubicBezTo>
                    <a:close/>
                  </a:path>
                </a:pathLst>
              </a:custGeom>
              <a:solidFill>
                <a:srgbClr val="0B0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5"/>
              <p:cNvSpPr/>
              <p:nvPr/>
            </p:nvSpPr>
            <p:spPr>
              <a:xfrm>
                <a:off x="1544256" y="2532417"/>
                <a:ext cx="31004" cy="27799"/>
              </a:xfrm>
              <a:custGeom>
                <a:avLst/>
                <a:gdLst/>
                <a:ahLst/>
                <a:cxnLst/>
                <a:rect l="l" t="t" r="r" b="b"/>
                <a:pathLst>
                  <a:path w="387" h="347" extrusionOk="0">
                    <a:moveTo>
                      <a:pt x="293" y="0"/>
                    </a:moveTo>
                    <a:lnTo>
                      <a:pt x="0" y="147"/>
                    </a:lnTo>
                    <a:cubicBezTo>
                      <a:pt x="0" y="147"/>
                      <a:pt x="102" y="346"/>
                      <a:pt x="231" y="346"/>
                    </a:cubicBezTo>
                    <a:cubicBezTo>
                      <a:pt x="244" y="346"/>
                      <a:pt x="256" y="344"/>
                      <a:pt x="269" y="340"/>
                    </a:cubicBezTo>
                    <a:cubicBezTo>
                      <a:pt x="387" y="317"/>
                      <a:pt x="293"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5"/>
              <p:cNvSpPr/>
              <p:nvPr/>
            </p:nvSpPr>
            <p:spPr>
              <a:xfrm>
                <a:off x="1436825" y="2547879"/>
                <a:ext cx="107511" cy="115442"/>
              </a:xfrm>
              <a:custGeom>
                <a:avLst/>
                <a:gdLst/>
                <a:ahLst/>
                <a:cxnLst/>
                <a:rect l="l" t="t" r="r" b="b"/>
                <a:pathLst>
                  <a:path w="1342" h="1441" extrusionOk="0">
                    <a:moveTo>
                      <a:pt x="1195" y="1318"/>
                    </a:moveTo>
                    <a:cubicBezTo>
                      <a:pt x="1195" y="1318"/>
                      <a:pt x="949" y="1441"/>
                      <a:pt x="633" y="1441"/>
                    </a:cubicBezTo>
                    <a:cubicBezTo>
                      <a:pt x="193" y="1441"/>
                      <a:pt x="0" y="1242"/>
                      <a:pt x="0" y="1242"/>
                    </a:cubicBezTo>
                    <a:lnTo>
                      <a:pt x="293" y="1"/>
                    </a:lnTo>
                    <a:lnTo>
                      <a:pt x="1341" y="10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5"/>
              <p:cNvSpPr/>
              <p:nvPr/>
            </p:nvSpPr>
            <p:spPr>
              <a:xfrm>
                <a:off x="1549863" y="2489236"/>
                <a:ext cx="31484" cy="37172"/>
              </a:xfrm>
              <a:custGeom>
                <a:avLst/>
                <a:gdLst/>
                <a:ahLst/>
                <a:cxnLst/>
                <a:rect l="l" t="t" r="r" b="b"/>
                <a:pathLst>
                  <a:path w="393" h="464" extrusionOk="0">
                    <a:moveTo>
                      <a:pt x="0" y="1"/>
                    </a:moveTo>
                    <a:cubicBezTo>
                      <a:pt x="0" y="1"/>
                      <a:pt x="369" y="247"/>
                      <a:pt x="393" y="293"/>
                    </a:cubicBezTo>
                    <a:cubicBezTo>
                      <a:pt x="393" y="364"/>
                      <a:pt x="246" y="463"/>
                      <a:pt x="246" y="46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5"/>
              <p:cNvSpPr/>
              <p:nvPr/>
            </p:nvSpPr>
            <p:spPr>
              <a:xfrm>
                <a:off x="1104198" y="2416414"/>
                <a:ext cx="447589" cy="461368"/>
              </a:xfrm>
              <a:custGeom>
                <a:avLst/>
                <a:gdLst/>
                <a:ahLst/>
                <a:cxnLst/>
                <a:rect l="l" t="t" r="r" b="b"/>
                <a:pathLst>
                  <a:path w="5587" h="5759" extrusionOk="0">
                    <a:moveTo>
                      <a:pt x="4885" y="0"/>
                    </a:moveTo>
                    <a:cubicBezTo>
                      <a:pt x="4763" y="0"/>
                      <a:pt x="4643" y="27"/>
                      <a:pt x="4539" y="78"/>
                    </a:cubicBezTo>
                    <a:cubicBezTo>
                      <a:pt x="4529" y="83"/>
                      <a:pt x="4517" y="85"/>
                      <a:pt x="4503" y="85"/>
                    </a:cubicBezTo>
                    <a:cubicBezTo>
                      <a:pt x="4446" y="85"/>
                      <a:pt x="4360" y="55"/>
                      <a:pt x="4322" y="55"/>
                    </a:cubicBezTo>
                    <a:cubicBezTo>
                      <a:pt x="4246" y="55"/>
                      <a:pt x="4176" y="78"/>
                      <a:pt x="4100" y="78"/>
                    </a:cubicBezTo>
                    <a:cubicBezTo>
                      <a:pt x="3713" y="154"/>
                      <a:pt x="3391" y="494"/>
                      <a:pt x="3198" y="834"/>
                    </a:cubicBezTo>
                    <a:cubicBezTo>
                      <a:pt x="3075" y="1080"/>
                      <a:pt x="2981" y="1325"/>
                      <a:pt x="2735" y="1472"/>
                    </a:cubicBezTo>
                    <a:cubicBezTo>
                      <a:pt x="2249" y="1788"/>
                      <a:pt x="1564" y="1665"/>
                      <a:pt x="1002" y="1858"/>
                    </a:cubicBezTo>
                    <a:cubicBezTo>
                      <a:pt x="440" y="2057"/>
                      <a:pt x="1" y="2643"/>
                      <a:pt x="147" y="3275"/>
                    </a:cubicBezTo>
                    <a:cubicBezTo>
                      <a:pt x="200" y="3468"/>
                      <a:pt x="294" y="3667"/>
                      <a:pt x="370" y="3861"/>
                    </a:cubicBezTo>
                    <a:cubicBezTo>
                      <a:pt x="516" y="4276"/>
                      <a:pt x="440" y="4786"/>
                      <a:pt x="686" y="5155"/>
                    </a:cubicBezTo>
                    <a:cubicBezTo>
                      <a:pt x="756" y="5254"/>
                      <a:pt x="856" y="5324"/>
                      <a:pt x="955" y="5401"/>
                    </a:cubicBezTo>
                    <a:cubicBezTo>
                      <a:pt x="1247" y="5639"/>
                      <a:pt x="1622" y="5759"/>
                      <a:pt x="2004" y="5759"/>
                    </a:cubicBezTo>
                    <a:cubicBezTo>
                      <a:pt x="2166" y="5759"/>
                      <a:pt x="2330" y="5737"/>
                      <a:pt x="2489" y="5693"/>
                    </a:cubicBezTo>
                    <a:cubicBezTo>
                      <a:pt x="3005" y="5547"/>
                      <a:pt x="3444" y="5155"/>
                      <a:pt x="3637" y="4669"/>
                    </a:cubicBezTo>
                    <a:cubicBezTo>
                      <a:pt x="3883" y="4083"/>
                      <a:pt x="3807" y="3422"/>
                      <a:pt x="4152" y="2883"/>
                    </a:cubicBezTo>
                    <a:cubicBezTo>
                      <a:pt x="4299" y="2666"/>
                      <a:pt x="4515" y="2473"/>
                      <a:pt x="4685" y="2227"/>
                    </a:cubicBezTo>
                    <a:cubicBezTo>
                      <a:pt x="4831" y="2005"/>
                      <a:pt x="4908" y="1595"/>
                      <a:pt x="4908" y="1325"/>
                    </a:cubicBezTo>
                    <a:cubicBezTo>
                      <a:pt x="4931" y="1273"/>
                      <a:pt x="4808" y="763"/>
                      <a:pt x="4831" y="763"/>
                    </a:cubicBezTo>
                    <a:cubicBezTo>
                      <a:pt x="5101" y="763"/>
                      <a:pt x="5440" y="594"/>
                      <a:pt x="5587" y="447"/>
                    </a:cubicBezTo>
                    <a:cubicBezTo>
                      <a:pt x="5452" y="141"/>
                      <a:pt x="5164" y="0"/>
                      <a:pt x="4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5"/>
              <p:cNvSpPr/>
              <p:nvPr/>
            </p:nvSpPr>
            <p:spPr>
              <a:xfrm>
                <a:off x="1460218" y="2525848"/>
                <a:ext cx="48869" cy="41979"/>
              </a:xfrm>
              <a:custGeom>
                <a:avLst/>
                <a:gdLst/>
                <a:ahLst/>
                <a:cxnLst/>
                <a:rect l="l" t="t" r="r" b="b"/>
                <a:pathLst>
                  <a:path w="610" h="524" extrusionOk="0">
                    <a:moveTo>
                      <a:pt x="269" y="0"/>
                    </a:moveTo>
                    <a:cubicBezTo>
                      <a:pt x="219" y="0"/>
                      <a:pt x="162" y="18"/>
                      <a:pt x="118" y="82"/>
                    </a:cubicBezTo>
                    <a:cubicBezTo>
                      <a:pt x="1" y="276"/>
                      <a:pt x="317" y="522"/>
                      <a:pt x="464" y="522"/>
                    </a:cubicBezTo>
                    <a:cubicBezTo>
                      <a:pt x="473" y="523"/>
                      <a:pt x="482" y="524"/>
                      <a:pt x="490" y="524"/>
                    </a:cubicBezTo>
                    <a:cubicBezTo>
                      <a:pt x="610" y="524"/>
                      <a:pt x="610" y="375"/>
                      <a:pt x="610" y="375"/>
                    </a:cubicBezTo>
                    <a:lnTo>
                      <a:pt x="387" y="30"/>
                    </a:lnTo>
                    <a:cubicBezTo>
                      <a:pt x="387" y="30"/>
                      <a:pt x="334" y="0"/>
                      <a:pt x="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5"/>
              <p:cNvSpPr/>
              <p:nvPr/>
            </p:nvSpPr>
            <p:spPr>
              <a:xfrm>
                <a:off x="1847241" y="2629994"/>
                <a:ext cx="80" cy="80"/>
              </a:xfrm>
              <a:custGeom>
                <a:avLst/>
                <a:gdLst/>
                <a:ahLst/>
                <a:cxnLst/>
                <a:rect l="l" t="t" r="r" b="b"/>
                <a:pathLst>
                  <a:path w="1" h="1" extrusionOk="0">
                    <a:moveTo>
                      <a:pt x="1" y="0"/>
                    </a:moveTo>
                    <a:lnTo>
                      <a:pt x="1"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5"/>
              <p:cNvSpPr/>
              <p:nvPr/>
            </p:nvSpPr>
            <p:spPr>
              <a:xfrm>
                <a:off x="1847241" y="2631836"/>
                <a:ext cx="1923" cy="80"/>
              </a:xfrm>
              <a:custGeom>
                <a:avLst/>
                <a:gdLst/>
                <a:ahLst/>
                <a:cxnLst/>
                <a:rect l="l" t="t" r="r" b="b"/>
                <a:pathLst>
                  <a:path w="24" h="1" extrusionOk="0">
                    <a:moveTo>
                      <a:pt x="1" y="1"/>
                    </a:moveTo>
                    <a:lnTo>
                      <a:pt x="24" y="1"/>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5"/>
              <p:cNvSpPr/>
              <p:nvPr/>
            </p:nvSpPr>
            <p:spPr>
              <a:xfrm>
                <a:off x="1849084" y="2631836"/>
                <a:ext cx="80" cy="80"/>
              </a:xfrm>
              <a:custGeom>
                <a:avLst/>
                <a:gdLst/>
                <a:ahLst/>
                <a:cxnLst/>
                <a:rect l="l" t="t" r="r" b="b"/>
                <a:pathLst>
                  <a:path w="1" h="1" extrusionOk="0">
                    <a:moveTo>
                      <a:pt x="1" y="1"/>
                    </a:moveTo>
                    <a:lnTo>
                      <a:pt x="1" y="1"/>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5"/>
              <p:cNvSpPr/>
              <p:nvPr/>
            </p:nvSpPr>
            <p:spPr>
              <a:xfrm>
                <a:off x="1849084" y="2633759"/>
                <a:ext cx="80" cy="80"/>
              </a:xfrm>
              <a:custGeom>
                <a:avLst/>
                <a:gdLst/>
                <a:ahLst/>
                <a:cxnLst/>
                <a:rect l="l" t="t" r="r" b="b"/>
                <a:pathLst>
                  <a:path w="1" h="1" extrusionOk="0">
                    <a:moveTo>
                      <a:pt x="1" y="0"/>
                    </a:moveTo>
                    <a:lnTo>
                      <a:pt x="1"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5"/>
              <p:cNvSpPr/>
              <p:nvPr/>
            </p:nvSpPr>
            <p:spPr>
              <a:xfrm>
                <a:off x="1851006" y="2633759"/>
                <a:ext cx="80" cy="1923"/>
              </a:xfrm>
              <a:custGeom>
                <a:avLst/>
                <a:gdLst/>
                <a:ahLst/>
                <a:cxnLst/>
                <a:rect l="l" t="t" r="r" b="b"/>
                <a:pathLst>
                  <a:path w="1" h="24" extrusionOk="0">
                    <a:moveTo>
                      <a:pt x="0" y="0"/>
                    </a:moveTo>
                    <a:lnTo>
                      <a:pt x="0" y="24"/>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5"/>
              <p:cNvSpPr/>
              <p:nvPr/>
            </p:nvSpPr>
            <p:spPr>
              <a:xfrm>
                <a:off x="1851006" y="2635602"/>
                <a:ext cx="1923" cy="2403"/>
              </a:xfrm>
              <a:custGeom>
                <a:avLst/>
                <a:gdLst/>
                <a:ahLst/>
                <a:cxnLst/>
                <a:rect l="l" t="t" r="r" b="b"/>
                <a:pathLst>
                  <a:path w="24" h="30" extrusionOk="0">
                    <a:moveTo>
                      <a:pt x="0" y="1"/>
                    </a:moveTo>
                    <a:lnTo>
                      <a:pt x="24" y="3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5"/>
              <p:cNvSpPr/>
              <p:nvPr/>
            </p:nvSpPr>
            <p:spPr>
              <a:xfrm>
                <a:off x="7838369" y="3770132"/>
                <a:ext cx="19788" cy="11777"/>
              </a:xfrm>
              <a:custGeom>
                <a:avLst/>
                <a:gdLst/>
                <a:ahLst/>
                <a:cxnLst/>
                <a:rect l="l" t="t" r="r" b="b"/>
                <a:pathLst>
                  <a:path w="247" h="147" extrusionOk="0">
                    <a:moveTo>
                      <a:pt x="247" y="0"/>
                    </a:moveTo>
                    <a:cubicBezTo>
                      <a:pt x="147" y="24"/>
                      <a:pt x="77" y="24"/>
                      <a:pt x="1" y="47"/>
                    </a:cubicBezTo>
                    <a:lnTo>
                      <a:pt x="1" y="147"/>
                    </a:lnTo>
                    <a:cubicBezTo>
                      <a:pt x="77" y="123"/>
                      <a:pt x="170" y="123"/>
                      <a:pt x="247" y="100"/>
                    </a:cubicBezTo>
                    <a:lnTo>
                      <a:pt x="247" y="0"/>
                    </a:lnTo>
                    <a:close/>
                  </a:path>
                </a:pathLst>
              </a:custGeom>
              <a:solidFill>
                <a:srgbClr val="A9C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5"/>
              <p:cNvSpPr/>
              <p:nvPr/>
            </p:nvSpPr>
            <p:spPr>
              <a:xfrm>
                <a:off x="7644650" y="1188819"/>
                <a:ext cx="711639" cy="711639"/>
              </a:xfrm>
              <a:custGeom>
                <a:avLst/>
                <a:gdLst/>
                <a:ahLst/>
                <a:cxnLst/>
                <a:rect l="l" t="t" r="r" b="b"/>
                <a:pathLst>
                  <a:path w="8883" h="8883" extrusionOk="0">
                    <a:moveTo>
                      <a:pt x="4425" y="2786"/>
                    </a:moveTo>
                    <a:cubicBezTo>
                      <a:pt x="3711" y="2786"/>
                      <a:pt x="3053" y="3262"/>
                      <a:pt x="2852" y="3982"/>
                    </a:cubicBezTo>
                    <a:cubicBezTo>
                      <a:pt x="2588" y="4860"/>
                      <a:pt x="3097" y="5785"/>
                      <a:pt x="3976" y="6031"/>
                    </a:cubicBezTo>
                    <a:cubicBezTo>
                      <a:pt x="4133" y="6078"/>
                      <a:pt x="4291" y="6100"/>
                      <a:pt x="4447" y="6100"/>
                    </a:cubicBezTo>
                    <a:cubicBezTo>
                      <a:pt x="5163" y="6100"/>
                      <a:pt x="5823" y="5628"/>
                      <a:pt x="6025" y="4907"/>
                    </a:cubicBezTo>
                    <a:cubicBezTo>
                      <a:pt x="6294" y="4028"/>
                      <a:pt x="5779" y="3103"/>
                      <a:pt x="4901" y="2857"/>
                    </a:cubicBezTo>
                    <a:cubicBezTo>
                      <a:pt x="4742" y="2809"/>
                      <a:pt x="4582" y="2786"/>
                      <a:pt x="4425" y="2786"/>
                    </a:cubicBezTo>
                    <a:close/>
                    <a:moveTo>
                      <a:pt x="4421" y="2197"/>
                    </a:moveTo>
                    <a:cubicBezTo>
                      <a:pt x="4637" y="2197"/>
                      <a:pt x="4857" y="2229"/>
                      <a:pt x="5077" y="2295"/>
                    </a:cubicBezTo>
                    <a:cubicBezTo>
                      <a:pt x="6271" y="2635"/>
                      <a:pt x="6950" y="3882"/>
                      <a:pt x="6611" y="5076"/>
                    </a:cubicBezTo>
                    <a:cubicBezTo>
                      <a:pt x="6310" y="6064"/>
                      <a:pt x="5406" y="6703"/>
                      <a:pt x="4427" y="6703"/>
                    </a:cubicBezTo>
                    <a:cubicBezTo>
                      <a:pt x="4221" y="6703"/>
                      <a:pt x="4013" y="6675"/>
                      <a:pt x="3806" y="6616"/>
                    </a:cubicBezTo>
                    <a:cubicBezTo>
                      <a:pt x="2611" y="6248"/>
                      <a:pt x="1926" y="5006"/>
                      <a:pt x="2295" y="3806"/>
                    </a:cubicBezTo>
                    <a:cubicBezTo>
                      <a:pt x="2573" y="2830"/>
                      <a:pt x="3453" y="2197"/>
                      <a:pt x="4421" y="2197"/>
                    </a:cubicBezTo>
                    <a:close/>
                    <a:moveTo>
                      <a:pt x="4661" y="0"/>
                    </a:moveTo>
                    <a:lnTo>
                      <a:pt x="4514" y="931"/>
                    </a:lnTo>
                    <a:cubicBezTo>
                      <a:pt x="4198" y="931"/>
                      <a:pt x="3905" y="954"/>
                      <a:pt x="3583" y="1025"/>
                    </a:cubicBezTo>
                    <a:lnTo>
                      <a:pt x="3267" y="146"/>
                    </a:lnTo>
                    <a:cubicBezTo>
                      <a:pt x="2588" y="346"/>
                      <a:pt x="1973" y="685"/>
                      <a:pt x="1440" y="1148"/>
                    </a:cubicBezTo>
                    <a:lnTo>
                      <a:pt x="2026" y="1903"/>
                    </a:lnTo>
                    <a:cubicBezTo>
                      <a:pt x="1803" y="2126"/>
                      <a:pt x="1587" y="2371"/>
                      <a:pt x="1440" y="2635"/>
                    </a:cubicBezTo>
                    <a:lnTo>
                      <a:pt x="562" y="2248"/>
                    </a:lnTo>
                    <a:cubicBezTo>
                      <a:pt x="392" y="2541"/>
                      <a:pt x="269" y="2857"/>
                      <a:pt x="170" y="3197"/>
                    </a:cubicBezTo>
                    <a:cubicBezTo>
                      <a:pt x="70" y="3542"/>
                      <a:pt x="0" y="3882"/>
                      <a:pt x="0" y="4222"/>
                    </a:cubicBezTo>
                    <a:lnTo>
                      <a:pt x="925" y="4368"/>
                    </a:lnTo>
                    <a:cubicBezTo>
                      <a:pt x="925" y="4684"/>
                      <a:pt x="949" y="4977"/>
                      <a:pt x="1025" y="5299"/>
                    </a:cubicBezTo>
                    <a:lnTo>
                      <a:pt x="146" y="5615"/>
                    </a:lnTo>
                    <a:cubicBezTo>
                      <a:pt x="340" y="6294"/>
                      <a:pt x="685" y="6933"/>
                      <a:pt x="1148" y="7442"/>
                    </a:cubicBezTo>
                    <a:lnTo>
                      <a:pt x="1903" y="6856"/>
                    </a:lnTo>
                    <a:cubicBezTo>
                      <a:pt x="2120" y="7102"/>
                      <a:pt x="2366" y="7296"/>
                      <a:pt x="2635" y="7442"/>
                    </a:cubicBezTo>
                    <a:lnTo>
                      <a:pt x="2243" y="8320"/>
                    </a:lnTo>
                    <a:cubicBezTo>
                      <a:pt x="2535" y="8490"/>
                      <a:pt x="2852" y="8613"/>
                      <a:pt x="3197" y="8713"/>
                    </a:cubicBezTo>
                    <a:cubicBezTo>
                      <a:pt x="3537" y="8835"/>
                      <a:pt x="3876" y="8882"/>
                      <a:pt x="4222" y="8882"/>
                    </a:cubicBezTo>
                    <a:lnTo>
                      <a:pt x="4368" y="7957"/>
                    </a:lnTo>
                    <a:cubicBezTo>
                      <a:pt x="4684" y="7957"/>
                      <a:pt x="4977" y="7934"/>
                      <a:pt x="5293" y="7858"/>
                    </a:cubicBezTo>
                    <a:lnTo>
                      <a:pt x="5609" y="8736"/>
                    </a:lnTo>
                    <a:cubicBezTo>
                      <a:pt x="6294" y="8566"/>
                      <a:pt x="6927" y="8227"/>
                      <a:pt x="7442" y="7735"/>
                    </a:cubicBezTo>
                    <a:lnTo>
                      <a:pt x="6856" y="6979"/>
                    </a:lnTo>
                    <a:cubicBezTo>
                      <a:pt x="7097" y="6763"/>
                      <a:pt x="7296" y="6517"/>
                      <a:pt x="7442" y="6248"/>
                    </a:cubicBezTo>
                    <a:lnTo>
                      <a:pt x="8320" y="6640"/>
                    </a:lnTo>
                    <a:cubicBezTo>
                      <a:pt x="8490" y="6347"/>
                      <a:pt x="8613" y="6031"/>
                      <a:pt x="8707" y="5685"/>
                    </a:cubicBezTo>
                    <a:cubicBezTo>
                      <a:pt x="8806" y="5346"/>
                      <a:pt x="8882" y="5006"/>
                      <a:pt x="8882" y="4661"/>
                    </a:cubicBezTo>
                    <a:lnTo>
                      <a:pt x="7951" y="4514"/>
                    </a:lnTo>
                    <a:cubicBezTo>
                      <a:pt x="7951" y="4222"/>
                      <a:pt x="7928" y="3905"/>
                      <a:pt x="7858" y="3589"/>
                    </a:cubicBezTo>
                    <a:lnTo>
                      <a:pt x="8736" y="3273"/>
                    </a:lnTo>
                    <a:cubicBezTo>
                      <a:pt x="8560" y="2588"/>
                      <a:pt x="8197" y="1979"/>
                      <a:pt x="7735" y="1440"/>
                    </a:cubicBezTo>
                    <a:lnTo>
                      <a:pt x="6979" y="2026"/>
                    </a:lnTo>
                    <a:cubicBezTo>
                      <a:pt x="6757" y="1809"/>
                      <a:pt x="6511" y="1587"/>
                      <a:pt x="6248" y="1440"/>
                    </a:cubicBezTo>
                    <a:lnTo>
                      <a:pt x="6634" y="562"/>
                    </a:lnTo>
                    <a:cubicBezTo>
                      <a:pt x="6341" y="392"/>
                      <a:pt x="6025" y="269"/>
                      <a:pt x="5685" y="176"/>
                    </a:cubicBezTo>
                    <a:cubicBezTo>
                      <a:pt x="5340" y="76"/>
                      <a:pt x="5000" y="0"/>
                      <a:pt x="4661" y="0"/>
                    </a:cubicBez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5"/>
              <p:cNvSpPr/>
              <p:nvPr/>
            </p:nvSpPr>
            <p:spPr>
              <a:xfrm>
                <a:off x="8303359" y="1940758"/>
                <a:ext cx="351854" cy="351854"/>
              </a:xfrm>
              <a:custGeom>
                <a:avLst/>
                <a:gdLst/>
                <a:ahLst/>
                <a:cxnLst/>
                <a:rect l="l" t="t" r="r" b="b"/>
                <a:pathLst>
                  <a:path w="4392" h="4392" extrusionOk="0">
                    <a:moveTo>
                      <a:pt x="2176" y="1249"/>
                    </a:moveTo>
                    <a:cubicBezTo>
                      <a:pt x="2578" y="1249"/>
                      <a:pt x="2955" y="1502"/>
                      <a:pt x="3074" y="1904"/>
                    </a:cubicBezTo>
                    <a:cubicBezTo>
                      <a:pt x="3244" y="2390"/>
                      <a:pt x="2981" y="2899"/>
                      <a:pt x="2489" y="3075"/>
                    </a:cubicBezTo>
                    <a:cubicBezTo>
                      <a:pt x="2390" y="3109"/>
                      <a:pt x="2289" y="3126"/>
                      <a:pt x="2189" y="3126"/>
                    </a:cubicBezTo>
                    <a:cubicBezTo>
                      <a:pt x="1800" y="3126"/>
                      <a:pt x="1434" y="2876"/>
                      <a:pt x="1318" y="2489"/>
                    </a:cubicBezTo>
                    <a:cubicBezTo>
                      <a:pt x="1148" y="1997"/>
                      <a:pt x="1417" y="1464"/>
                      <a:pt x="1903" y="1289"/>
                    </a:cubicBezTo>
                    <a:cubicBezTo>
                      <a:pt x="1994" y="1262"/>
                      <a:pt x="2086" y="1249"/>
                      <a:pt x="2176" y="1249"/>
                    </a:cubicBezTo>
                    <a:close/>
                    <a:moveTo>
                      <a:pt x="2003" y="1"/>
                    </a:moveTo>
                    <a:cubicBezTo>
                      <a:pt x="1833" y="24"/>
                      <a:pt x="1663" y="48"/>
                      <a:pt x="1488" y="94"/>
                    </a:cubicBezTo>
                    <a:cubicBezTo>
                      <a:pt x="1341" y="147"/>
                      <a:pt x="1171" y="241"/>
                      <a:pt x="1025" y="317"/>
                    </a:cubicBezTo>
                    <a:lnTo>
                      <a:pt x="1248" y="733"/>
                    </a:lnTo>
                    <a:cubicBezTo>
                      <a:pt x="1125" y="826"/>
                      <a:pt x="1002" y="926"/>
                      <a:pt x="902" y="1049"/>
                    </a:cubicBezTo>
                    <a:lnTo>
                      <a:pt x="516" y="779"/>
                    </a:lnTo>
                    <a:cubicBezTo>
                      <a:pt x="293" y="1049"/>
                      <a:pt x="123" y="1341"/>
                      <a:pt x="53" y="1681"/>
                    </a:cubicBezTo>
                    <a:lnTo>
                      <a:pt x="492" y="1827"/>
                    </a:lnTo>
                    <a:cubicBezTo>
                      <a:pt x="463" y="1974"/>
                      <a:pt x="463" y="2144"/>
                      <a:pt x="463" y="2290"/>
                    </a:cubicBezTo>
                    <a:lnTo>
                      <a:pt x="0" y="2390"/>
                    </a:lnTo>
                    <a:cubicBezTo>
                      <a:pt x="24" y="2536"/>
                      <a:pt x="53" y="2706"/>
                      <a:pt x="100" y="2876"/>
                    </a:cubicBezTo>
                    <a:cubicBezTo>
                      <a:pt x="170" y="3045"/>
                      <a:pt x="246" y="3192"/>
                      <a:pt x="317" y="3338"/>
                    </a:cubicBezTo>
                    <a:lnTo>
                      <a:pt x="732" y="3145"/>
                    </a:lnTo>
                    <a:cubicBezTo>
                      <a:pt x="832" y="3268"/>
                      <a:pt x="931" y="3391"/>
                      <a:pt x="1049" y="3484"/>
                    </a:cubicBezTo>
                    <a:lnTo>
                      <a:pt x="785" y="3877"/>
                    </a:lnTo>
                    <a:cubicBezTo>
                      <a:pt x="1049" y="4099"/>
                      <a:pt x="1371" y="4246"/>
                      <a:pt x="1687" y="4339"/>
                    </a:cubicBezTo>
                    <a:lnTo>
                      <a:pt x="1833" y="3877"/>
                    </a:lnTo>
                    <a:cubicBezTo>
                      <a:pt x="2003" y="3924"/>
                      <a:pt x="2149" y="3924"/>
                      <a:pt x="2296" y="3924"/>
                    </a:cubicBezTo>
                    <a:lnTo>
                      <a:pt x="2395" y="4392"/>
                    </a:lnTo>
                    <a:cubicBezTo>
                      <a:pt x="2565" y="4363"/>
                      <a:pt x="2735" y="4339"/>
                      <a:pt x="2881" y="4269"/>
                    </a:cubicBezTo>
                    <a:cubicBezTo>
                      <a:pt x="3051" y="4216"/>
                      <a:pt x="3221" y="4146"/>
                      <a:pt x="3344" y="4047"/>
                    </a:cubicBezTo>
                    <a:lnTo>
                      <a:pt x="3151" y="3631"/>
                    </a:lnTo>
                    <a:cubicBezTo>
                      <a:pt x="3273" y="3561"/>
                      <a:pt x="3391" y="3438"/>
                      <a:pt x="3490" y="3338"/>
                    </a:cubicBezTo>
                    <a:lnTo>
                      <a:pt x="3882" y="3607"/>
                    </a:lnTo>
                    <a:cubicBezTo>
                      <a:pt x="4099" y="3338"/>
                      <a:pt x="4245" y="3022"/>
                      <a:pt x="4345" y="2682"/>
                    </a:cubicBezTo>
                    <a:lnTo>
                      <a:pt x="3882" y="2536"/>
                    </a:lnTo>
                    <a:cubicBezTo>
                      <a:pt x="3929" y="2390"/>
                      <a:pt x="3929" y="2243"/>
                      <a:pt x="3929" y="2073"/>
                    </a:cubicBezTo>
                    <a:lnTo>
                      <a:pt x="4392" y="1997"/>
                    </a:lnTo>
                    <a:cubicBezTo>
                      <a:pt x="4368" y="1827"/>
                      <a:pt x="4345" y="1658"/>
                      <a:pt x="4269" y="1488"/>
                    </a:cubicBezTo>
                    <a:cubicBezTo>
                      <a:pt x="4222" y="1318"/>
                      <a:pt x="4152" y="1172"/>
                      <a:pt x="4052" y="1025"/>
                    </a:cubicBezTo>
                    <a:lnTo>
                      <a:pt x="3637" y="1242"/>
                    </a:lnTo>
                    <a:cubicBezTo>
                      <a:pt x="3566" y="1096"/>
                      <a:pt x="3467" y="996"/>
                      <a:pt x="3344" y="879"/>
                    </a:cubicBezTo>
                    <a:lnTo>
                      <a:pt x="3613" y="510"/>
                    </a:lnTo>
                    <a:cubicBezTo>
                      <a:pt x="3344" y="293"/>
                      <a:pt x="3028" y="118"/>
                      <a:pt x="2688" y="48"/>
                    </a:cubicBezTo>
                    <a:lnTo>
                      <a:pt x="2542" y="487"/>
                    </a:lnTo>
                    <a:cubicBezTo>
                      <a:pt x="2438" y="470"/>
                      <a:pt x="2335" y="454"/>
                      <a:pt x="2221" y="454"/>
                    </a:cubicBezTo>
                    <a:cubicBezTo>
                      <a:pt x="2174" y="454"/>
                      <a:pt x="2125" y="456"/>
                      <a:pt x="2073" y="463"/>
                    </a:cubicBezTo>
                    <a:lnTo>
                      <a:pt x="2003" y="1"/>
                    </a:ln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5"/>
              <p:cNvSpPr/>
              <p:nvPr/>
            </p:nvSpPr>
            <p:spPr>
              <a:xfrm>
                <a:off x="6970488" y="3423118"/>
                <a:ext cx="485161" cy="1125420"/>
              </a:xfrm>
              <a:custGeom>
                <a:avLst/>
                <a:gdLst/>
                <a:ahLst/>
                <a:cxnLst/>
                <a:rect l="l" t="t" r="r" b="b"/>
                <a:pathLst>
                  <a:path w="6056" h="14048" extrusionOk="0">
                    <a:moveTo>
                      <a:pt x="2084" y="0"/>
                    </a:moveTo>
                    <a:cubicBezTo>
                      <a:pt x="1836" y="0"/>
                      <a:pt x="1580" y="74"/>
                      <a:pt x="1318" y="236"/>
                    </a:cubicBezTo>
                    <a:cubicBezTo>
                      <a:pt x="1" y="1020"/>
                      <a:pt x="903" y="3632"/>
                      <a:pt x="1248" y="4773"/>
                    </a:cubicBezTo>
                    <a:cubicBezTo>
                      <a:pt x="1687" y="6266"/>
                      <a:pt x="2343" y="7677"/>
                      <a:pt x="2905" y="9141"/>
                    </a:cubicBezTo>
                    <a:cubicBezTo>
                      <a:pt x="3537" y="10775"/>
                      <a:pt x="4176" y="12414"/>
                      <a:pt x="4808" y="14048"/>
                    </a:cubicBezTo>
                    <a:lnTo>
                      <a:pt x="6026" y="14048"/>
                    </a:lnTo>
                    <a:cubicBezTo>
                      <a:pt x="6002" y="11460"/>
                      <a:pt x="6055" y="8848"/>
                      <a:pt x="5733" y="6266"/>
                    </a:cubicBezTo>
                    <a:cubicBezTo>
                      <a:pt x="5520" y="4532"/>
                      <a:pt x="4036" y="0"/>
                      <a:pt x="2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5"/>
              <p:cNvSpPr/>
              <p:nvPr/>
            </p:nvSpPr>
            <p:spPr>
              <a:xfrm>
                <a:off x="6804495" y="3759350"/>
                <a:ext cx="564793" cy="789188"/>
              </a:xfrm>
              <a:custGeom>
                <a:avLst/>
                <a:gdLst/>
                <a:ahLst/>
                <a:cxnLst/>
                <a:rect l="l" t="t" r="r" b="b"/>
                <a:pathLst>
                  <a:path w="7050" h="9851" extrusionOk="0">
                    <a:moveTo>
                      <a:pt x="1686" y="0"/>
                    </a:moveTo>
                    <a:cubicBezTo>
                      <a:pt x="1436" y="0"/>
                      <a:pt x="1175" y="62"/>
                      <a:pt x="955" y="190"/>
                    </a:cubicBezTo>
                    <a:cubicBezTo>
                      <a:pt x="486" y="483"/>
                      <a:pt x="316" y="992"/>
                      <a:pt x="269" y="1455"/>
                    </a:cubicBezTo>
                    <a:cubicBezTo>
                      <a:pt x="0" y="3504"/>
                      <a:pt x="1686" y="5483"/>
                      <a:pt x="3074" y="7310"/>
                    </a:cubicBezTo>
                    <a:cubicBezTo>
                      <a:pt x="3683" y="8118"/>
                      <a:pt x="5024" y="9851"/>
                      <a:pt x="5024" y="9851"/>
                    </a:cubicBezTo>
                    <a:lnTo>
                      <a:pt x="7050" y="9851"/>
                    </a:lnTo>
                    <a:cubicBezTo>
                      <a:pt x="7050" y="9851"/>
                      <a:pt x="5516" y="4189"/>
                      <a:pt x="4538" y="2555"/>
                    </a:cubicBezTo>
                    <a:cubicBezTo>
                      <a:pt x="4052" y="1724"/>
                      <a:pt x="3051" y="114"/>
                      <a:pt x="1926" y="20"/>
                    </a:cubicBezTo>
                    <a:cubicBezTo>
                      <a:pt x="1849" y="7"/>
                      <a:pt x="1768"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5"/>
              <p:cNvSpPr/>
              <p:nvPr/>
            </p:nvSpPr>
            <p:spPr>
              <a:xfrm>
                <a:off x="7121100" y="3530148"/>
                <a:ext cx="273504" cy="1018390"/>
              </a:xfrm>
              <a:custGeom>
                <a:avLst/>
                <a:gdLst/>
                <a:ahLst/>
                <a:cxnLst/>
                <a:rect l="l" t="t" r="r" b="b"/>
                <a:pathLst>
                  <a:path w="3414" h="12712" extrusionOk="0">
                    <a:moveTo>
                      <a:pt x="100" y="0"/>
                    </a:moveTo>
                    <a:lnTo>
                      <a:pt x="0" y="47"/>
                    </a:lnTo>
                    <a:cubicBezTo>
                      <a:pt x="832" y="1733"/>
                      <a:pt x="1634" y="4122"/>
                      <a:pt x="2272" y="6464"/>
                    </a:cubicBezTo>
                    <a:cubicBezTo>
                      <a:pt x="2881" y="8830"/>
                      <a:pt x="3297" y="11148"/>
                      <a:pt x="3320" y="12712"/>
                    </a:cubicBezTo>
                    <a:lnTo>
                      <a:pt x="3414" y="12712"/>
                    </a:lnTo>
                    <a:cubicBezTo>
                      <a:pt x="3391" y="11148"/>
                      <a:pt x="2975" y="8806"/>
                      <a:pt x="2342" y="6441"/>
                    </a:cubicBezTo>
                    <a:cubicBezTo>
                      <a:pt x="1733" y="4076"/>
                      <a:pt x="925" y="1681"/>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5"/>
              <p:cNvSpPr/>
              <p:nvPr/>
            </p:nvSpPr>
            <p:spPr>
              <a:xfrm>
                <a:off x="6913769" y="3838822"/>
                <a:ext cx="361708" cy="711639"/>
              </a:xfrm>
              <a:custGeom>
                <a:avLst/>
                <a:gdLst/>
                <a:ahLst/>
                <a:cxnLst/>
                <a:rect l="l" t="t" r="r" b="b"/>
                <a:pathLst>
                  <a:path w="4515" h="8883" extrusionOk="0">
                    <a:moveTo>
                      <a:pt x="100" y="0"/>
                    </a:moveTo>
                    <a:lnTo>
                      <a:pt x="0" y="53"/>
                    </a:lnTo>
                    <a:cubicBezTo>
                      <a:pt x="732" y="1464"/>
                      <a:pt x="1856" y="3659"/>
                      <a:pt x="2758" y="5516"/>
                    </a:cubicBezTo>
                    <a:cubicBezTo>
                      <a:pt x="3221" y="6441"/>
                      <a:pt x="3636" y="7295"/>
                      <a:pt x="3953" y="7904"/>
                    </a:cubicBezTo>
                    <a:cubicBezTo>
                      <a:pt x="4099" y="8197"/>
                      <a:pt x="4222" y="8443"/>
                      <a:pt x="4298" y="8613"/>
                    </a:cubicBezTo>
                    <a:cubicBezTo>
                      <a:pt x="4392" y="8783"/>
                      <a:pt x="4444" y="8882"/>
                      <a:pt x="4444" y="8882"/>
                    </a:cubicBezTo>
                    <a:lnTo>
                      <a:pt x="4515" y="8835"/>
                    </a:lnTo>
                    <a:cubicBezTo>
                      <a:pt x="4515" y="8835"/>
                      <a:pt x="1564" y="2805"/>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5"/>
              <p:cNvSpPr/>
              <p:nvPr/>
            </p:nvSpPr>
            <p:spPr>
              <a:xfrm>
                <a:off x="7797591" y="3498551"/>
                <a:ext cx="285281" cy="1055482"/>
              </a:xfrm>
              <a:custGeom>
                <a:avLst/>
                <a:gdLst/>
                <a:ahLst/>
                <a:cxnLst/>
                <a:rect l="l" t="t" r="r" b="b"/>
                <a:pathLst>
                  <a:path w="3561" h="13175" extrusionOk="0">
                    <a:moveTo>
                      <a:pt x="3490" y="0"/>
                    </a:moveTo>
                    <a:cubicBezTo>
                      <a:pt x="2290" y="2658"/>
                      <a:pt x="656" y="8391"/>
                      <a:pt x="0" y="13151"/>
                    </a:cubicBezTo>
                    <a:lnTo>
                      <a:pt x="94" y="13174"/>
                    </a:lnTo>
                    <a:cubicBezTo>
                      <a:pt x="756" y="8443"/>
                      <a:pt x="2389" y="2682"/>
                      <a:pt x="3560" y="24"/>
                    </a:cubicBezTo>
                    <a:lnTo>
                      <a:pt x="3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5"/>
              <p:cNvSpPr/>
              <p:nvPr/>
            </p:nvSpPr>
            <p:spPr>
              <a:xfrm>
                <a:off x="7541370" y="3708238"/>
                <a:ext cx="574727" cy="840300"/>
              </a:xfrm>
              <a:custGeom>
                <a:avLst/>
                <a:gdLst/>
                <a:ahLst/>
                <a:cxnLst/>
                <a:rect l="l" t="t" r="r" b="b"/>
                <a:pathLst>
                  <a:path w="7174" h="10489" extrusionOk="0">
                    <a:moveTo>
                      <a:pt x="5919" y="1"/>
                    </a:moveTo>
                    <a:cubicBezTo>
                      <a:pt x="5645" y="1"/>
                      <a:pt x="5359" y="95"/>
                      <a:pt x="5100" y="219"/>
                    </a:cubicBezTo>
                    <a:cubicBezTo>
                      <a:pt x="3344" y="1021"/>
                      <a:pt x="1658" y="3878"/>
                      <a:pt x="1172" y="5752"/>
                    </a:cubicBezTo>
                    <a:cubicBezTo>
                      <a:pt x="686" y="7462"/>
                      <a:pt x="1" y="10489"/>
                      <a:pt x="1" y="10489"/>
                    </a:cubicBezTo>
                    <a:lnTo>
                      <a:pt x="1681" y="10489"/>
                    </a:lnTo>
                    <a:cubicBezTo>
                      <a:pt x="2805" y="9072"/>
                      <a:pt x="4222" y="6660"/>
                      <a:pt x="5194" y="5143"/>
                    </a:cubicBezTo>
                    <a:cubicBezTo>
                      <a:pt x="5709" y="4364"/>
                      <a:pt x="7173" y="1607"/>
                      <a:pt x="6880" y="752"/>
                    </a:cubicBezTo>
                    <a:cubicBezTo>
                      <a:pt x="6781" y="482"/>
                      <a:pt x="6611" y="242"/>
                      <a:pt x="6394" y="119"/>
                    </a:cubicBezTo>
                    <a:cubicBezTo>
                      <a:pt x="6246" y="35"/>
                      <a:pt x="6085" y="1"/>
                      <a:pt x="5919" y="1"/>
                    </a:cubicBezTo>
                    <a:close/>
                  </a:path>
                </a:pathLst>
              </a:custGeom>
              <a:solidFill>
                <a:srgbClr val="D7E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5"/>
              <p:cNvSpPr/>
              <p:nvPr/>
            </p:nvSpPr>
            <p:spPr>
              <a:xfrm>
                <a:off x="7570451" y="3770325"/>
                <a:ext cx="459766" cy="780136"/>
              </a:xfrm>
              <a:custGeom>
                <a:avLst/>
                <a:gdLst/>
                <a:ahLst/>
                <a:cxnLst/>
                <a:rect l="l" t="t" r="r" b="b"/>
                <a:pathLst>
                  <a:path w="5739" h="9738" extrusionOk="0">
                    <a:moveTo>
                      <a:pt x="5663" y="0"/>
                    </a:moveTo>
                    <a:cubicBezTo>
                      <a:pt x="4614" y="931"/>
                      <a:pt x="3397" y="2811"/>
                      <a:pt x="2343" y="4737"/>
                    </a:cubicBezTo>
                    <a:cubicBezTo>
                      <a:pt x="1295" y="6663"/>
                      <a:pt x="393" y="8636"/>
                      <a:pt x="1" y="9690"/>
                    </a:cubicBezTo>
                    <a:lnTo>
                      <a:pt x="100" y="9737"/>
                    </a:lnTo>
                    <a:cubicBezTo>
                      <a:pt x="492" y="8689"/>
                      <a:pt x="1394" y="6710"/>
                      <a:pt x="2442" y="4784"/>
                    </a:cubicBezTo>
                    <a:cubicBezTo>
                      <a:pt x="3490" y="2857"/>
                      <a:pt x="4685" y="978"/>
                      <a:pt x="5739" y="76"/>
                    </a:cubicBezTo>
                    <a:lnTo>
                      <a:pt x="5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5"/>
              <p:cNvSpPr/>
              <p:nvPr/>
            </p:nvSpPr>
            <p:spPr>
              <a:xfrm>
                <a:off x="7725330" y="2720818"/>
                <a:ext cx="42780" cy="64330"/>
              </a:xfrm>
              <a:custGeom>
                <a:avLst/>
                <a:gdLst/>
                <a:ahLst/>
                <a:cxnLst/>
                <a:rect l="l" t="t" r="r" b="b"/>
                <a:pathLst>
                  <a:path w="534" h="803" extrusionOk="0">
                    <a:moveTo>
                      <a:pt x="317" y="0"/>
                    </a:moveTo>
                    <a:cubicBezTo>
                      <a:pt x="147" y="0"/>
                      <a:pt x="1" y="170"/>
                      <a:pt x="1" y="387"/>
                    </a:cubicBezTo>
                    <a:cubicBezTo>
                      <a:pt x="1" y="633"/>
                      <a:pt x="147" y="803"/>
                      <a:pt x="317" y="803"/>
                    </a:cubicBezTo>
                    <a:lnTo>
                      <a:pt x="533" y="803"/>
                    </a:lnTo>
                    <a:lnTo>
                      <a:pt x="533" y="0"/>
                    </a:lnTo>
                    <a:close/>
                  </a:path>
                </a:pathLst>
              </a:custGeom>
              <a:solidFill>
                <a:srgbClr val="B2C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5"/>
              <p:cNvSpPr/>
              <p:nvPr/>
            </p:nvSpPr>
            <p:spPr>
              <a:xfrm>
                <a:off x="7742714" y="2720818"/>
                <a:ext cx="48869" cy="64330"/>
              </a:xfrm>
              <a:custGeom>
                <a:avLst/>
                <a:gdLst/>
                <a:ahLst/>
                <a:cxnLst/>
                <a:rect l="l" t="t" r="r" b="b"/>
                <a:pathLst>
                  <a:path w="610" h="803" extrusionOk="0">
                    <a:moveTo>
                      <a:pt x="316" y="0"/>
                    </a:moveTo>
                    <a:cubicBezTo>
                      <a:pt x="147" y="0"/>
                      <a:pt x="0" y="170"/>
                      <a:pt x="0" y="387"/>
                    </a:cubicBezTo>
                    <a:cubicBezTo>
                      <a:pt x="0" y="633"/>
                      <a:pt x="147" y="803"/>
                      <a:pt x="316" y="803"/>
                    </a:cubicBezTo>
                    <a:cubicBezTo>
                      <a:pt x="486" y="803"/>
                      <a:pt x="609" y="633"/>
                      <a:pt x="609" y="387"/>
                    </a:cubicBezTo>
                    <a:cubicBezTo>
                      <a:pt x="609" y="170"/>
                      <a:pt x="486" y="0"/>
                      <a:pt x="316" y="0"/>
                    </a:cubicBezTo>
                    <a:close/>
                  </a:path>
                </a:pathLst>
              </a:custGeom>
              <a:solidFill>
                <a:srgbClr val="D7E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5"/>
              <p:cNvSpPr/>
              <p:nvPr/>
            </p:nvSpPr>
            <p:spPr>
              <a:xfrm>
                <a:off x="6615051" y="2646709"/>
                <a:ext cx="1923" cy="2003"/>
              </a:xfrm>
              <a:custGeom>
                <a:avLst/>
                <a:gdLst/>
                <a:ahLst/>
                <a:cxnLst/>
                <a:rect l="l" t="t" r="r" b="b"/>
                <a:pathLst>
                  <a:path w="24" h="25" extrusionOk="0">
                    <a:moveTo>
                      <a:pt x="0" y="24"/>
                    </a:moveTo>
                    <a:lnTo>
                      <a:pt x="0" y="24"/>
                    </a:lnTo>
                    <a:lnTo>
                      <a:pt x="0" y="24"/>
                    </a:lnTo>
                    <a:close/>
                    <a:moveTo>
                      <a:pt x="0" y="1"/>
                    </a:moveTo>
                    <a:lnTo>
                      <a:pt x="0" y="1"/>
                    </a:lnTo>
                    <a:lnTo>
                      <a:pt x="0" y="1"/>
                    </a:lnTo>
                    <a:close/>
                    <a:moveTo>
                      <a:pt x="24" y="1"/>
                    </a:moveTo>
                    <a:lnTo>
                      <a:pt x="24" y="1"/>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5"/>
              <p:cNvSpPr/>
              <p:nvPr/>
            </p:nvSpPr>
            <p:spPr>
              <a:xfrm>
                <a:off x="6613128" y="2648631"/>
                <a:ext cx="2003" cy="1923"/>
              </a:xfrm>
              <a:custGeom>
                <a:avLst/>
                <a:gdLst/>
                <a:ahLst/>
                <a:cxnLst/>
                <a:rect l="l" t="t" r="r" b="b"/>
                <a:pathLst>
                  <a:path w="25" h="24" extrusionOk="0">
                    <a:moveTo>
                      <a:pt x="24" y="0"/>
                    </a:moveTo>
                    <a:cubicBezTo>
                      <a:pt x="24" y="24"/>
                      <a:pt x="1" y="24"/>
                      <a:pt x="1" y="24"/>
                    </a:cubicBezTo>
                    <a:cubicBezTo>
                      <a:pt x="1" y="24"/>
                      <a:pt x="24" y="24"/>
                      <a:pt x="24" y="0"/>
                    </a:cubicBez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5"/>
              <p:cNvSpPr/>
              <p:nvPr/>
            </p:nvSpPr>
            <p:spPr>
              <a:xfrm>
                <a:off x="6613128" y="2650474"/>
                <a:ext cx="80" cy="80"/>
              </a:xfrm>
              <a:custGeom>
                <a:avLst/>
                <a:gdLst/>
                <a:ahLst/>
                <a:cxnLst/>
                <a:rect l="l" t="t" r="r" b="b"/>
                <a:pathLst>
                  <a:path w="1" h="1" extrusionOk="0">
                    <a:moveTo>
                      <a:pt x="1" y="1"/>
                    </a:moveTo>
                    <a:lnTo>
                      <a:pt x="1" y="1"/>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5"/>
              <p:cNvSpPr/>
              <p:nvPr/>
            </p:nvSpPr>
            <p:spPr>
              <a:xfrm>
                <a:off x="6611286" y="2652397"/>
                <a:ext cx="1923" cy="80"/>
              </a:xfrm>
              <a:custGeom>
                <a:avLst/>
                <a:gdLst/>
                <a:ahLst/>
                <a:cxnLst/>
                <a:rect l="l" t="t" r="r" b="b"/>
                <a:pathLst>
                  <a:path w="24" h="1" extrusionOk="0">
                    <a:moveTo>
                      <a:pt x="24" y="0"/>
                    </a:moveTo>
                    <a:lnTo>
                      <a:pt x="1" y="0"/>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5"/>
              <p:cNvSpPr/>
              <p:nvPr/>
            </p:nvSpPr>
            <p:spPr>
              <a:xfrm>
                <a:off x="6611286" y="2652397"/>
                <a:ext cx="80" cy="1923"/>
              </a:xfrm>
              <a:custGeom>
                <a:avLst/>
                <a:gdLst/>
                <a:ahLst/>
                <a:cxnLst/>
                <a:rect l="l" t="t" r="r" b="b"/>
                <a:pathLst>
                  <a:path w="1" h="24" extrusionOk="0">
                    <a:moveTo>
                      <a:pt x="1" y="0"/>
                    </a:moveTo>
                    <a:lnTo>
                      <a:pt x="1" y="24"/>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5"/>
              <p:cNvSpPr/>
              <p:nvPr/>
            </p:nvSpPr>
            <p:spPr>
              <a:xfrm>
                <a:off x="6608962" y="2654239"/>
                <a:ext cx="2403" cy="2403"/>
              </a:xfrm>
              <a:custGeom>
                <a:avLst/>
                <a:gdLst/>
                <a:ahLst/>
                <a:cxnLst/>
                <a:rect l="l" t="t" r="r" b="b"/>
                <a:pathLst>
                  <a:path w="30" h="30" extrusionOk="0">
                    <a:moveTo>
                      <a:pt x="30" y="1"/>
                    </a:moveTo>
                    <a:lnTo>
                      <a:pt x="0" y="30"/>
                    </a:lnTo>
                    <a:close/>
                  </a:path>
                </a:pathLst>
              </a:custGeom>
              <a:solidFill>
                <a:srgbClr val="E4C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5"/>
              <p:cNvSpPr/>
              <p:nvPr/>
            </p:nvSpPr>
            <p:spPr>
              <a:xfrm>
                <a:off x="8055554" y="3330635"/>
                <a:ext cx="124895" cy="175927"/>
              </a:xfrm>
              <a:custGeom>
                <a:avLst/>
                <a:gdLst/>
                <a:ahLst/>
                <a:cxnLst/>
                <a:rect l="l" t="t" r="r" b="b"/>
                <a:pathLst>
                  <a:path w="1559" h="2196" extrusionOk="0">
                    <a:moveTo>
                      <a:pt x="387" y="0"/>
                    </a:moveTo>
                    <a:cubicBezTo>
                      <a:pt x="340" y="410"/>
                      <a:pt x="1" y="1581"/>
                      <a:pt x="71" y="1634"/>
                    </a:cubicBezTo>
                    <a:cubicBezTo>
                      <a:pt x="77" y="1639"/>
                      <a:pt x="83" y="1641"/>
                      <a:pt x="89" y="1641"/>
                    </a:cubicBezTo>
                    <a:cubicBezTo>
                      <a:pt x="158" y="1641"/>
                      <a:pt x="255" y="1332"/>
                      <a:pt x="304" y="1332"/>
                    </a:cubicBezTo>
                    <a:cubicBezTo>
                      <a:pt x="309" y="1332"/>
                      <a:pt x="313" y="1335"/>
                      <a:pt x="317" y="1341"/>
                    </a:cubicBezTo>
                    <a:cubicBezTo>
                      <a:pt x="364" y="1388"/>
                      <a:pt x="217" y="2020"/>
                      <a:pt x="293" y="2073"/>
                    </a:cubicBezTo>
                    <a:cubicBezTo>
                      <a:pt x="296" y="2073"/>
                      <a:pt x="298" y="2073"/>
                      <a:pt x="300" y="2073"/>
                    </a:cubicBezTo>
                    <a:cubicBezTo>
                      <a:pt x="420" y="2073"/>
                      <a:pt x="533" y="1435"/>
                      <a:pt x="533" y="1435"/>
                    </a:cubicBezTo>
                    <a:lnTo>
                      <a:pt x="533" y="1435"/>
                    </a:lnTo>
                    <a:cubicBezTo>
                      <a:pt x="533" y="1435"/>
                      <a:pt x="440" y="2166"/>
                      <a:pt x="563" y="2196"/>
                    </a:cubicBezTo>
                    <a:cubicBezTo>
                      <a:pt x="633" y="2196"/>
                      <a:pt x="733" y="1634"/>
                      <a:pt x="779" y="1411"/>
                    </a:cubicBezTo>
                    <a:lnTo>
                      <a:pt x="779" y="1411"/>
                    </a:lnTo>
                    <a:cubicBezTo>
                      <a:pt x="756" y="1657"/>
                      <a:pt x="733" y="2049"/>
                      <a:pt x="803" y="2049"/>
                    </a:cubicBezTo>
                    <a:cubicBezTo>
                      <a:pt x="879" y="2049"/>
                      <a:pt x="949" y="1657"/>
                      <a:pt x="1025" y="1364"/>
                    </a:cubicBezTo>
                    <a:lnTo>
                      <a:pt x="1025" y="1364"/>
                    </a:lnTo>
                    <a:cubicBezTo>
                      <a:pt x="1002" y="1558"/>
                      <a:pt x="973" y="1903"/>
                      <a:pt x="1049" y="1903"/>
                    </a:cubicBezTo>
                    <a:cubicBezTo>
                      <a:pt x="1050" y="1903"/>
                      <a:pt x="1050" y="1903"/>
                      <a:pt x="1051" y="1903"/>
                    </a:cubicBezTo>
                    <a:cubicBezTo>
                      <a:pt x="1125" y="1903"/>
                      <a:pt x="1367" y="985"/>
                      <a:pt x="1558" y="117"/>
                    </a:cubicBezTo>
                    <a:lnTo>
                      <a:pt x="3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5"/>
              <p:cNvSpPr/>
              <p:nvPr/>
            </p:nvSpPr>
            <p:spPr>
              <a:xfrm>
                <a:off x="8041935" y="2870949"/>
                <a:ext cx="234650" cy="547409"/>
              </a:xfrm>
              <a:custGeom>
                <a:avLst/>
                <a:gdLst/>
                <a:ahLst/>
                <a:cxnLst/>
                <a:rect l="l" t="t" r="r" b="b"/>
                <a:pathLst>
                  <a:path w="2929" h="6833" extrusionOk="0">
                    <a:moveTo>
                      <a:pt x="1927" y="0"/>
                    </a:moveTo>
                    <a:lnTo>
                      <a:pt x="1" y="492"/>
                    </a:lnTo>
                    <a:lnTo>
                      <a:pt x="1096" y="3027"/>
                    </a:lnTo>
                    <a:cubicBezTo>
                      <a:pt x="1096" y="3027"/>
                      <a:pt x="317" y="6247"/>
                      <a:pt x="317" y="6394"/>
                    </a:cubicBezTo>
                    <a:cubicBezTo>
                      <a:pt x="317" y="6517"/>
                      <a:pt x="1412" y="6833"/>
                      <a:pt x="1412" y="6833"/>
                    </a:cubicBezTo>
                    <a:cubicBezTo>
                      <a:pt x="1412" y="6833"/>
                      <a:pt x="2928" y="3759"/>
                      <a:pt x="2682" y="1932"/>
                    </a:cubicBezTo>
                    <a:cubicBezTo>
                      <a:pt x="2583" y="1200"/>
                      <a:pt x="1927" y="0"/>
                      <a:pt x="1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5"/>
              <p:cNvSpPr/>
              <p:nvPr/>
            </p:nvSpPr>
            <p:spPr>
              <a:xfrm>
                <a:off x="7821064" y="2554265"/>
                <a:ext cx="122973" cy="131304"/>
              </a:xfrm>
              <a:custGeom>
                <a:avLst/>
                <a:gdLst/>
                <a:ahLst/>
                <a:cxnLst/>
                <a:rect l="l" t="t" r="r" b="b"/>
                <a:pathLst>
                  <a:path w="1535" h="1639" extrusionOk="0">
                    <a:moveTo>
                      <a:pt x="1388" y="1"/>
                    </a:moveTo>
                    <a:lnTo>
                      <a:pt x="94" y="370"/>
                    </a:lnTo>
                    <a:lnTo>
                      <a:pt x="0" y="1271"/>
                    </a:lnTo>
                    <a:cubicBezTo>
                      <a:pt x="253" y="1549"/>
                      <a:pt x="520" y="1638"/>
                      <a:pt x="760" y="1638"/>
                    </a:cubicBezTo>
                    <a:cubicBezTo>
                      <a:pt x="1192" y="1638"/>
                      <a:pt x="1534" y="1348"/>
                      <a:pt x="1534" y="1348"/>
                    </a:cubicBezTo>
                    <a:lnTo>
                      <a:pt x="1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5"/>
              <p:cNvSpPr/>
              <p:nvPr/>
            </p:nvSpPr>
            <p:spPr>
              <a:xfrm>
                <a:off x="7769872" y="2444991"/>
                <a:ext cx="172242" cy="158783"/>
              </a:xfrm>
              <a:custGeom>
                <a:avLst/>
                <a:gdLst/>
                <a:ahLst/>
                <a:cxnLst/>
                <a:rect l="l" t="t" r="r" b="b"/>
                <a:pathLst>
                  <a:path w="2150" h="1982" extrusionOk="0">
                    <a:moveTo>
                      <a:pt x="889" y="1"/>
                    </a:moveTo>
                    <a:cubicBezTo>
                      <a:pt x="883" y="1"/>
                      <a:pt x="879" y="1"/>
                      <a:pt x="879" y="1"/>
                    </a:cubicBezTo>
                    <a:cubicBezTo>
                      <a:pt x="879" y="1"/>
                      <a:pt x="1" y="1219"/>
                      <a:pt x="370" y="1658"/>
                    </a:cubicBezTo>
                    <a:cubicBezTo>
                      <a:pt x="546" y="1884"/>
                      <a:pt x="897" y="1982"/>
                      <a:pt x="1182" y="1982"/>
                    </a:cubicBezTo>
                    <a:cubicBezTo>
                      <a:pt x="1332" y="1982"/>
                      <a:pt x="1464" y="1954"/>
                      <a:pt x="1541" y="1904"/>
                    </a:cubicBezTo>
                    <a:cubicBezTo>
                      <a:pt x="1588" y="1658"/>
                      <a:pt x="2150" y="855"/>
                      <a:pt x="2079" y="662"/>
                    </a:cubicBezTo>
                    <a:cubicBezTo>
                      <a:pt x="1734" y="21"/>
                      <a:pt x="984" y="1"/>
                      <a:pt x="8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5"/>
              <p:cNvSpPr/>
              <p:nvPr/>
            </p:nvSpPr>
            <p:spPr>
              <a:xfrm>
                <a:off x="7805042" y="2417432"/>
                <a:ext cx="168477" cy="179292"/>
              </a:xfrm>
              <a:custGeom>
                <a:avLst/>
                <a:gdLst/>
                <a:ahLst/>
                <a:cxnLst/>
                <a:rect l="l" t="t" r="r" b="b"/>
                <a:pathLst>
                  <a:path w="2103" h="2238" extrusionOk="0">
                    <a:moveTo>
                      <a:pt x="213" y="1"/>
                    </a:moveTo>
                    <a:cubicBezTo>
                      <a:pt x="161" y="1"/>
                      <a:pt x="119" y="13"/>
                      <a:pt x="101" y="52"/>
                    </a:cubicBezTo>
                    <a:cubicBezTo>
                      <a:pt x="30" y="198"/>
                      <a:pt x="1" y="468"/>
                      <a:pt x="147" y="591"/>
                    </a:cubicBezTo>
                    <a:cubicBezTo>
                      <a:pt x="247" y="661"/>
                      <a:pt x="294" y="684"/>
                      <a:pt x="417" y="714"/>
                    </a:cubicBezTo>
                    <a:cubicBezTo>
                      <a:pt x="563" y="760"/>
                      <a:pt x="733" y="907"/>
                      <a:pt x="663" y="1053"/>
                    </a:cubicBezTo>
                    <a:cubicBezTo>
                      <a:pt x="639" y="1100"/>
                      <a:pt x="586" y="1176"/>
                      <a:pt x="616" y="1223"/>
                    </a:cubicBezTo>
                    <a:cubicBezTo>
                      <a:pt x="639" y="1223"/>
                      <a:pt x="686" y="1246"/>
                      <a:pt x="709" y="1270"/>
                    </a:cubicBezTo>
                    <a:cubicBezTo>
                      <a:pt x="762" y="1299"/>
                      <a:pt x="762" y="1393"/>
                      <a:pt x="733" y="1445"/>
                    </a:cubicBezTo>
                    <a:cubicBezTo>
                      <a:pt x="686" y="1516"/>
                      <a:pt x="709" y="1563"/>
                      <a:pt x="663" y="1639"/>
                    </a:cubicBezTo>
                    <a:cubicBezTo>
                      <a:pt x="563" y="1785"/>
                      <a:pt x="686" y="2031"/>
                      <a:pt x="832" y="2125"/>
                    </a:cubicBezTo>
                    <a:cubicBezTo>
                      <a:pt x="909" y="2172"/>
                      <a:pt x="1100" y="2238"/>
                      <a:pt x="1309" y="2238"/>
                    </a:cubicBezTo>
                    <a:cubicBezTo>
                      <a:pt x="1436" y="2238"/>
                      <a:pt x="1568" y="2214"/>
                      <a:pt x="1687" y="2148"/>
                    </a:cubicBezTo>
                    <a:cubicBezTo>
                      <a:pt x="1957" y="2031"/>
                      <a:pt x="2103" y="1639"/>
                      <a:pt x="2103" y="977"/>
                    </a:cubicBezTo>
                    <a:cubicBezTo>
                      <a:pt x="2103" y="733"/>
                      <a:pt x="1932" y="564"/>
                      <a:pt x="1832" y="564"/>
                    </a:cubicBezTo>
                    <a:cubicBezTo>
                      <a:pt x="1824" y="564"/>
                      <a:pt x="1817" y="565"/>
                      <a:pt x="1810" y="567"/>
                    </a:cubicBezTo>
                    <a:cubicBezTo>
                      <a:pt x="1790" y="161"/>
                      <a:pt x="1457" y="19"/>
                      <a:pt x="796" y="19"/>
                    </a:cubicBezTo>
                    <a:cubicBezTo>
                      <a:pt x="695" y="19"/>
                      <a:pt x="586" y="22"/>
                      <a:pt x="469" y="28"/>
                    </a:cubicBezTo>
                    <a:cubicBezTo>
                      <a:pt x="395" y="28"/>
                      <a:pt x="293" y="1"/>
                      <a:pt x="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5"/>
              <p:cNvSpPr/>
              <p:nvPr/>
            </p:nvSpPr>
            <p:spPr>
              <a:xfrm>
                <a:off x="7836526" y="2507239"/>
                <a:ext cx="45103" cy="48388"/>
              </a:xfrm>
              <a:custGeom>
                <a:avLst/>
                <a:gdLst/>
                <a:ahLst/>
                <a:cxnLst/>
                <a:rect l="l" t="t" r="r" b="b"/>
                <a:pathLst>
                  <a:path w="563" h="604" extrusionOk="0">
                    <a:moveTo>
                      <a:pt x="349" y="1"/>
                    </a:moveTo>
                    <a:cubicBezTo>
                      <a:pt x="293" y="1"/>
                      <a:pt x="223" y="37"/>
                      <a:pt x="147" y="125"/>
                    </a:cubicBezTo>
                    <a:lnTo>
                      <a:pt x="0" y="494"/>
                    </a:lnTo>
                    <a:cubicBezTo>
                      <a:pt x="14" y="565"/>
                      <a:pt x="61" y="603"/>
                      <a:pt x="131" y="603"/>
                    </a:cubicBezTo>
                    <a:cubicBezTo>
                      <a:pt x="182" y="603"/>
                      <a:pt x="245" y="583"/>
                      <a:pt x="316" y="541"/>
                    </a:cubicBezTo>
                    <a:cubicBezTo>
                      <a:pt x="393" y="494"/>
                      <a:pt x="562" y="201"/>
                      <a:pt x="463" y="78"/>
                    </a:cubicBezTo>
                    <a:cubicBezTo>
                      <a:pt x="440" y="31"/>
                      <a:pt x="401"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5"/>
              <p:cNvSpPr/>
              <p:nvPr/>
            </p:nvSpPr>
            <p:spPr>
              <a:xfrm>
                <a:off x="7813053" y="2494501"/>
                <a:ext cx="13539" cy="12978"/>
              </a:xfrm>
              <a:custGeom>
                <a:avLst/>
                <a:gdLst/>
                <a:ahLst/>
                <a:cxnLst/>
                <a:rect l="l" t="t" r="r" b="b"/>
                <a:pathLst>
                  <a:path w="169" h="162" extrusionOk="0">
                    <a:moveTo>
                      <a:pt x="125" y="1"/>
                    </a:moveTo>
                    <a:cubicBezTo>
                      <a:pt x="118" y="1"/>
                      <a:pt x="110" y="5"/>
                      <a:pt x="100" y="15"/>
                    </a:cubicBezTo>
                    <a:cubicBezTo>
                      <a:pt x="47" y="44"/>
                      <a:pt x="1" y="115"/>
                      <a:pt x="24" y="161"/>
                    </a:cubicBezTo>
                    <a:lnTo>
                      <a:pt x="77" y="161"/>
                    </a:lnTo>
                    <a:cubicBezTo>
                      <a:pt x="157" y="161"/>
                      <a:pt x="168" y="1"/>
                      <a:pt x="125" y="1"/>
                    </a:cubicBezTo>
                    <a:close/>
                  </a:path>
                </a:pathLst>
              </a:custGeom>
              <a:solidFill>
                <a:srgbClr val="28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5"/>
              <p:cNvSpPr/>
              <p:nvPr/>
            </p:nvSpPr>
            <p:spPr>
              <a:xfrm>
                <a:off x="7821064" y="2478318"/>
                <a:ext cx="17384" cy="15542"/>
              </a:xfrm>
              <a:custGeom>
                <a:avLst/>
                <a:gdLst/>
                <a:ahLst/>
                <a:cxnLst/>
                <a:rect l="l" t="t" r="r" b="b"/>
                <a:pathLst>
                  <a:path w="217" h="194" extrusionOk="0">
                    <a:moveTo>
                      <a:pt x="23" y="0"/>
                    </a:moveTo>
                    <a:lnTo>
                      <a:pt x="0" y="71"/>
                    </a:lnTo>
                    <a:cubicBezTo>
                      <a:pt x="23" y="100"/>
                      <a:pt x="47" y="100"/>
                      <a:pt x="70" y="123"/>
                    </a:cubicBezTo>
                    <a:cubicBezTo>
                      <a:pt x="123" y="147"/>
                      <a:pt x="146" y="170"/>
                      <a:pt x="146" y="194"/>
                    </a:cubicBezTo>
                    <a:lnTo>
                      <a:pt x="217" y="170"/>
                    </a:lnTo>
                    <a:cubicBezTo>
                      <a:pt x="193" y="123"/>
                      <a:pt x="170" y="100"/>
                      <a:pt x="123" y="71"/>
                    </a:cubicBezTo>
                    <a:cubicBezTo>
                      <a:pt x="94" y="47"/>
                      <a:pt x="47" y="24"/>
                      <a:pt x="23" y="0"/>
                    </a:cubicBezTo>
                    <a:close/>
                  </a:path>
                </a:pathLst>
              </a:custGeom>
              <a:solidFill>
                <a:srgbClr val="28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5"/>
              <p:cNvSpPr/>
              <p:nvPr/>
            </p:nvSpPr>
            <p:spPr>
              <a:xfrm>
                <a:off x="7795669" y="2538803"/>
                <a:ext cx="25476" cy="24034"/>
              </a:xfrm>
              <a:custGeom>
                <a:avLst/>
                <a:gdLst/>
                <a:ahLst/>
                <a:cxnLst/>
                <a:rect l="l" t="t" r="r" b="b"/>
                <a:pathLst>
                  <a:path w="318" h="300" extrusionOk="0">
                    <a:moveTo>
                      <a:pt x="118" y="1"/>
                    </a:moveTo>
                    <a:cubicBezTo>
                      <a:pt x="118" y="1"/>
                      <a:pt x="1" y="247"/>
                      <a:pt x="71" y="293"/>
                    </a:cubicBezTo>
                    <a:cubicBezTo>
                      <a:pt x="82" y="298"/>
                      <a:pt x="93" y="299"/>
                      <a:pt x="104" y="299"/>
                    </a:cubicBezTo>
                    <a:cubicBezTo>
                      <a:pt x="215" y="299"/>
                      <a:pt x="317" y="100"/>
                      <a:pt x="317" y="100"/>
                    </a:cubicBez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5"/>
              <p:cNvSpPr/>
              <p:nvPr/>
            </p:nvSpPr>
            <p:spPr>
              <a:xfrm>
                <a:off x="7578484" y="4540334"/>
                <a:ext cx="254357" cy="11777"/>
              </a:xfrm>
              <a:custGeom>
                <a:avLst/>
                <a:gdLst/>
                <a:ahLst/>
                <a:cxnLst/>
                <a:rect l="l" t="t" r="r" b="b"/>
                <a:pathLst>
                  <a:path w="3175" h="147" extrusionOk="0">
                    <a:moveTo>
                      <a:pt x="3174" y="0"/>
                    </a:moveTo>
                    <a:lnTo>
                      <a:pt x="1" y="24"/>
                    </a:lnTo>
                    <a:lnTo>
                      <a:pt x="1" y="147"/>
                    </a:lnTo>
                    <a:lnTo>
                      <a:pt x="3174" y="147"/>
                    </a:lnTo>
                    <a:lnTo>
                      <a:pt x="31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5"/>
              <p:cNvSpPr/>
              <p:nvPr/>
            </p:nvSpPr>
            <p:spPr>
              <a:xfrm>
                <a:off x="7578484" y="4446522"/>
                <a:ext cx="254357" cy="95734"/>
              </a:xfrm>
              <a:custGeom>
                <a:avLst/>
                <a:gdLst/>
                <a:ahLst/>
                <a:cxnLst/>
                <a:rect l="l" t="t" r="r" b="b"/>
                <a:pathLst>
                  <a:path w="3175" h="1195" extrusionOk="0">
                    <a:moveTo>
                      <a:pt x="2735" y="0"/>
                    </a:moveTo>
                    <a:lnTo>
                      <a:pt x="1295" y="94"/>
                    </a:lnTo>
                    <a:cubicBezTo>
                      <a:pt x="1295" y="94"/>
                      <a:pt x="1149" y="293"/>
                      <a:pt x="832" y="463"/>
                    </a:cubicBezTo>
                    <a:cubicBezTo>
                      <a:pt x="77" y="902"/>
                      <a:pt x="1" y="1195"/>
                      <a:pt x="1" y="1195"/>
                    </a:cubicBezTo>
                    <a:lnTo>
                      <a:pt x="3174" y="1171"/>
                    </a:lnTo>
                    <a:cubicBezTo>
                      <a:pt x="3174" y="1171"/>
                      <a:pt x="3174" y="926"/>
                      <a:pt x="3151" y="680"/>
                    </a:cubicBezTo>
                    <a:cubicBezTo>
                      <a:pt x="3098" y="440"/>
                      <a:pt x="3005" y="71"/>
                      <a:pt x="3005" y="71"/>
                    </a:cubicBezTo>
                    <a:lnTo>
                      <a:pt x="2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5"/>
              <p:cNvSpPr/>
              <p:nvPr/>
            </p:nvSpPr>
            <p:spPr>
              <a:xfrm>
                <a:off x="7672295" y="4323149"/>
                <a:ext cx="150692" cy="142680"/>
              </a:xfrm>
              <a:custGeom>
                <a:avLst/>
                <a:gdLst/>
                <a:ahLst/>
                <a:cxnLst/>
                <a:rect l="l" t="t" r="r" b="b"/>
                <a:pathLst>
                  <a:path w="1881" h="1781" extrusionOk="0">
                    <a:moveTo>
                      <a:pt x="1" y="1"/>
                    </a:moveTo>
                    <a:lnTo>
                      <a:pt x="124" y="1634"/>
                    </a:lnTo>
                    <a:cubicBezTo>
                      <a:pt x="124" y="1634"/>
                      <a:pt x="610" y="1780"/>
                      <a:pt x="1149" y="1780"/>
                    </a:cubicBezTo>
                    <a:cubicBezTo>
                      <a:pt x="1687" y="1780"/>
                      <a:pt x="1834" y="1611"/>
                      <a:pt x="1834" y="1611"/>
                    </a:cubicBezTo>
                    <a:lnTo>
                      <a:pt x="1880" y="416"/>
                    </a:lnTo>
                    <a:lnTo>
                      <a:pt x="1"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5"/>
              <p:cNvSpPr/>
              <p:nvPr/>
            </p:nvSpPr>
            <p:spPr>
              <a:xfrm>
                <a:off x="7940192" y="4540334"/>
                <a:ext cx="254277" cy="11777"/>
              </a:xfrm>
              <a:custGeom>
                <a:avLst/>
                <a:gdLst/>
                <a:ahLst/>
                <a:cxnLst/>
                <a:rect l="l" t="t" r="r" b="b"/>
                <a:pathLst>
                  <a:path w="3174" h="147" extrusionOk="0">
                    <a:moveTo>
                      <a:pt x="3174" y="0"/>
                    </a:moveTo>
                    <a:lnTo>
                      <a:pt x="0" y="24"/>
                    </a:lnTo>
                    <a:lnTo>
                      <a:pt x="0" y="147"/>
                    </a:lnTo>
                    <a:lnTo>
                      <a:pt x="3174" y="147"/>
                    </a:lnTo>
                    <a:lnTo>
                      <a:pt x="31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5"/>
              <p:cNvSpPr/>
              <p:nvPr/>
            </p:nvSpPr>
            <p:spPr>
              <a:xfrm>
                <a:off x="7940192" y="4446522"/>
                <a:ext cx="256200" cy="95734"/>
              </a:xfrm>
              <a:custGeom>
                <a:avLst/>
                <a:gdLst/>
                <a:ahLst/>
                <a:cxnLst/>
                <a:rect l="l" t="t" r="r" b="b"/>
                <a:pathLst>
                  <a:path w="3198" h="1195" extrusionOk="0">
                    <a:moveTo>
                      <a:pt x="2735" y="0"/>
                    </a:moveTo>
                    <a:lnTo>
                      <a:pt x="1294" y="94"/>
                    </a:lnTo>
                    <a:cubicBezTo>
                      <a:pt x="1294" y="94"/>
                      <a:pt x="1148" y="293"/>
                      <a:pt x="855" y="463"/>
                    </a:cubicBezTo>
                    <a:cubicBezTo>
                      <a:pt x="100" y="902"/>
                      <a:pt x="0" y="1195"/>
                      <a:pt x="0" y="1195"/>
                    </a:cubicBezTo>
                    <a:lnTo>
                      <a:pt x="3174" y="1171"/>
                    </a:lnTo>
                    <a:cubicBezTo>
                      <a:pt x="3174" y="1171"/>
                      <a:pt x="3197" y="926"/>
                      <a:pt x="3144" y="680"/>
                    </a:cubicBezTo>
                    <a:cubicBezTo>
                      <a:pt x="3098" y="440"/>
                      <a:pt x="2998" y="71"/>
                      <a:pt x="2998" y="71"/>
                    </a:cubicBezTo>
                    <a:lnTo>
                      <a:pt x="2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5"/>
              <p:cNvSpPr/>
              <p:nvPr/>
            </p:nvSpPr>
            <p:spPr>
              <a:xfrm>
                <a:off x="8024150" y="4323149"/>
                <a:ext cx="156299" cy="142680"/>
              </a:xfrm>
              <a:custGeom>
                <a:avLst/>
                <a:gdLst/>
                <a:ahLst/>
                <a:cxnLst/>
                <a:rect l="l" t="t" r="r" b="b"/>
                <a:pathLst>
                  <a:path w="1951" h="1781" extrusionOk="0">
                    <a:moveTo>
                      <a:pt x="0" y="1"/>
                    </a:moveTo>
                    <a:lnTo>
                      <a:pt x="246" y="1634"/>
                    </a:lnTo>
                    <a:cubicBezTo>
                      <a:pt x="246" y="1634"/>
                      <a:pt x="732" y="1780"/>
                      <a:pt x="1271" y="1780"/>
                    </a:cubicBezTo>
                    <a:cubicBezTo>
                      <a:pt x="1804" y="1780"/>
                      <a:pt x="1950" y="1611"/>
                      <a:pt x="1950" y="1611"/>
                    </a:cubicBezTo>
                    <a:lnTo>
                      <a:pt x="1856" y="369"/>
                    </a:lnTo>
                    <a:lnTo>
                      <a:pt x="0"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5"/>
              <p:cNvSpPr/>
              <p:nvPr/>
            </p:nvSpPr>
            <p:spPr>
              <a:xfrm>
                <a:off x="7822907" y="3025727"/>
                <a:ext cx="373484" cy="1393156"/>
              </a:xfrm>
              <a:custGeom>
                <a:avLst/>
                <a:gdLst/>
                <a:ahLst/>
                <a:cxnLst/>
                <a:rect l="l" t="t" r="r" b="b"/>
                <a:pathLst>
                  <a:path w="4662" h="17390" extrusionOk="0">
                    <a:moveTo>
                      <a:pt x="0" y="0"/>
                    </a:moveTo>
                    <a:cubicBezTo>
                      <a:pt x="0" y="1"/>
                      <a:pt x="270" y="4316"/>
                      <a:pt x="656" y="7852"/>
                    </a:cubicBezTo>
                    <a:cubicBezTo>
                      <a:pt x="1025" y="11025"/>
                      <a:pt x="1657" y="17390"/>
                      <a:pt x="1657" y="17390"/>
                    </a:cubicBezTo>
                    <a:lnTo>
                      <a:pt x="4661" y="17390"/>
                    </a:lnTo>
                    <a:cubicBezTo>
                      <a:pt x="4661" y="17390"/>
                      <a:pt x="4146" y="11488"/>
                      <a:pt x="3953" y="7073"/>
                    </a:cubicBezTo>
                    <a:cubicBezTo>
                      <a:pt x="4345" y="5094"/>
                      <a:pt x="3853" y="4070"/>
                      <a:pt x="3853" y="407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5"/>
              <p:cNvSpPr/>
              <p:nvPr/>
            </p:nvSpPr>
            <p:spPr>
              <a:xfrm>
                <a:off x="7912953" y="3654690"/>
                <a:ext cx="84038" cy="764193"/>
              </a:xfrm>
              <a:custGeom>
                <a:avLst/>
                <a:gdLst/>
                <a:ahLst/>
                <a:cxnLst/>
                <a:rect l="l" t="t" r="r" b="b"/>
                <a:pathLst>
                  <a:path w="1049" h="9539" extrusionOk="0">
                    <a:moveTo>
                      <a:pt x="1" y="1"/>
                    </a:moveTo>
                    <a:cubicBezTo>
                      <a:pt x="170" y="1588"/>
                      <a:pt x="411" y="3977"/>
                      <a:pt x="633" y="5956"/>
                    </a:cubicBezTo>
                    <a:cubicBezTo>
                      <a:pt x="733" y="6957"/>
                      <a:pt x="803" y="7859"/>
                      <a:pt x="879" y="8491"/>
                    </a:cubicBezTo>
                    <a:cubicBezTo>
                      <a:pt x="902" y="8807"/>
                      <a:pt x="926" y="9076"/>
                      <a:pt x="949" y="9246"/>
                    </a:cubicBezTo>
                    <a:cubicBezTo>
                      <a:pt x="973" y="9445"/>
                      <a:pt x="973" y="9539"/>
                      <a:pt x="973" y="9539"/>
                    </a:cubicBezTo>
                    <a:lnTo>
                      <a:pt x="1049" y="9539"/>
                    </a:lnTo>
                    <a:cubicBezTo>
                      <a:pt x="1049" y="9539"/>
                      <a:pt x="440" y="3174"/>
                      <a:pt x="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5"/>
              <p:cNvSpPr/>
              <p:nvPr/>
            </p:nvSpPr>
            <p:spPr>
              <a:xfrm>
                <a:off x="7631518" y="3150462"/>
                <a:ext cx="410496" cy="1268421"/>
              </a:xfrm>
              <a:custGeom>
                <a:avLst/>
                <a:gdLst/>
                <a:ahLst/>
                <a:cxnLst/>
                <a:rect l="l" t="t" r="r" b="b"/>
                <a:pathLst>
                  <a:path w="5124" h="15833" extrusionOk="0">
                    <a:moveTo>
                      <a:pt x="1804" y="1"/>
                    </a:moveTo>
                    <a:lnTo>
                      <a:pt x="463" y="2712"/>
                    </a:lnTo>
                    <a:cubicBezTo>
                      <a:pt x="463" y="2712"/>
                      <a:pt x="147" y="7343"/>
                      <a:pt x="147" y="9591"/>
                    </a:cubicBezTo>
                    <a:cubicBezTo>
                      <a:pt x="147" y="11810"/>
                      <a:pt x="1" y="15833"/>
                      <a:pt x="1" y="15833"/>
                    </a:cubicBezTo>
                    <a:lnTo>
                      <a:pt x="3045" y="15833"/>
                    </a:lnTo>
                    <a:lnTo>
                      <a:pt x="4193" y="5294"/>
                    </a:lnTo>
                    <a:cubicBezTo>
                      <a:pt x="5124" y="4199"/>
                      <a:pt x="5048" y="1757"/>
                      <a:pt x="4831" y="832"/>
                    </a:cubicBezTo>
                    <a:lnTo>
                      <a:pt x="1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5"/>
              <p:cNvSpPr/>
              <p:nvPr/>
            </p:nvSpPr>
            <p:spPr>
              <a:xfrm>
                <a:off x="7914876" y="3418278"/>
                <a:ext cx="117285" cy="621673"/>
              </a:xfrm>
              <a:custGeom>
                <a:avLst/>
                <a:gdLst/>
                <a:ahLst/>
                <a:cxnLst/>
                <a:rect l="l" t="t" r="r" b="b"/>
                <a:pathLst>
                  <a:path w="1464" h="7760" extrusionOk="0">
                    <a:moveTo>
                      <a:pt x="1388" y="1"/>
                    </a:moveTo>
                    <a:lnTo>
                      <a:pt x="1388" y="48"/>
                    </a:lnTo>
                    <a:cubicBezTo>
                      <a:pt x="1388" y="270"/>
                      <a:pt x="1294" y="1195"/>
                      <a:pt x="632" y="1927"/>
                    </a:cubicBezTo>
                    <a:lnTo>
                      <a:pt x="609" y="1951"/>
                    </a:lnTo>
                    <a:lnTo>
                      <a:pt x="0" y="7736"/>
                    </a:lnTo>
                    <a:lnTo>
                      <a:pt x="70" y="7759"/>
                    </a:lnTo>
                    <a:lnTo>
                      <a:pt x="679" y="1980"/>
                    </a:lnTo>
                    <a:cubicBezTo>
                      <a:pt x="1464" y="1102"/>
                      <a:pt x="1464" y="1"/>
                      <a:pt x="14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5"/>
              <p:cNvSpPr/>
              <p:nvPr/>
            </p:nvSpPr>
            <p:spPr>
              <a:xfrm>
                <a:off x="7658756" y="3330635"/>
                <a:ext cx="64330" cy="1088248"/>
              </a:xfrm>
              <a:custGeom>
                <a:avLst/>
                <a:gdLst/>
                <a:ahLst/>
                <a:cxnLst/>
                <a:rect l="l" t="t" r="r" b="b"/>
                <a:pathLst>
                  <a:path w="803" h="13584" extrusionOk="0">
                    <a:moveTo>
                      <a:pt x="732" y="0"/>
                    </a:moveTo>
                    <a:lnTo>
                      <a:pt x="0" y="13584"/>
                    </a:lnTo>
                    <a:lnTo>
                      <a:pt x="70" y="13584"/>
                    </a:lnTo>
                    <a:lnTo>
                      <a:pt x="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5"/>
              <p:cNvSpPr/>
              <p:nvPr/>
            </p:nvSpPr>
            <p:spPr>
              <a:xfrm>
                <a:off x="7879627" y="3426289"/>
                <a:ext cx="119288" cy="7611"/>
              </a:xfrm>
              <a:custGeom>
                <a:avLst/>
                <a:gdLst/>
                <a:ahLst/>
                <a:cxnLst/>
                <a:rect l="l" t="t" r="r" b="b"/>
                <a:pathLst>
                  <a:path w="1489" h="95" extrusionOk="0">
                    <a:moveTo>
                      <a:pt x="1" y="1"/>
                    </a:moveTo>
                    <a:lnTo>
                      <a:pt x="1" y="71"/>
                    </a:lnTo>
                    <a:lnTo>
                      <a:pt x="1488" y="94"/>
                    </a:lnTo>
                    <a:lnTo>
                      <a:pt x="1488" y="2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5"/>
              <p:cNvSpPr/>
              <p:nvPr/>
            </p:nvSpPr>
            <p:spPr>
              <a:xfrm>
                <a:off x="8084634" y="3420201"/>
                <a:ext cx="45103" cy="8011"/>
              </a:xfrm>
              <a:custGeom>
                <a:avLst/>
                <a:gdLst/>
                <a:ahLst/>
                <a:cxnLst/>
                <a:rect l="l" t="t" r="r" b="b"/>
                <a:pathLst>
                  <a:path w="563" h="100" extrusionOk="0">
                    <a:moveTo>
                      <a:pt x="563" y="0"/>
                    </a:moveTo>
                    <a:lnTo>
                      <a:pt x="1" y="24"/>
                    </a:lnTo>
                    <a:lnTo>
                      <a:pt x="1" y="100"/>
                    </a:lnTo>
                    <a:lnTo>
                      <a:pt x="563" y="77"/>
                    </a:lnTo>
                    <a:lnTo>
                      <a:pt x="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5"/>
              <p:cNvSpPr/>
              <p:nvPr/>
            </p:nvSpPr>
            <p:spPr>
              <a:xfrm>
                <a:off x="7256271" y="2610664"/>
                <a:ext cx="205088" cy="278151"/>
              </a:xfrm>
              <a:custGeom>
                <a:avLst/>
                <a:gdLst/>
                <a:ahLst/>
                <a:cxnLst/>
                <a:rect l="l" t="t" r="r" b="b"/>
                <a:pathLst>
                  <a:path w="2560" h="3472" extrusionOk="0">
                    <a:moveTo>
                      <a:pt x="235" y="1"/>
                    </a:moveTo>
                    <a:cubicBezTo>
                      <a:pt x="228" y="1"/>
                      <a:pt x="222" y="2"/>
                      <a:pt x="217" y="5"/>
                    </a:cubicBezTo>
                    <a:cubicBezTo>
                      <a:pt x="94" y="69"/>
                      <a:pt x="523" y="649"/>
                      <a:pt x="661" y="830"/>
                    </a:cubicBezTo>
                    <a:lnTo>
                      <a:pt x="661" y="830"/>
                    </a:lnTo>
                    <a:cubicBezTo>
                      <a:pt x="603" y="758"/>
                      <a:pt x="492" y="640"/>
                      <a:pt x="404" y="640"/>
                    </a:cubicBezTo>
                    <a:cubicBezTo>
                      <a:pt x="380" y="640"/>
                      <a:pt x="359" y="648"/>
                      <a:pt x="340" y="667"/>
                    </a:cubicBezTo>
                    <a:cubicBezTo>
                      <a:pt x="240" y="737"/>
                      <a:pt x="293" y="907"/>
                      <a:pt x="463" y="1176"/>
                    </a:cubicBezTo>
                    <a:cubicBezTo>
                      <a:pt x="404" y="1089"/>
                      <a:pt x="336" y="1046"/>
                      <a:pt x="276" y="1046"/>
                    </a:cubicBezTo>
                    <a:cubicBezTo>
                      <a:pt x="236" y="1046"/>
                      <a:pt x="199" y="1066"/>
                      <a:pt x="170" y="1106"/>
                    </a:cubicBezTo>
                    <a:cubicBezTo>
                      <a:pt x="71" y="1176"/>
                      <a:pt x="170" y="1323"/>
                      <a:pt x="264" y="1493"/>
                    </a:cubicBezTo>
                    <a:cubicBezTo>
                      <a:pt x="205" y="1434"/>
                      <a:pt x="144" y="1382"/>
                      <a:pt x="95" y="1382"/>
                    </a:cubicBezTo>
                    <a:cubicBezTo>
                      <a:pt x="66" y="1382"/>
                      <a:pt x="41" y="1400"/>
                      <a:pt x="24" y="1446"/>
                    </a:cubicBezTo>
                    <a:cubicBezTo>
                      <a:pt x="0" y="1569"/>
                      <a:pt x="340" y="2301"/>
                      <a:pt x="1119" y="3472"/>
                    </a:cubicBezTo>
                    <a:lnTo>
                      <a:pt x="2559" y="2371"/>
                    </a:lnTo>
                    <a:cubicBezTo>
                      <a:pt x="2146" y="1911"/>
                      <a:pt x="1063" y="151"/>
                      <a:pt x="928" y="151"/>
                    </a:cubicBezTo>
                    <a:cubicBezTo>
                      <a:pt x="927" y="151"/>
                      <a:pt x="926" y="152"/>
                      <a:pt x="926" y="152"/>
                    </a:cubicBezTo>
                    <a:cubicBezTo>
                      <a:pt x="803" y="204"/>
                      <a:pt x="1119" y="737"/>
                      <a:pt x="1025" y="737"/>
                    </a:cubicBezTo>
                    <a:cubicBezTo>
                      <a:pt x="930" y="737"/>
                      <a:pt x="388" y="1"/>
                      <a:pt x="2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5"/>
              <p:cNvSpPr/>
              <p:nvPr/>
            </p:nvSpPr>
            <p:spPr>
              <a:xfrm>
                <a:off x="7643215" y="2648076"/>
                <a:ext cx="511839" cy="735112"/>
              </a:xfrm>
              <a:custGeom>
                <a:avLst/>
                <a:gdLst/>
                <a:ahLst/>
                <a:cxnLst/>
                <a:rect l="l" t="t" r="r" b="b"/>
                <a:pathLst>
                  <a:path w="6389" h="9176" extrusionOk="0">
                    <a:moveTo>
                      <a:pt x="2220" y="1"/>
                    </a:moveTo>
                    <a:cubicBezTo>
                      <a:pt x="2220" y="1"/>
                      <a:pt x="487" y="147"/>
                      <a:pt x="241" y="2343"/>
                    </a:cubicBezTo>
                    <a:cubicBezTo>
                      <a:pt x="95" y="3567"/>
                      <a:pt x="1" y="9129"/>
                      <a:pt x="1" y="9129"/>
                    </a:cubicBezTo>
                    <a:lnTo>
                      <a:pt x="6389" y="9176"/>
                    </a:lnTo>
                    <a:cubicBezTo>
                      <a:pt x="6389" y="9176"/>
                      <a:pt x="6243" y="3005"/>
                      <a:pt x="6002" y="2103"/>
                    </a:cubicBezTo>
                    <a:cubicBezTo>
                      <a:pt x="5487" y="124"/>
                      <a:pt x="3731" y="54"/>
                      <a:pt x="3731" y="54"/>
                    </a:cubicBezTo>
                    <a:cubicBezTo>
                      <a:pt x="3731" y="54"/>
                      <a:pt x="3660" y="200"/>
                      <a:pt x="2975" y="200"/>
                    </a:cubicBezTo>
                    <a:cubicBezTo>
                      <a:pt x="2314" y="200"/>
                      <a:pt x="2220"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5"/>
              <p:cNvSpPr/>
              <p:nvPr/>
            </p:nvSpPr>
            <p:spPr>
              <a:xfrm>
                <a:off x="7942034" y="2652322"/>
                <a:ext cx="269819" cy="281515"/>
              </a:xfrm>
              <a:custGeom>
                <a:avLst/>
                <a:gdLst/>
                <a:ahLst/>
                <a:cxnLst/>
                <a:rect l="l" t="t" r="r" b="b"/>
                <a:pathLst>
                  <a:path w="3368" h="3514" extrusionOk="0">
                    <a:moveTo>
                      <a:pt x="1" y="1"/>
                    </a:moveTo>
                    <a:lnTo>
                      <a:pt x="2050" y="3514"/>
                    </a:lnTo>
                    <a:lnTo>
                      <a:pt x="3367" y="2852"/>
                    </a:lnTo>
                    <a:cubicBezTo>
                      <a:pt x="3367" y="2852"/>
                      <a:pt x="2073"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5"/>
              <p:cNvSpPr/>
              <p:nvPr/>
            </p:nvSpPr>
            <p:spPr>
              <a:xfrm>
                <a:off x="7293283" y="2726426"/>
                <a:ext cx="429804" cy="385341"/>
              </a:xfrm>
              <a:custGeom>
                <a:avLst/>
                <a:gdLst/>
                <a:ahLst/>
                <a:cxnLst/>
                <a:rect l="l" t="t" r="r" b="b"/>
                <a:pathLst>
                  <a:path w="5365" h="4810" extrusionOk="0">
                    <a:moveTo>
                      <a:pt x="1365" y="1"/>
                    </a:moveTo>
                    <a:lnTo>
                      <a:pt x="1" y="902"/>
                    </a:lnTo>
                    <a:cubicBezTo>
                      <a:pt x="1" y="902"/>
                      <a:pt x="2092" y="4810"/>
                      <a:pt x="3300" y="4810"/>
                    </a:cubicBezTo>
                    <a:cubicBezTo>
                      <a:pt x="3315" y="4810"/>
                      <a:pt x="3330" y="4809"/>
                      <a:pt x="3344" y="4808"/>
                    </a:cubicBezTo>
                    <a:cubicBezTo>
                      <a:pt x="4246" y="4708"/>
                      <a:pt x="5364" y="3121"/>
                      <a:pt x="5364" y="3121"/>
                    </a:cubicBezTo>
                    <a:lnTo>
                      <a:pt x="3830" y="1394"/>
                    </a:lnTo>
                    <a:lnTo>
                      <a:pt x="3221" y="2319"/>
                    </a:lnTo>
                    <a:lnTo>
                      <a:pt x="13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5"/>
              <p:cNvSpPr/>
              <p:nvPr/>
            </p:nvSpPr>
            <p:spPr>
              <a:xfrm>
                <a:off x="7572876" y="2648076"/>
                <a:ext cx="263730" cy="342561"/>
              </a:xfrm>
              <a:custGeom>
                <a:avLst/>
                <a:gdLst/>
                <a:ahLst/>
                <a:cxnLst/>
                <a:rect l="l" t="t" r="r" b="b"/>
                <a:pathLst>
                  <a:path w="3292" h="4276" extrusionOk="0">
                    <a:moveTo>
                      <a:pt x="3098" y="1"/>
                    </a:moveTo>
                    <a:cubicBezTo>
                      <a:pt x="1318" y="100"/>
                      <a:pt x="1" y="2782"/>
                      <a:pt x="1" y="2782"/>
                    </a:cubicBezTo>
                    <a:lnTo>
                      <a:pt x="2097" y="4275"/>
                    </a:lnTo>
                    <a:lnTo>
                      <a:pt x="3291" y="2735"/>
                    </a:lnTo>
                    <a:lnTo>
                      <a:pt x="30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5"/>
              <p:cNvSpPr/>
              <p:nvPr/>
            </p:nvSpPr>
            <p:spPr>
              <a:xfrm>
                <a:off x="7732861" y="2878880"/>
                <a:ext cx="86361" cy="109354"/>
              </a:xfrm>
              <a:custGeom>
                <a:avLst/>
                <a:gdLst/>
                <a:ahLst/>
                <a:cxnLst/>
                <a:rect l="l" t="t" r="r" b="b"/>
                <a:pathLst>
                  <a:path w="1078" h="1365" extrusionOk="0">
                    <a:moveTo>
                      <a:pt x="1025" y="1"/>
                    </a:moveTo>
                    <a:lnTo>
                      <a:pt x="0" y="1318"/>
                    </a:lnTo>
                    <a:lnTo>
                      <a:pt x="53" y="1365"/>
                    </a:lnTo>
                    <a:lnTo>
                      <a:pt x="1078" y="47"/>
                    </a:lnTo>
                    <a:lnTo>
                      <a:pt x="1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5"/>
              <p:cNvSpPr/>
              <p:nvPr/>
            </p:nvSpPr>
            <p:spPr>
              <a:xfrm>
                <a:off x="8104342" y="2791157"/>
                <a:ext cx="37172" cy="126738"/>
              </a:xfrm>
              <a:custGeom>
                <a:avLst/>
                <a:gdLst/>
                <a:ahLst/>
                <a:cxnLst/>
                <a:rect l="l" t="t" r="r" b="b"/>
                <a:pathLst>
                  <a:path w="464" h="1582" extrusionOk="0">
                    <a:moveTo>
                      <a:pt x="71" y="1"/>
                    </a:moveTo>
                    <a:lnTo>
                      <a:pt x="1" y="24"/>
                    </a:lnTo>
                    <a:lnTo>
                      <a:pt x="1" y="71"/>
                    </a:lnTo>
                    <a:cubicBezTo>
                      <a:pt x="71" y="217"/>
                      <a:pt x="293" y="850"/>
                      <a:pt x="393" y="1582"/>
                    </a:cubicBezTo>
                    <a:lnTo>
                      <a:pt x="463" y="1558"/>
                    </a:lnTo>
                    <a:cubicBezTo>
                      <a:pt x="340" y="733"/>
                      <a:pt x="7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5"/>
              <p:cNvSpPr/>
              <p:nvPr/>
            </p:nvSpPr>
            <p:spPr>
              <a:xfrm>
                <a:off x="7791503" y="2503633"/>
                <a:ext cx="23473" cy="29642"/>
              </a:xfrm>
              <a:custGeom>
                <a:avLst/>
                <a:gdLst/>
                <a:ahLst/>
                <a:cxnLst/>
                <a:rect l="l" t="t" r="r" b="b"/>
                <a:pathLst>
                  <a:path w="293" h="370" extrusionOk="0">
                    <a:moveTo>
                      <a:pt x="293" y="1"/>
                    </a:moveTo>
                    <a:cubicBezTo>
                      <a:pt x="293" y="1"/>
                      <a:pt x="0" y="147"/>
                      <a:pt x="0" y="194"/>
                    </a:cubicBezTo>
                    <a:cubicBezTo>
                      <a:pt x="24" y="246"/>
                      <a:pt x="123" y="369"/>
                      <a:pt x="123" y="369"/>
                    </a:cubicBezTo>
                    <a:lnTo>
                      <a:pt x="2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5"/>
              <p:cNvSpPr/>
              <p:nvPr/>
            </p:nvSpPr>
            <p:spPr>
              <a:xfrm>
                <a:off x="7631518" y="4362564"/>
                <a:ext cx="248189" cy="5688"/>
              </a:xfrm>
              <a:custGeom>
                <a:avLst/>
                <a:gdLst/>
                <a:ahLst/>
                <a:cxnLst/>
                <a:rect l="l" t="t" r="r" b="b"/>
                <a:pathLst>
                  <a:path w="3098" h="71" extrusionOk="0">
                    <a:moveTo>
                      <a:pt x="1" y="0"/>
                    </a:moveTo>
                    <a:lnTo>
                      <a:pt x="1" y="71"/>
                    </a:lnTo>
                    <a:lnTo>
                      <a:pt x="3098" y="71"/>
                    </a:lnTo>
                    <a:lnTo>
                      <a:pt x="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5"/>
              <p:cNvSpPr/>
              <p:nvPr/>
            </p:nvSpPr>
            <p:spPr>
              <a:xfrm>
                <a:off x="7950045" y="4366329"/>
                <a:ext cx="242100" cy="5688"/>
              </a:xfrm>
              <a:custGeom>
                <a:avLst/>
                <a:gdLst/>
                <a:ahLst/>
                <a:cxnLst/>
                <a:rect l="l" t="t" r="r" b="b"/>
                <a:pathLst>
                  <a:path w="3022" h="71" extrusionOk="0">
                    <a:moveTo>
                      <a:pt x="0" y="0"/>
                    </a:moveTo>
                    <a:lnTo>
                      <a:pt x="0" y="70"/>
                    </a:lnTo>
                    <a:lnTo>
                      <a:pt x="3021" y="70"/>
                    </a:lnTo>
                    <a:lnTo>
                      <a:pt x="30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261" name="Google Shape;3261;p55"/>
          <p:cNvPicPr preferRelativeResize="0"/>
          <p:nvPr/>
        </p:nvPicPr>
        <p:blipFill>
          <a:blip r:embed="rId3">
            <a:alphaModFix/>
          </a:blip>
          <a:stretch>
            <a:fillRect/>
          </a:stretch>
        </p:blipFill>
        <p:spPr>
          <a:xfrm>
            <a:off x="2489424" y="1381525"/>
            <a:ext cx="4165151" cy="2978549"/>
          </a:xfrm>
          <a:prstGeom prst="rect">
            <a:avLst/>
          </a:prstGeom>
          <a:noFill/>
          <a:ln>
            <a:noFill/>
          </a:ln>
        </p:spPr>
      </p:pic>
      <p:sp>
        <p:nvSpPr>
          <p:cNvPr id="3262" name="Google Shape;3262;p55"/>
          <p:cNvSpPr txBox="1">
            <a:spLocks noGrp="1"/>
          </p:cNvSpPr>
          <p:nvPr>
            <p:ph type="title" idx="4294967295"/>
          </p:nvPr>
        </p:nvSpPr>
        <p:spPr>
          <a:xfrm>
            <a:off x="398700" y="243550"/>
            <a:ext cx="834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Multilayer Perceptron Classifier: An artificial neural network with a forward structure.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32"/>
          <p:cNvSpPr txBox="1">
            <a:spLocks noGrp="1"/>
          </p:cNvSpPr>
          <p:nvPr>
            <p:ph type="subTitle" idx="1"/>
          </p:nvPr>
        </p:nvSpPr>
        <p:spPr>
          <a:xfrm flipH="1">
            <a:off x="4684900" y="3116500"/>
            <a:ext cx="3990600" cy="55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Background and Objective </a:t>
            </a:r>
            <a:endParaRPr/>
          </a:p>
          <a:p>
            <a:pPr marL="457200" lvl="0" indent="-330200" algn="l" rtl="0">
              <a:spcBef>
                <a:spcPts val="0"/>
              </a:spcBef>
              <a:spcAft>
                <a:spcPts val="0"/>
              </a:spcAft>
              <a:buSzPts val="1600"/>
              <a:buChar char="●"/>
            </a:pPr>
            <a:r>
              <a:rPr lang="en"/>
              <a:t>Dataset Summary</a:t>
            </a:r>
            <a:endParaRPr/>
          </a:p>
        </p:txBody>
      </p:sp>
      <p:sp>
        <p:nvSpPr>
          <p:cNvPr id="1585" name="Google Shape;1585;p32"/>
          <p:cNvSpPr txBox="1">
            <a:spLocks noGrp="1"/>
          </p:cNvSpPr>
          <p:nvPr>
            <p:ph type="title"/>
          </p:nvPr>
        </p:nvSpPr>
        <p:spPr>
          <a:xfrm flipH="1">
            <a:off x="4391250" y="2453750"/>
            <a:ext cx="3494400" cy="73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Intro to Problem</a:t>
            </a:r>
            <a:endParaRPr/>
          </a:p>
        </p:txBody>
      </p:sp>
      <p:sp>
        <p:nvSpPr>
          <p:cNvPr id="1586" name="Google Shape;1586;p32"/>
          <p:cNvSpPr txBox="1">
            <a:spLocks noGrp="1"/>
          </p:cNvSpPr>
          <p:nvPr>
            <p:ph type="title" idx="2"/>
          </p:nvPr>
        </p:nvSpPr>
        <p:spPr>
          <a:xfrm flipH="1">
            <a:off x="5901750" y="1491425"/>
            <a:ext cx="1907700" cy="91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587" name="Google Shape;1587;p32"/>
          <p:cNvSpPr/>
          <p:nvPr/>
        </p:nvSpPr>
        <p:spPr>
          <a:xfrm>
            <a:off x="1777734" y="1361072"/>
            <a:ext cx="78121" cy="81579"/>
          </a:xfrm>
          <a:custGeom>
            <a:avLst/>
            <a:gdLst/>
            <a:ahLst/>
            <a:cxnLst/>
            <a:rect l="l" t="t" r="r" b="b"/>
            <a:pathLst>
              <a:path w="678" h="708" extrusionOk="0">
                <a:moveTo>
                  <a:pt x="324" y="131"/>
                </a:moveTo>
                <a:cubicBezTo>
                  <a:pt x="454" y="131"/>
                  <a:pt x="547" y="231"/>
                  <a:pt x="547" y="354"/>
                </a:cubicBezTo>
                <a:cubicBezTo>
                  <a:pt x="547" y="485"/>
                  <a:pt x="454" y="577"/>
                  <a:pt x="324" y="577"/>
                </a:cubicBezTo>
                <a:cubicBezTo>
                  <a:pt x="231" y="577"/>
                  <a:pt x="132" y="485"/>
                  <a:pt x="101" y="354"/>
                </a:cubicBezTo>
                <a:cubicBezTo>
                  <a:pt x="132" y="231"/>
                  <a:pt x="231" y="131"/>
                  <a:pt x="324" y="131"/>
                </a:cubicBezTo>
                <a:close/>
                <a:moveTo>
                  <a:pt x="324" y="1"/>
                </a:moveTo>
                <a:cubicBezTo>
                  <a:pt x="132" y="1"/>
                  <a:pt x="1" y="162"/>
                  <a:pt x="1" y="354"/>
                </a:cubicBezTo>
                <a:cubicBezTo>
                  <a:pt x="1" y="546"/>
                  <a:pt x="132" y="708"/>
                  <a:pt x="324" y="708"/>
                </a:cubicBezTo>
                <a:cubicBezTo>
                  <a:pt x="516" y="708"/>
                  <a:pt x="677" y="546"/>
                  <a:pt x="677" y="354"/>
                </a:cubicBezTo>
                <a:cubicBezTo>
                  <a:pt x="677" y="162"/>
                  <a:pt x="516" y="1"/>
                  <a:pt x="3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8" name="Google Shape;1588;p32"/>
          <p:cNvGrpSpPr/>
          <p:nvPr/>
        </p:nvGrpSpPr>
        <p:grpSpPr>
          <a:xfrm>
            <a:off x="648775" y="1605959"/>
            <a:ext cx="3742489" cy="3442078"/>
            <a:chOff x="648775" y="1605959"/>
            <a:chExt cx="3742489" cy="3442078"/>
          </a:xfrm>
        </p:grpSpPr>
        <p:sp>
          <p:nvSpPr>
            <p:cNvPr id="1589" name="Google Shape;1589;p32"/>
            <p:cNvSpPr/>
            <p:nvPr/>
          </p:nvSpPr>
          <p:spPr>
            <a:xfrm>
              <a:off x="2109808" y="1605959"/>
              <a:ext cx="15209" cy="66485"/>
            </a:xfrm>
            <a:custGeom>
              <a:avLst/>
              <a:gdLst/>
              <a:ahLst/>
              <a:cxnLst/>
              <a:rect l="l" t="t" r="r" b="b"/>
              <a:pathLst>
                <a:path w="132" h="577" extrusionOk="0">
                  <a:moveTo>
                    <a:pt x="1" y="0"/>
                  </a:moveTo>
                  <a:lnTo>
                    <a:pt x="1" y="577"/>
                  </a:lnTo>
                  <a:lnTo>
                    <a:pt x="132" y="577"/>
                  </a:lnTo>
                  <a:lnTo>
                    <a:pt x="1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2080656" y="1631654"/>
              <a:ext cx="70055" cy="14288"/>
            </a:xfrm>
            <a:custGeom>
              <a:avLst/>
              <a:gdLst/>
              <a:ahLst/>
              <a:cxnLst/>
              <a:rect l="l" t="t" r="r" b="b"/>
              <a:pathLst>
                <a:path w="608" h="124" extrusionOk="0">
                  <a:moveTo>
                    <a:pt x="0" y="0"/>
                  </a:moveTo>
                  <a:lnTo>
                    <a:pt x="0" y="123"/>
                  </a:lnTo>
                  <a:lnTo>
                    <a:pt x="607" y="123"/>
                  </a:lnTo>
                  <a:lnTo>
                    <a:pt x="6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076373" y="2164550"/>
              <a:ext cx="128532" cy="96993"/>
            </a:xfrm>
            <a:custGeom>
              <a:avLst/>
              <a:gdLst/>
              <a:ahLst/>
              <a:cxnLst/>
              <a:rect l="l" t="t" r="r" b="b"/>
              <a:pathLst>
                <a:path w="1569" h="1184" extrusionOk="0">
                  <a:moveTo>
                    <a:pt x="700" y="0"/>
                  </a:moveTo>
                  <a:cubicBezTo>
                    <a:pt x="385" y="0"/>
                    <a:pt x="155" y="162"/>
                    <a:pt x="62" y="415"/>
                  </a:cubicBezTo>
                  <a:cubicBezTo>
                    <a:pt x="1" y="707"/>
                    <a:pt x="224" y="1061"/>
                    <a:pt x="639" y="1153"/>
                  </a:cubicBezTo>
                  <a:cubicBezTo>
                    <a:pt x="700" y="1184"/>
                    <a:pt x="800" y="1184"/>
                    <a:pt x="862" y="1184"/>
                  </a:cubicBezTo>
                  <a:cubicBezTo>
                    <a:pt x="1154" y="1184"/>
                    <a:pt x="1407" y="1061"/>
                    <a:pt x="1499" y="799"/>
                  </a:cubicBezTo>
                  <a:cubicBezTo>
                    <a:pt x="1569" y="484"/>
                    <a:pt x="1346" y="162"/>
                    <a:pt x="923" y="31"/>
                  </a:cubicBezTo>
                  <a:cubicBezTo>
                    <a:pt x="862" y="31"/>
                    <a:pt x="769" y="0"/>
                    <a:pt x="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2641218" y="4852250"/>
              <a:ext cx="325043" cy="15210"/>
            </a:xfrm>
            <a:custGeom>
              <a:avLst/>
              <a:gdLst/>
              <a:ahLst/>
              <a:cxnLst/>
              <a:rect l="l" t="t" r="r" b="b"/>
              <a:pathLst>
                <a:path w="2821" h="132" extrusionOk="0">
                  <a:moveTo>
                    <a:pt x="0" y="1"/>
                  </a:moveTo>
                  <a:lnTo>
                    <a:pt x="0" y="131"/>
                  </a:lnTo>
                  <a:lnTo>
                    <a:pt x="2821" y="131"/>
                  </a:lnTo>
                  <a:lnTo>
                    <a:pt x="28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912002" y="3118766"/>
              <a:ext cx="10813" cy="47350"/>
            </a:xfrm>
            <a:custGeom>
              <a:avLst/>
              <a:gdLst/>
              <a:ahLst/>
              <a:cxnLst/>
              <a:rect l="l" t="t" r="r" b="b"/>
              <a:pathLst>
                <a:path w="132" h="578" extrusionOk="0">
                  <a:moveTo>
                    <a:pt x="1" y="1"/>
                  </a:moveTo>
                  <a:lnTo>
                    <a:pt x="1" y="577"/>
                  </a:lnTo>
                  <a:lnTo>
                    <a:pt x="132" y="577"/>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893815" y="3137690"/>
              <a:ext cx="47268" cy="10158"/>
            </a:xfrm>
            <a:custGeom>
              <a:avLst/>
              <a:gdLst/>
              <a:ahLst/>
              <a:cxnLst/>
              <a:rect l="l" t="t" r="r" b="b"/>
              <a:pathLst>
                <a:path w="577" h="124" extrusionOk="0">
                  <a:moveTo>
                    <a:pt x="0" y="0"/>
                  </a:moveTo>
                  <a:lnTo>
                    <a:pt x="0" y="123"/>
                  </a:lnTo>
                  <a:lnTo>
                    <a:pt x="577" y="123"/>
                  </a:lnTo>
                  <a:lnTo>
                    <a:pt x="5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199960" y="2524179"/>
              <a:ext cx="57426" cy="54886"/>
            </a:xfrm>
            <a:custGeom>
              <a:avLst/>
              <a:gdLst/>
              <a:ahLst/>
              <a:cxnLst/>
              <a:rect l="l" t="t" r="r" b="b"/>
              <a:pathLst>
                <a:path w="701" h="670" extrusionOk="0">
                  <a:moveTo>
                    <a:pt x="346" y="124"/>
                  </a:moveTo>
                  <a:cubicBezTo>
                    <a:pt x="477" y="124"/>
                    <a:pt x="577" y="224"/>
                    <a:pt x="577" y="354"/>
                  </a:cubicBezTo>
                  <a:cubicBezTo>
                    <a:pt x="577" y="447"/>
                    <a:pt x="477" y="546"/>
                    <a:pt x="346" y="546"/>
                  </a:cubicBezTo>
                  <a:cubicBezTo>
                    <a:pt x="224" y="546"/>
                    <a:pt x="124" y="447"/>
                    <a:pt x="124" y="354"/>
                  </a:cubicBezTo>
                  <a:cubicBezTo>
                    <a:pt x="124" y="224"/>
                    <a:pt x="224" y="124"/>
                    <a:pt x="346" y="124"/>
                  </a:cubicBezTo>
                  <a:close/>
                  <a:moveTo>
                    <a:pt x="346" y="1"/>
                  </a:moveTo>
                  <a:cubicBezTo>
                    <a:pt x="154" y="1"/>
                    <a:pt x="1" y="162"/>
                    <a:pt x="1" y="354"/>
                  </a:cubicBezTo>
                  <a:cubicBezTo>
                    <a:pt x="1" y="546"/>
                    <a:pt x="154" y="669"/>
                    <a:pt x="346" y="669"/>
                  </a:cubicBezTo>
                  <a:cubicBezTo>
                    <a:pt x="539" y="669"/>
                    <a:pt x="700" y="546"/>
                    <a:pt x="700" y="354"/>
                  </a:cubicBezTo>
                  <a:cubicBezTo>
                    <a:pt x="700" y="162"/>
                    <a:pt x="539" y="1"/>
                    <a:pt x="346" y="1"/>
                  </a:cubicBezTo>
                  <a:close/>
                </a:path>
              </a:pathLst>
            </a:custGeom>
            <a:solidFill>
              <a:srgbClr val="9DD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1162326" y="2561387"/>
              <a:ext cx="77199" cy="80773"/>
            </a:xfrm>
            <a:custGeom>
              <a:avLst/>
              <a:gdLst/>
              <a:ahLst/>
              <a:cxnLst/>
              <a:rect l="l" t="t" r="r" b="b"/>
              <a:pathLst>
                <a:path w="670" h="701" extrusionOk="0">
                  <a:moveTo>
                    <a:pt x="346" y="124"/>
                  </a:moveTo>
                  <a:cubicBezTo>
                    <a:pt x="446" y="124"/>
                    <a:pt x="539" y="224"/>
                    <a:pt x="539" y="354"/>
                  </a:cubicBezTo>
                  <a:cubicBezTo>
                    <a:pt x="539" y="477"/>
                    <a:pt x="446" y="577"/>
                    <a:pt x="346" y="577"/>
                  </a:cubicBezTo>
                  <a:cubicBezTo>
                    <a:pt x="223" y="577"/>
                    <a:pt x="123" y="477"/>
                    <a:pt x="123" y="354"/>
                  </a:cubicBezTo>
                  <a:cubicBezTo>
                    <a:pt x="123" y="224"/>
                    <a:pt x="223" y="124"/>
                    <a:pt x="346" y="124"/>
                  </a:cubicBezTo>
                  <a:close/>
                  <a:moveTo>
                    <a:pt x="346" y="1"/>
                  </a:moveTo>
                  <a:cubicBezTo>
                    <a:pt x="154" y="1"/>
                    <a:pt x="1" y="162"/>
                    <a:pt x="1" y="354"/>
                  </a:cubicBezTo>
                  <a:cubicBezTo>
                    <a:pt x="1" y="546"/>
                    <a:pt x="154" y="700"/>
                    <a:pt x="346" y="700"/>
                  </a:cubicBezTo>
                  <a:cubicBezTo>
                    <a:pt x="539" y="700"/>
                    <a:pt x="669" y="546"/>
                    <a:pt x="669" y="354"/>
                  </a:cubicBezTo>
                  <a:cubicBezTo>
                    <a:pt x="669" y="162"/>
                    <a:pt x="539" y="1"/>
                    <a:pt x="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772063" y="1962631"/>
              <a:ext cx="365831" cy="14288"/>
            </a:xfrm>
            <a:custGeom>
              <a:avLst/>
              <a:gdLst/>
              <a:ahLst/>
              <a:cxnLst/>
              <a:rect l="l" t="t" r="r" b="b"/>
              <a:pathLst>
                <a:path w="3175" h="124" extrusionOk="0">
                  <a:moveTo>
                    <a:pt x="0" y="0"/>
                  </a:moveTo>
                  <a:lnTo>
                    <a:pt x="0" y="123"/>
                  </a:lnTo>
                  <a:lnTo>
                    <a:pt x="3174" y="123"/>
                  </a:lnTo>
                  <a:lnTo>
                    <a:pt x="31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1210143" y="2247981"/>
              <a:ext cx="162118" cy="14288"/>
            </a:xfrm>
            <a:custGeom>
              <a:avLst/>
              <a:gdLst/>
              <a:ahLst/>
              <a:cxnLst/>
              <a:rect l="l" t="t" r="r" b="b"/>
              <a:pathLst>
                <a:path w="1407" h="124" extrusionOk="0">
                  <a:moveTo>
                    <a:pt x="1" y="0"/>
                  </a:moveTo>
                  <a:lnTo>
                    <a:pt x="1" y="123"/>
                  </a:lnTo>
                  <a:lnTo>
                    <a:pt x="1407" y="123"/>
                  </a:lnTo>
                  <a:lnTo>
                    <a:pt x="1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3409594" y="2162174"/>
              <a:ext cx="94536" cy="10158"/>
            </a:xfrm>
            <a:custGeom>
              <a:avLst/>
              <a:gdLst/>
              <a:ahLst/>
              <a:cxnLst/>
              <a:rect l="l" t="t" r="r" b="b"/>
              <a:pathLst>
                <a:path w="1154" h="124" extrusionOk="0">
                  <a:moveTo>
                    <a:pt x="1" y="1"/>
                  </a:moveTo>
                  <a:lnTo>
                    <a:pt x="1" y="124"/>
                  </a:lnTo>
                  <a:lnTo>
                    <a:pt x="1154" y="124"/>
                  </a:lnTo>
                  <a:lnTo>
                    <a:pt x="1154" y="1"/>
                  </a:lnTo>
                  <a:close/>
                </a:path>
              </a:pathLst>
            </a:custGeom>
            <a:solidFill>
              <a:srgbClr val="9DD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1612158" y="2137252"/>
              <a:ext cx="1151303" cy="2246657"/>
            </a:xfrm>
            <a:custGeom>
              <a:avLst/>
              <a:gdLst/>
              <a:ahLst/>
              <a:cxnLst/>
              <a:rect l="l" t="t" r="r" b="b"/>
              <a:pathLst>
                <a:path w="9992" h="19498" extrusionOk="0">
                  <a:moveTo>
                    <a:pt x="2014" y="0"/>
                  </a:moveTo>
                  <a:cubicBezTo>
                    <a:pt x="1" y="11682"/>
                    <a:pt x="4258" y="17031"/>
                    <a:pt x="6403" y="19498"/>
                  </a:cubicBezTo>
                  <a:lnTo>
                    <a:pt x="9992" y="18061"/>
                  </a:lnTo>
                  <a:cubicBezTo>
                    <a:pt x="9700" y="10276"/>
                    <a:pt x="8931" y="6210"/>
                    <a:pt x="2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2"/>
            <p:cNvSpPr/>
            <p:nvPr/>
          </p:nvSpPr>
          <p:spPr>
            <a:xfrm>
              <a:off x="1774277" y="2127688"/>
              <a:ext cx="996329" cy="2259793"/>
            </a:xfrm>
            <a:custGeom>
              <a:avLst/>
              <a:gdLst/>
              <a:ahLst/>
              <a:cxnLst/>
              <a:rect l="l" t="t" r="r" b="b"/>
              <a:pathLst>
                <a:path w="8647" h="19612" extrusionOk="0">
                  <a:moveTo>
                    <a:pt x="608" y="1"/>
                  </a:moveTo>
                  <a:cubicBezTo>
                    <a:pt x="598" y="1"/>
                    <a:pt x="587" y="4"/>
                    <a:pt x="577" y="14"/>
                  </a:cubicBezTo>
                  <a:cubicBezTo>
                    <a:pt x="577" y="14"/>
                    <a:pt x="546" y="14"/>
                    <a:pt x="546" y="45"/>
                  </a:cubicBezTo>
                  <a:cubicBezTo>
                    <a:pt x="162" y="2197"/>
                    <a:pt x="0" y="4149"/>
                    <a:pt x="0" y="5909"/>
                  </a:cubicBezTo>
                  <a:cubicBezTo>
                    <a:pt x="0" y="13656"/>
                    <a:pt x="3174" y="17598"/>
                    <a:pt x="4965" y="19612"/>
                  </a:cubicBezTo>
                  <a:lnTo>
                    <a:pt x="5065" y="19520"/>
                  </a:lnTo>
                  <a:cubicBezTo>
                    <a:pt x="3297" y="17529"/>
                    <a:pt x="131" y="13594"/>
                    <a:pt x="131" y="5909"/>
                  </a:cubicBezTo>
                  <a:cubicBezTo>
                    <a:pt x="131" y="4178"/>
                    <a:pt x="287" y="2290"/>
                    <a:pt x="658" y="188"/>
                  </a:cubicBezTo>
                  <a:lnTo>
                    <a:pt x="658" y="188"/>
                  </a:lnTo>
                  <a:cubicBezTo>
                    <a:pt x="4035" y="3260"/>
                    <a:pt x="5934" y="5800"/>
                    <a:pt x="7017" y="8537"/>
                  </a:cubicBezTo>
                  <a:cubicBezTo>
                    <a:pt x="8101" y="11289"/>
                    <a:pt x="8362" y="14232"/>
                    <a:pt x="8523" y="18144"/>
                  </a:cubicBezTo>
                  <a:lnTo>
                    <a:pt x="8646" y="18144"/>
                  </a:lnTo>
                  <a:cubicBezTo>
                    <a:pt x="8485" y="14232"/>
                    <a:pt x="8231" y="11258"/>
                    <a:pt x="7140" y="8499"/>
                  </a:cubicBezTo>
                  <a:cubicBezTo>
                    <a:pt x="6025" y="5717"/>
                    <a:pt x="4104" y="3119"/>
                    <a:pt x="646" y="14"/>
                  </a:cubicBezTo>
                  <a:cubicBezTo>
                    <a:pt x="646" y="14"/>
                    <a:pt x="629"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2"/>
            <p:cNvSpPr/>
            <p:nvPr/>
          </p:nvSpPr>
          <p:spPr>
            <a:xfrm>
              <a:off x="1837074" y="2132873"/>
              <a:ext cx="720025" cy="2136848"/>
            </a:xfrm>
            <a:custGeom>
              <a:avLst/>
              <a:gdLst/>
              <a:ahLst/>
              <a:cxnLst/>
              <a:rect l="l" t="t" r="r" b="b"/>
              <a:pathLst>
                <a:path w="6249" h="18545" extrusionOk="0">
                  <a:moveTo>
                    <a:pt x="131" y="0"/>
                  </a:moveTo>
                  <a:lnTo>
                    <a:pt x="1" y="38"/>
                  </a:lnTo>
                  <a:cubicBezTo>
                    <a:pt x="1" y="38"/>
                    <a:pt x="1215" y="9484"/>
                    <a:pt x="6118" y="18545"/>
                  </a:cubicBezTo>
                  <a:lnTo>
                    <a:pt x="6249" y="18483"/>
                  </a:lnTo>
                  <a:cubicBezTo>
                    <a:pt x="3782" y="13964"/>
                    <a:pt x="2245" y="9353"/>
                    <a:pt x="1346" y="5864"/>
                  </a:cubicBezTo>
                  <a:cubicBezTo>
                    <a:pt x="900" y="4104"/>
                    <a:pt x="577" y="2659"/>
                    <a:pt x="385" y="1637"/>
                  </a:cubicBezTo>
                  <a:cubicBezTo>
                    <a:pt x="293" y="1122"/>
                    <a:pt x="224" y="707"/>
                    <a:pt x="193" y="423"/>
                  </a:cubicBezTo>
                  <a:cubicBezTo>
                    <a:pt x="162" y="292"/>
                    <a:pt x="162" y="192"/>
                    <a:pt x="131" y="131"/>
                  </a:cubicBezTo>
                  <a:lnTo>
                    <a:pt x="1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2"/>
            <p:cNvSpPr/>
            <p:nvPr/>
          </p:nvSpPr>
          <p:spPr>
            <a:xfrm>
              <a:off x="1833617" y="2132873"/>
              <a:ext cx="634991" cy="2221884"/>
            </a:xfrm>
            <a:custGeom>
              <a:avLst/>
              <a:gdLst/>
              <a:ahLst/>
              <a:cxnLst/>
              <a:rect l="l" t="t" r="r" b="b"/>
              <a:pathLst>
                <a:path w="5511" h="19283" extrusionOk="0">
                  <a:moveTo>
                    <a:pt x="31" y="0"/>
                  </a:moveTo>
                  <a:cubicBezTo>
                    <a:pt x="31" y="0"/>
                    <a:pt x="0" y="423"/>
                    <a:pt x="0" y="1091"/>
                  </a:cubicBezTo>
                  <a:cubicBezTo>
                    <a:pt x="0" y="3943"/>
                    <a:pt x="477" y="11912"/>
                    <a:pt x="5411" y="19282"/>
                  </a:cubicBezTo>
                  <a:lnTo>
                    <a:pt x="5510" y="19213"/>
                  </a:lnTo>
                  <a:cubicBezTo>
                    <a:pt x="607" y="11881"/>
                    <a:pt x="131" y="3912"/>
                    <a:pt x="131" y="1091"/>
                  </a:cubicBezTo>
                  <a:cubicBezTo>
                    <a:pt x="131" y="738"/>
                    <a:pt x="131" y="484"/>
                    <a:pt x="161" y="292"/>
                  </a:cubicBezTo>
                  <a:lnTo>
                    <a:pt x="161" y="100"/>
                  </a:lnTo>
                  <a:lnTo>
                    <a:pt x="161" y="38"/>
                  </a:lnTo>
                  <a:lnTo>
                    <a:pt x="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2"/>
            <p:cNvSpPr/>
            <p:nvPr/>
          </p:nvSpPr>
          <p:spPr>
            <a:xfrm>
              <a:off x="1837074" y="2132873"/>
              <a:ext cx="774987" cy="2092601"/>
            </a:xfrm>
            <a:custGeom>
              <a:avLst/>
              <a:gdLst/>
              <a:ahLst/>
              <a:cxnLst/>
              <a:rect l="l" t="t" r="r" b="b"/>
              <a:pathLst>
                <a:path w="6726" h="18161" extrusionOk="0">
                  <a:moveTo>
                    <a:pt x="131" y="0"/>
                  </a:moveTo>
                  <a:lnTo>
                    <a:pt x="1" y="38"/>
                  </a:lnTo>
                  <a:cubicBezTo>
                    <a:pt x="1215" y="2536"/>
                    <a:pt x="2791" y="6502"/>
                    <a:pt x="4097" y="10122"/>
                  </a:cubicBezTo>
                  <a:cubicBezTo>
                    <a:pt x="4773" y="11951"/>
                    <a:pt x="5350" y="13680"/>
                    <a:pt x="5796" y="15086"/>
                  </a:cubicBezTo>
                  <a:cubicBezTo>
                    <a:pt x="6211" y="16493"/>
                    <a:pt x="6533" y="17615"/>
                    <a:pt x="6595" y="18160"/>
                  </a:cubicBezTo>
                  <a:lnTo>
                    <a:pt x="6725" y="18130"/>
                  </a:lnTo>
                  <a:cubicBezTo>
                    <a:pt x="6664" y="17584"/>
                    <a:pt x="6341" y="16462"/>
                    <a:pt x="5926" y="15055"/>
                  </a:cubicBezTo>
                  <a:cubicBezTo>
                    <a:pt x="4581" y="10798"/>
                    <a:pt x="1953" y="3720"/>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2"/>
            <p:cNvSpPr/>
            <p:nvPr/>
          </p:nvSpPr>
          <p:spPr>
            <a:xfrm>
              <a:off x="1837074" y="2129301"/>
              <a:ext cx="856449" cy="2036832"/>
            </a:xfrm>
            <a:custGeom>
              <a:avLst/>
              <a:gdLst/>
              <a:ahLst/>
              <a:cxnLst/>
              <a:rect l="l" t="t" r="r" b="b"/>
              <a:pathLst>
                <a:path w="7433" h="17677" extrusionOk="0">
                  <a:moveTo>
                    <a:pt x="101" y="0"/>
                  </a:moveTo>
                  <a:lnTo>
                    <a:pt x="1" y="100"/>
                  </a:lnTo>
                  <a:cubicBezTo>
                    <a:pt x="5511" y="6502"/>
                    <a:pt x="6310" y="12043"/>
                    <a:pt x="7302" y="17676"/>
                  </a:cubicBezTo>
                  <a:lnTo>
                    <a:pt x="7433" y="17646"/>
                  </a:lnTo>
                  <a:cubicBezTo>
                    <a:pt x="6441" y="12043"/>
                    <a:pt x="5603" y="6441"/>
                    <a:pt x="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2"/>
            <p:cNvSpPr/>
            <p:nvPr/>
          </p:nvSpPr>
          <p:spPr>
            <a:xfrm>
              <a:off x="1118080" y="2934249"/>
              <a:ext cx="1335429" cy="1674680"/>
            </a:xfrm>
            <a:custGeom>
              <a:avLst/>
              <a:gdLst/>
              <a:ahLst/>
              <a:cxnLst/>
              <a:rect l="l" t="t" r="r" b="b"/>
              <a:pathLst>
                <a:path w="11590" h="14534" extrusionOk="0">
                  <a:moveTo>
                    <a:pt x="0" y="0"/>
                  </a:moveTo>
                  <a:cubicBezTo>
                    <a:pt x="1691" y="10053"/>
                    <a:pt x="6656" y="13157"/>
                    <a:pt x="9123" y="14533"/>
                  </a:cubicBezTo>
                  <a:lnTo>
                    <a:pt x="11590" y="12358"/>
                  </a:lnTo>
                  <a:cubicBezTo>
                    <a:pt x="9123" y="6110"/>
                    <a:pt x="7363" y="30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2"/>
            <p:cNvSpPr/>
            <p:nvPr/>
          </p:nvSpPr>
          <p:spPr>
            <a:xfrm>
              <a:off x="1110129" y="2926298"/>
              <a:ext cx="1350523" cy="1690581"/>
            </a:xfrm>
            <a:custGeom>
              <a:avLst/>
              <a:gdLst/>
              <a:ahLst/>
              <a:cxnLst/>
              <a:rect l="l" t="t" r="r" b="b"/>
              <a:pathLst>
                <a:path w="11721" h="14672" extrusionOk="0">
                  <a:moveTo>
                    <a:pt x="31" y="0"/>
                  </a:moveTo>
                  <a:cubicBezTo>
                    <a:pt x="0" y="31"/>
                    <a:pt x="0" y="31"/>
                    <a:pt x="0" y="69"/>
                  </a:cubicBezTo>
                  <a:cubicBezTo>
                    <a:pt x="838" y="5095"/>
                    <a:pt x="2529" y="8392"/>
                    <a:pt x="4296" y="10636"/>
                  </a:cubicBezTo>
                  <a:cubicBezTo>
                    <a:pt x="6056" y="12842"/>
                    <a:pt x="7908" y="13964"/>
                    <a:pt x="9161" y="14671"/>
                  </a:cubicBezTo>
                  <a:lnTo>
                    <a:pt x="9223" y="14541"/>
                  </a:lnTo>
                  <a:cubicBezTo>
                    <a:pt x="8008" y="13864"/>
                    <a:pt x="6148" y="12750"/>
                    <a:pt x="4388" y="10537"/>
                  </a:cubicBezTo>
                  <a:cubicBezTo>
                    <a:pt x="2641" y="8347"/>
                    <a:pt x="985" y="5113"/>
                    <a:pt x="149" y="179"/>
                  </a:cubicBezTo>
                  <a:lnTo>
                    <a:pt x="149" y="179"/>
                  </a:lnTo>
                  <a:cubicBezTo>
                    <a:pt x="3768" y="1670"/>
                    <a:pt x="6005" y="3195"/>
                    <a:pt x="7655" y="5095"/>
                  </a:cubicBezTo>
                  <a:cubicBezTo>
                    <a:pt x="9322" y="7017"/>
                    <a:pt x="10375" y="9322"/>
                    <a:pt x="11597" y="12427"/>
                  </a:cubicBezTo>
                  <a:lnTo>
                    <a:pt x="11720" y="12396"/>
                  </a:lnTo>
                  <a:cubicBezTo>
                    <a:pt x="10506" y="9292"/>
                    <a:pt x="9445" y="6948"/>
                    <a:pt x="7755" y="4995"/>
                  </a:cubicBezTo>
                  <a:cubicBezTo>
                    <a:pt x="6087" y="3074"/>
                    <a:pt x="3781" y="1537"/>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2"/>
            <p:cNvSpPr/>
            <p:nvPr/>
          </p:nvSpPr>
          <p:spPr>
            <a:xfrm>
              <a:off x="1110129" y="2929755"/>
              <a:ext cx="1191977" cy="1532147"/>
            </a:xfrm>
            <a:custGeom>
              <a:avLst/>
              <a:gdLst/>
              <a:ahLst/>
              <a:cxnLst/>
              <a:rect l="l" t="t" r="r" b="b"/>
              <a:pathLst>
                <a:path w="10345" h="13297" extrusionOk="0">
                  <a:moveTo>
                    <a:pt x="131" y="1"/>
                  </a:moveTo>
                  <a:lnTo>
                    <a:pt x="0" y="70"/>
                  </a:lnTo>
                  <a:cubicBezTo>
                    <a:pt x="0" y="70"/>
                    <a:pt x="3681" y="7371"/>
                    <a:pt x="10252" y="13296"/>
                  </a:cubicBezTo>
                  <a:lnTo>
                    <a:pt x="10345" y="13196"/>
                  </a:lnTo>
                  <a:cubicBezTo>
                    <a:pt x="7048" y="10253"/>
                    <a:pt x="4519" y="6956"/>
                    <a:pt x="2759" y="4389"/>
                  </a:cubicBezTo>
                  <a:cubicBezTo>
                    <a:pt x="1891" y="3113"/>
                    <a:pt x="1253" y="2022"/>
                    <a:pt x="799" y="1223"/>
                  </a:cubicBezTo>
                  <a:cubicBezTo>
                    <a:pt x="576" y="838"/>
                    <a:pt x="415" y="546"/>
                    <a:pt x="292" y="324"/>
                  </a:cubicBezTo>
                  <a:cubicBezTo>
                    <a:pt x="223" y="231"/>
                    <a:pt x="192" y="131"/>
                    <a:pt x="161" y="101"/>
                  </a:cubicBezTo>
                  <a:cubicBezTo>
                    <a:pt x="131" y="39"/>
                    <a:pt x="131"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2"/>
            <p:cNvSpPr/>
            <p:nvPr/>
          </p:nvSpPr>
          <p:spPr>
            <a:xfrm>
              <a:off x="1110129" y="2929755"/>
              <a:ext cx="1144159" cy="1627784"/>
            </a:xfrm>
            <a:custGeom>
              <a:avLst/>
              <a:gdLst/>
              <a:ahLst/>
              <a:cxnLst/>
              <a:rect l="l" t="t" r="r" b="b"/>
              <a:pathLst>
                <a:path w="9930" h="14127" extrusionOk="0">
                  <a:moveTo>
                    <a:pt x="131" y="1"/>
                  </a:moveTo>
                  <a:lnTo>
                    <a:pt x="0" y="39"/>
                  </a:lnTo>
                  <a:cubicBezTo>
                    <a:pt x="0" y="70"/>
                    <a:pt x="2275" y="8424"/>
                    <a:pt x="9868" y="14126"/>
                  </a:cubicBezTo>
                  <a:lnTo>
                    <a:pt x="9930" y="14026"/>
                  </a:lnTo>
                  <a:cubicBezTo>
                    <a:pt x="6179" y="11183"/>
                    <a:pt x="3720" y="7686"/>
                    <a:pt x="2213" y="4904"/>
                  </a:cubicBezTo>
                  <a:cubicBezTo>
                    <a:pt x="1445" y="3498"/>
                    <a:pt x="930" y="2276"/>
                    <a:pt x="607" y="1415"/>
                  </a:cubicBezTo>
                  <a:cubicBezTo>
                    <a:pt x="415" y="961"/>
                    <a:pt x="323" y="616"/>
                    <a:pt x="223" y="385"/>
                  </a:cubicBezTo>
                  <a:cubicBezTo>
                    <a:pt x="192" y="262"/>
                    <a:pt x="161" y="162"/>
                    <a:pt x="161" y="101"/>
                  </a:cubicBezTo>
                  <a:cubicBezTo>
                    <a:pt x="131" y="39"/>
                    <a:pt x="131"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2"/>
            <p:cNvSpPr/>
            <p:nvPr/>
          </p:nvSpPr>
          <p:spPr>
            <a:xfrm>
              <a:off x="1110129" y="2926298"/>
              <a:ext cx="1225622" cy="1483291"/>
            </a:xfrm>
            <a:custGeom>
              <a:avLst/>
              <a:gdLst/>
              <a:ahLst/>
              <a:cxnLst/>
              <a:rect l="l" t="t" r="r" b="b"/>
              <a:pathLst>
                <a:path w="10637" h="12873" extrusionOk="0">
                  <a:moveTo>
                    <a:pt x="100" y="0"/>
                  </a:moveTo>
                  <a:lnTo>
                    <a:pt x="0" y="100"/>
                  </a:lnTo>
                  <a:cubicBezTo>
                    <a:pt x="1699" y="1760"/>
                    <a:pt x="4135" y="4550"/>
                    <a:pt x="6218" y="7109"/>
                  </a:cubicBezTo>
                  <a:cubicBezTo>
                    <a:pt x="7270" y="8392"/>
                    <a:pt x="8231" y="9607"/>
                    <a:pt x="9000" y="10636"/>
                  </a:cubicBezTo>
                  <a:cubicBezTo>
                    <a:pt x="9737" y="11659"/>
                    <a:pt x="10314" y="12458"/>
                    <a:pt x="10506" y="12873"/>
                  </a:cubicBezTo>
                  <a:lnTo>
                    <a:pt x="10637" y="12811"/>
                  </a:lnTo>
                  <a:cubicBezTo>
                    <a:pt x="10406" y="12396"/>
                    <a:pt x="9868" y="11597"/>
                    <a:pt x="9100" y="10567"/>
                  </a:cubicBezTo>
                  <a:cubicBezTo>
                    <a:pt x="6825" y="7493"/>
                    <a:pt x="2659" y="2498"/>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2"/>
            <p:cNvSpPr/>
            <p:nvPr/>
          </p:nvSpPr>
          <p:spPr>
            <a:xfrm>
              <a:off x="1113586" y="2926298"/>
              <a:ext cx="1269982" cy="1413350"/>
            </a:xfrm>
            <a:custGeom>
              <a:avLst/>
              <a:gdLst/>
              <a:ahLst/>
              <a:cxnLst/>
              <a:rect l="l" t="t" r="r" b="b"/>
              <a:pathLst>
                <a:path w="11022" h="12266" extrusionOk="0">
                  <a:moveTo>
                    <a:pt x="70" y="0"/>
                  </a:moveTo>
                  <a:lnTo>
                    <a:pt x="1" y="131"/>
                  </a:lnTo>
                  <a:cubicBezTo>
                    <a:pt x="6280" y="3750"/>
                    <a:pt x="8493" y="8008"/>
                    <a:pt x="10922" y="12266"/>
                  </a:cubicBezTo>
                  <a:lnTo>
                    <a:pt x="11022" y="12204"/>
                  </a:lnTo>
                  <a:cubicBezTo>
                    <a:pt x="8616" y="7947"/>
                    <a:pt x="6380" y="3651"/>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2"/>
            <p:cNvSpPr/>
            <p:nvPr/>
          </p:nvSpPr>
          <p:spPr>
            <a:xfrm>
              <a:off x="977277" y="3760397"/>
              <a:ext cx="904266" cy="1287639"/>
            </a:xfrm>
            <a:custGeom>
              <a:avLst/>
              <a:gdLst/>
              <a:ahLst/>
              <a:cxnLst/>
              <a:rect l="l" t="t" r="r" b="b"/>
              <a:pathLst>
                <a:path w="7848" h="11175" extrusionOk="0">
                  <a:moveTo>
                    <a:pt x="69" y="1"/>
                  </a:moveTo>
                  <a:lnTo>
                    <a:pt x="0" y="93"/>
                  </a:lnTo>
                  <a:cubicBezTo>
                    <a:pt x="0" y="93"/>
                    <a:pt x="0" y="131"/>
                    <a:pt x="69" y="162"/>
                  </a:cubicBezTo>
                  <a:cubicBezTo>
                    <a:pt x="738" y="608"/>
                    <a:pt x="6279" y="4358"/>
                    <a:pt x="7716" y="11175"/>
                  </a:cubicBezTo>
                  <a:lnTo>
                    <a:pt x="7847" y="11144"/>
                  </a:lnTo>
                  <a:cubicBezTo>
                    <a:pt x="6310" y="3812"/>
                    <a:pt x="69" y="1"/>
                    <a:pt x="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2"/>
            <p:cNvSpPr/>
            <p:nvPr/>
          </p:nvSpPr>
          <p:spPr>
            <a:xfrm>
              <a:off x="648775" y="3583876"/>
              <a:ext cx="354309" cy="198763"/>
            </a:xfrm>
            <a:custGeom>
              <a:avLst/>
              <a:gdLst/>
              <a:ahLst/>
              <a:cxnLst/>
              <a:rect l="l" t="t" r="r" b="b"/>
              <a:pathLst>
                <a:path w="3075" h="1725" extrusionOk="0">
                  <a:moveTo>
                    <a:pt x="1273" y="1"/>
                  </a:moveTo>
                  <a:cubicBezTo>
                    <a:pt x="1145" y="1"/>
                    <a:pt x="1020" y="39"/>
                    <a:pt x="899" y="126"/>
                  </a:cubicBezTo>
                  <a:cubicBezTo>
                    <a:pt x="0" y="795"/>
                    <a:pt x="3074" y="1725"/>
                    <a:pt x="3074" y="1725"/>
                  </a:cubicBezTo>
                  <a:cubicBezTo>
                    <a:pt x="3074" y="1725"/>
                    <a:pt x="2131" y="1"/>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2"/>
            <p:cNvSpPr/>
            <p:nvPr/>
          </p:nvSpPr>
          <p:spPr>
            <a:xfrm>
              <a:off x="921624" y="3553803"/>
              <a:ext cx="270082" cy="317445"/>
            </a:xfrm>
            <a:custGeom>
              <a:avLst/>
              <a:gdLst/>
              <a:ahLst/>
              <a:cxnLst/>
              <a:rect l="l" t="t" r="r" b="b"/>
              <a:pathLst>
                <a:path w="2344" h="2755" extrusionOk="0">
                  <a:moveTo>
                    <a:pt x="1099" y="0"/>
                  </a:moveTo>
                  <a:cubicBezTo>
                    <a:pt x="0" y="0"/>
                    <a:pt x="1767" y="2754"/>
                    <a:pt x="1767" y="2754"/>
                  </a:cubicBezTo>
                  <a:cubicBezTo>
                    <a:pt x="1767" y="2754"/>
                    <a:pt x="2343" y="95"/>
                    <a:pt x="1160" y="3"/>
                  </a:cubicBezTo>
                  <a:cubicBezTo>
                    <a:pt x="1139" y="1"/>
                    <a:pt x="1118" y="0"/>
                    <a:pt x="10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2"/>
            <p:cNvSpPr/>
            <p:nvPr/>
          </p:nvSpPr>
          <p:spPr>
            <a:xfrm>
              <a:off x="1186638" y="3645520"/>
              <a:ext cx="237013" cy="324819"/>
            </a:xfrm>
            <a:custGeom>
              <a:avLst/>
              <a:gdLst/>
              <a:ahLst/>
              <a:cxnLst/>
              <a:rect l="l" t="t" r="r" b="b"/>
              <a:pathLst>
                <a:path w="2057" h="2819" extrusionOk="0">
                  <a:moveTo>
                    <a:pt x="774" y="1"/>
                  </a:moveTo>
                  <a:cubicBezTo>
                    <a:pt x="1" y="1"/>
                    <a:pt x="489" y="2819"/>
                    <a:pt x="489" y="2819"/>
                  </a:cubicBezTo>
                  <a:cubicBezTo>
                    <a:pt x="489" y="2819"/>
                    <a:pt x="2057" y="613"/>
                    <a:pt x="1004" y="68"/>
                  </a:cubicBezTo>
                  <a:cubicBezTo>
                    <a:pt x="917" y="22"/>
                    <a:pt x="840"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2"/>
            <p:cNvSpPr/>
            <p:nvPr/>
          </p:nvSpPr>
          <p:spPr>
            <a:xfrm>
              <a:off x="1344609" y="3816050"/>
              <a:ext cx="223416" cy="309264"/>
            </a:xfrm>
            <a:custGeom>
              <a:avLst/>
              <a:gdLst/>
              <a:ahLst/>
              <a:cxnLst/>
              <a:rect l="l" t="t" r="r" b="b"/>
              <a:pathLst>
                <a:path w="1939" h="2684" extrusionOk="0">
                  <a:moveTo>
                    <a:pt x="731" y="0"/>
                  </a:moveTo>
                  <a:cubicBezTo>
                    <a:pt x="0" y="0"/>
                    <a:pt x="463" y="2684"/>
                    <a:pt x="463" y="2684"/>
                  </a:cubicBezTo>
                  <a:cubicBezTo>
                    <a:pt x="463" y="2684"/>
                    <a:pt x="1938" y="570"/>
                    <a:pt x="947" y="63"/>
                  </a:cubicBezTo>
                  <a:cubicBezTo>
                    <a:pt x="865" y="20"/>
                    <a:pt x="794" y="0"/>
                    <a:pt x="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2"/>
            <p:cNvSpPr/>
            <p:nvPr/>
          </p:nvSpPr>
          <p:spPr>
            <a:xfrm>
              <a:off x="1094229" y="4081984"/>
              <a:ext cx="311792" cy="114188"/>
            </a:xfrm>
            <a:custGeom>
              <a:avLst/>
              <a:gdLst/>
              <a:ahLst/>
              <a:cxnLst/>
              <a:rect l="l" t="t" r="r" b="b"/>
              <a:pathLst>
                <a:path w="2706" h="991" extrusionOk="0">
                  <a:moveTo>
                    <a:pt x="1031" y="0"/>
                  </a:moveTo>
                  <a:cubicBezTo>
                    <a:pt x="571" y="0"/>
                    <a:pt x="172" y="128"/>
                    <a:pt x="77" y="537"/>
                  </a:cubicBezTo>
                  <a:cubicBezTo>
                    <a:pt x="1" y="873"/>
                    <a:pt x="206" y="991"/>
                    <a:pt x="530" y="991"/>
                  </a:cubicBezTo>
                  <a:cubicBezTo>
                    <a:pt x="1290" y="991"/>
                    <a:pt x="2705" y="345"/>
                    <a:pt x="2705" y="345"/>
                  </a:cubicBezTo>
                  <a:cubicBezTo>
                    <a:pt x="2705" y="345"/>
                    <a:pt x="1786" y="0"/>
                    <a:pt x="1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2"/>
            <p:cNvSpPr/>
            <p:nvPr/>
          </p:nvSpPr>
          <p:spPr>
            <a:xfrm>
              <a:off x="1469742" y="3963074"/>
              <a:ext cx="223993" cy="306614"/>
            </a:xfrm>
            <a:custGeom>
              <a:avLst/>
              <a:gdLst/>
              <a:ahLst/>
              <a:cxnLst/>
              <a:rect l="l" t="t" r="r" b="b"/>
              <a:pathLst>
                <a:path w="1944" h="2661" extrusionOk="0">
                  <a:moveTo>
                    <a:pt x="706" y="1"/>
                  </a:moveTo>
                  <a:cubicBezTo>
                    <a:pt x="1" y="1"/>
                    <a:pt x="437" y="2661"/>
                    <a:pt x="437" y="2661"/>
                  </a:cubicBezTo>
                  <a:cubicBezTo>
                    <a:pt x="437" y="2661"/>
                    <a:pt x="1944" y="578"/>
                    <a:pt x="914" y="63"/>
                  </a:cubicBezTo>
                  <a:cubicBezTo>
                    <a:pt x="836" y="20"/>
                    <a:pt x="767"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2"/>
            <p:cNvSpPr/>
            <p:nvPr/>
          </p:nvSpPr>
          <p:spPr>
            <a:xfrm>
              <a:off x="1215559" y="4227857"/>
              <a:ext cx="315249" cy="114649"/>
            </a:xfrm>
            <a:custGeom>
              <a:avLst/>
              <a:gdLst/>
              <a:ahLst/>
              <a:cxnLst/>
              <a:rect l="l" t="t" r="r" b="b"/>
              <a:pathLst>
                <a:path w="2736" h="995" extrusionOk="0">
                  <a:moveTo>
                    <a:pt x="1037" y="1"/>
                  </a:moveTo>
                  <a:cubicBezTo>
                    <a:pt x="576" y="1"/>
                    <a:pt x="175" y="133"/>
                    <a:pt x="77" y="555"/>
                  </a:cubicBezTo>
                  <a:cubicBezTo>
                    <a:pt x="1" y="880"/>
                    <a:pt x="207" y="995"/>
                    <a:pt x="534" y="995"/>
                  </a:cubicBezTo>
                  <a:cubicBezTo>
                    <a:pt x="1302" y="995"/>
                    <a:pt x="2736" y="363"/>
                    <a:pt x="2736" y="363"/>
                  </a:cubicBezTo>
                  <a:cubicBezTo>
                    <a:pt x="2736" y="363"/>
                    <a:pt x="1803" y="1"/>
                    <a:pt x="1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2"/>
            <p:cNvSpPr/>
            <p:nvPr/>
          </p:nvSpPr>
          <p:spPr>
            <a:xfrm>
              <a:off x="1611236" y="4140979"/>
              <a:ext cx="215351" cy="302235"/>
            </a:xfrm>
            <a:custGeom>
              <a:avLst/>
              <a:gdLst/>
              <a:ahLst/>
              <a:cxnLst/>
              <a:rect l="l" t="t" r="r" b="b"/>
              <a:pathLst>
                <a:path w="1869" h="2623" extrusionOk="0">
                  <a:moveTo>
                    <a:pt x="669" y="1"/>
                  </a:moveTo>
                  <a:cubicBezTo>
                    <a:pt x="0" y="1"/>
                    <a:pt x="101" y="2623"/>
                    <a:pt x="101" y="2623"/>
                  </a:cubicBezTo>
                  <a:cubicBezTo>
                    <a:pt x="101" y="2623"/>
                    <a:pt x="1869" y="732"/>
                    <a:pt x="908" y="94"/>
                  </a:cubicBezTo>
                  <a:cubicBezTo>
                    <a:pt x="819" y="30"/>
                    <a:pt x="740"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2"/>
            <p:cNvSpPr/>
            <p:nvPr/>
          </p:nvSpPr>
          <p:spPr>
            <a:xfrm>
              <a:off x="1310503" y="4373844"/>
              <a:ext cx="323890" cy="108888"/>
            </a:xfrm>
            <a:custGeom>
              <a:avLst/>
              <a:gdLst/>
              <a:ahLst/>
              <a:cxnLst/>
              <a:rect l="l" t="t" r="r" b="b"/>
              <a:pathLst>
                <a:path w="2811" h="945" extrusionOk="0">
                  <a:moveTo>
                    <a:pt x="923" y="1"/>
                  </a:moveTo>
                  <a:cubicBezTo>
                    <a:pt x="568" y="1"/>
                    <a:pt x="270" y="114"/>
                    <a:pt x="152" y="441"/>
                  </a:cubicBezTo>
                  <a:cubicBezTo>
                    <a:pt x="1" y="823"/>
                    <a:pt x="311" y="945"/>
                    <a:pt x="767" y="945"/>
                  </a:cubicBezTo>
                  <a:cubicBezTo>
                    <a:pt x="1565" y="945"/>
                    <a:pt x="2811" y="571"/>
                    <a:pt x="2811" y="571"/>
                  </a:cubicBezTo>
                  <a:cubicBezTo>
                    <a:pt x="2811" y="571"/>
                    <a:pt x="1722"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2"/>
            <p:cNvSpPr/>
            <p:nvPr/>
          </p:nvSpPr>
          <p:spPr>
            <a:xfrm>
              <a:off x="1710443" y="4292612"/>
              <a:ext cx="211779" cy="302120"/>
            </a:xfrm>
            <a:custGeom>
              <a:avLst/>
              <a:gdLst/>
              <a:ahLst/>
              <a:cxnLst/>
              <a:rect l="l" t="t" r="r" b="b"/>
              <a:pathLst>
                <a:path w="1838" h="2622" extrusionOk="0">
                  <a:moveTo>
                    <a:pt x="679" y="0"/>
                  </a:moveTo>
                  <a:cubicBezTo>
                    <a:pt x="0" y="0"/>
                    <a:pt x="108" y="2621"/>
                    <a:pt x="108" y="2621"/>
                  </a:cubicBezTo>
                  <a:cubicBezTo>
                    <a:pt x="108" y="2621"/>
                    <a:pt x="1838" y="761"/>
                    <a:pt x="908" y="85"/>
                  </a:cubicBezTo>
                  <a:cubicBezTo>
                    <a:pt x="823" y="27"/>
                    <a:pt x="747" y="0"/>
                    <a:pt x="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2"/>
            <p:cNvSpPr/>
            <p:nvPr/>
          </p:nvSpPr>
          <p:spPr>
            <a:xfrm>
              <a:off x="1407521" y="4527321"/>
              <a:ext cx="322508" cy="110386"/>
            </a:xfrm>
            <a:custGeom>
              <a:avLst/>
              <a:gdLst/>
              <a:ahLst/>
              <a:cxnLst/>
              <a:rect l="l" t="t" r="r" b="b"/>
              <a:pathLst>
                <a:path w="2799" h="958" extrusionOk="0">
                  <a:moveTo>
                    <a:pt x="931" y="0"/>
                  </a:moveTo>
                  <a:cubicBezTo>
                    <a:pt x="574" y="0"/>
                    <a:pt x="270" y="117"/>
                    <a:pt x="140" y="453"/>
                  </a:cubicBezTo>
                  <a:cubicBezTo>
                    <a:pt x="0" y="836"/>
                    <a:pt x="313" y="958"/>
                    <a:pt x="768" y="958"/>
                  </a:cubicBezTo>
                  <a:cubicBezTo>
                    <a:pt x="1565" y="958"/>
                    <a:pt x="2799" y="584"/>
                    <a:pt x="2799" y="584"/>
                  </a:cubicBezTo>
                  <a:cubicBezTo>
                    <a:pt x="2799" y="584"/>
                    <a:pt x="1730" y="0"/>
                    <a:pt x="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2"/>
            <p:cNvSpPr/>
            <p:nvPr/>
          </p:nvSpPr>
          <p:spPr>
            <a:xfrm>
              <a:off x="1788334" y="4502318"/>
              <a:ext cx="215351" cy="302235"/>
            </a:xfrm>
            <a:custGeom>
              <a:avLst/>
              <a:gdLst/>
              <a:ahLst/>
              <a:cxnLst/>
              <a:rect l="l" t="t" r="r" b="b"/>
              <a:pathLst>
                <a:path w="1869" h="2623" extrusionOk="0">
                  <a:moveTo>
                    <a:pt x="669" y="0"/>
                  </a:moveTo>
                  <a:cubicBezTo>
                    <a:pt x="0" y="0"/>
                    <a:pt x="101" y="2623"/>
                    <a:pt x="101" y="2623"/>
                  </a:cubicBezTo>
                  <a:cubicBezTo>
                    <a:pt x="101" y="2623"/>
                    <a:pt x="1869" y="732"/>
                    <a:pt x="908" y="94"/>
                  </a:cubicBezTo>
                  <a:cubicBezTo>
                    <a:pt x="819" y="30"/>
                    <a:pt x="740"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2"/>
            <p:cNvSpPr/>
            <p:nvPr/>
          </p:nvSpPr>
          <p:spPr>
            <a:xfrm>
              <a:off x="1487256" y="4736335"/>
              <a:ext cx="324236" cy="109233"/>
            </a:xfrm>
            <a:custGeom>
              <a:avLst/>
              <a:gdLst/>
              <a:ahLst/>
              <a:cxnLst/>
              <a:rect l="l" t="t" r="r" b="b"/>
              <a:pathLst>
                <a:path w="2814" h="948" extrusionOk="0">
                  <a:moveTo>
                    <a:pt x="907" y="1"/>
                  </a:moveTo>
                  <a:cubicBezTo>
                    <a:pt x="560" y="1"/>
                    <a:pt x="271" y="112"/>
                    <a:pt x="155" y="430"/>
                  </a:cubicBezTo>
                  <a:cubicBezTo>
                    <a:pt x="1" y="824"/>
                    <a:pt x="327" y="947"/>
                    <a:pt x="798" y="947"/>
                  </a:cubicBezTo>
                  <a:cubicBezTo>
                    <a:pt x="1598" y="947"/>
                    <a:pt x="2814" y="592"/>
                    <a:pt x="2814" y="592"/>
                  </a:cubicBezTo>
                  <a:cubicBezTo>
                    <a:pt x="2814" y="592"/>
                    <a:pt x="1707" y="1"/>
                    <a:pt x="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2"/>
            <p:cNvSpPr/>
            <p:nvPr/>
          </p:nvSpPr>
          <p:spPr>
            <a:xfrm>
              <a:off x="927731" y="3969872"/>
              <a:ext cx="311792" cy="163850"/>
            </a:xfrm>
            <a:custGeom>
              <a:avLst/>
              <a:gdLst/>
              <a:ahLst/>
              <a:cxnLst/>
              <a:rect l="l" t="t" r="r" b="b"/>
              <a:pathLst>
                <a:path w="2706" h="1422" extrusionOk="0">
                  <a:moveTo>
                    <a:pt x="2492" y="0"/>
                  </a:moveTo>
                  <a:cubicBezTo>
                    <a:pt x="1852" y="0"/>
                    <a:pt x="0" y="85"/>
                    <a:pt x="77" y="1065"/>
                  </a:cubicBezTo>
                  <a:cubicBezTo>
                    <a:pt x="98" y="1320"/>
                    <a:pt x="227" y="1421"/>
                    <a:pt x="417" y="1421"/>
                  </a:cubicBezTo>
                  <a:cubicBezTo>
                    <a:pt x="1130" y="1421"/>
                    <a:pt x="2705" y="4"/>
                    <a:pt x="2705" y="4"/>
                  </a:cubicBezTo>
                  <a:cubicBezTo>
                    <a:pt x="2705" y="4"/>
                    <a:pt x="2625" y="0"/>
                    <a:pt x="2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788195" y="3822502"/>
              <a:ext cx="333569" cy="123867"/>
            </a:xfrm>
            <a:custGeom>
              <a:avLst/>
              <a:gdLst/>
              <a:ahLst/>
              <a:cxnLst/>
              <a:rect l="l" t="t" r="r" b="b"/>
              <a:pathLst>
                <a:path w="2895" h="1075" extrusionOk="0">
                  <a:moveTo>
                    <a:pt x="1172" y="0"/>
                  </a:moveTo>
                  <a:cubicBezTo>
                    <a:pt x="644" y="0"/>
                    <a:pt x="175" y="142"/>
                    <a:pt x="73" y="614"/>
                  </a:cubicBezTo>
                  <a:cubicBezTo>
                    <a:pt x="1" y="953"/>
                    <a:pt x="201" y="1074"/>
                    <a:pt x="524" y="1074"/>
                  </a:cubicBezTo>
                  <a:cubicBezTo>
                    <a:pt x="1328" y="1074"/>
                    <a:pt x="2894" y="322"/>
                    <a:pt x="2894" y="322"/>
                  </a:cubicBezTo>
                  <a:cubicBezTo>
                    <a:pt x="2894" y="322"/>
                    <a:pt x="1967" y="0"/>
                    <a:pt x="1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2523242" y="1959913"/>
              <a:ext cx="1862369" cy="2678292"/>
            </a:xfrm>
            <a:custGeom>
              <a:avLst/>
              <a:gdLst/>
              <a:ahLst/>
              <a:cxnLst/>
              <a:rect l="l" t="t" r="r" b="b"/>
              <a:pathLst>
                <a:path w="22734" h="32694" extrusionOk="0">
                  <a:moveTo>
                    <a:pt x="0" y="0"/>
                  </a:moveTo>
                  <a:lnTo>
                    <a:pt x="0" y="32694"/>
                  </a:lnTo>
                  <a:lnTo>
                    <a:pt x="22733" y="32694"/>
                  </a:lnTo>
                  <a:lnTo>
                    <a:pt x="227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2567889" y="1837115"/>
              <a:ext cx="1817723" cy="2796093"/>
            </a:xfrm>
            <a:custGeom>
              <a:avLst/>
              <a:gdLst/>
              <a:ahLst/>
              <a:cxnLst/>
              <a:rect l="l" t="t" r="r" b="b"/>
              <a:pathLst>
                <a:path w="22189" h="34132" extrusionOk="0">
                  <a:moveTo>
                    <a:pt x="12637" y="0"/>
                  </a:moveTo>
                  <a:cubicBezTo>
                    <a:pt x="9422" y="0"/>
                    <a:pt x="5270" y="318"/>
                    <a:pt x="1" y="1246"/>
                  </a:cubicBezTo>
                  <a:lnTo>
                    <a:pt x="1" y="33877"/>
                  </a:lnTo>
                  <a:cubicBezTo>
                    <a:pt x="5267" y="32960"/>
                    <a:pt x="9417" y="32646"/>
                    <a:pt x="12632" y="32646"/>
                  </a:cubicBezTo>
                  <a:cubicBezTo>
                    <a:pt x="19621" y="32646"/>
                    <a:pt x="22188" y="34131"/>
                    <a:pt x="22188" y="34131"/>
                  </a:cubicBezTo>
                  <a:lnTo>
                    <a:pt x="22188" y="1499"/>
                  </a:lnTo>
                  <a:cubicBezTo>
                    <a:pt x="22188" y="1499"/>
                    <a:pt x="19622" y="0"/>
                    <a:pt x="12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2562236" y="1831462"/>
              <a:ext cx="1829028" cy="2806743"/>
            </a:xfrm>
            <a:custGeom>
              <a:avLst/>
              <a:gdLst/>
              <a:ahLst/>
              <a:cxnLst/>
              <a:rect l="l" t="t" r="r" b="b"/>
              <a:pathLst>
                <a:path w="22327" h="34262" extrusionOk="0">
                  <a:moveTo>
                    <a:pt x="12720" y="131"/>
                  </a:moveTo>
                  <a:cubicBezTo>
                    <a:pt x="16178" y="131"/>
                    <a:pt x="18576" y="516"/>
                    <a:pt x="20082" y="869"/>
                  </a:cubicBezTo>
                  <a:cubicBezTo>
                    <a:pt x="20851" y="1061"/>
                    <a:pt x="21366" y="1253"/>
                    <a:pt x="21712" y="1376"/>
                  </a:cubicBezTo>
                  <a:cubicBezTo>
                    <a:pt x="21904" y="1476"/>
                    <a:pt x="22034" y="1507"/>
                    <a:pt x="22096" y="1568"/>
                  </a:cubicBezTo>
                  <a:cubicBezTo>
                    <a:pt x="22165" y="1568"/>
                    <a:pt x="22165" y="1599"/>
                    <a:pt x="22196" y="1599"/>
                  </a:cubicBezTo>
                  <a:lnTo>
                    <a:pt x="22196" y="34090"/>
                  </a:lnTo>
                  <a:lnTo>
                    <a:pt x="22196" y="34090"/>
                  </a:lnTo>
                  <a:cubicBezTo>
                    <a:pt x="21680" y="33832"/>
                    <a:pt x="18947" y="32632"/>
                    <a:pt x="12720" y="32632"/>
                  </a:cubicBezTo>
                  <a:cubicBezTo>
                    <a:pt x="9497" y="32632"/>
                    <a:pt x="5351" y="32953"/>
                    <a:pt x="131" y="33867"/>
                  </a:cubicBezTo>
                  <a:lnTo>
                    <a:pt x="131" y="33867"/>
                  </a:lnTo>
                  <a:lnTo>
                    <a:pt x="131" y="1371"/>
                  </a:lnTo>
                  <a:lnTo>
                    <a:pt x="131" y="1371"/>
                  </a:lnTo>
                  <a:cubicBezTo>
                    <a:pt x="5366" y="445"/>
                    <a:pt x="9491" y="131"/>
                    <a:pt x="12720" y="131"/>
                  </a:cubicBezTo>
                  <a:close/>
                  <a:moveTo>
                    <a:pt x="12720" y="1"/>
                  </a:moveTo>
                  <a:cubicBezTo>
                    <a:pt x="9484" y="1"/>
                    <a:pt x="5319" y="323"/>
                    <a:pt x="70" y="1253"/>
                  </a:cubicBezTo>
                  <a:cubicBezTo>
                    <a:pt x="39" y="1253"/>
                    <a:pt x="0" y="1284"/>
                    <a:pt x="0" y="1315"/>
                  </a:cubicBezTo>
                  <a:lnTo>
                    <a:pt x="0" y="33946"/>
                  </a:lnTo>
                  <a:cubicBezTo>
                    <a:pt x="0" y="33977"/>
                    <a:pt x="0" y="33977"/>
                    <a:pt x="39" y="34008"/>
                  </a:cubicBezTo>
                  <a:lnTo>
                    <a:pt x="100" y="34008"/>
                  </a:lnTo>
                  <a:cubicBezTo>
                    <a:pt x="5350" y="33078"/>
                    <a:pt x="9484" y="32763"/>
                    <a:pt x="12720" y="32763"/>
                  </a:cubicBezTo>
                  <a:cubicBezTo>
                    <a:pt x="16178" y="32763"/>
                    <a:pt x="18576" y="33147"/>
                    <a:pt x="20082" y="33531"/>
                  </a:cubicBezTo>
                  <a:cubicBezTo>
                    <a:pt x="20851" y="33724"/>
                    <a:pt x="21366" y="33877"/>
                    <a:pt x="21712" y="34039"/>
                  </a:cubicBezTo>
                  <a:cubicBezTo>
                    <a:pt x="21904" y="34108"/>
                    <a:pt x="22034" y="34169"/>
                    <a:pt x="22096" y="34200"/>
                  </a:cubicBezTo>
                  <a:cubicBezTo>
                    <a:pt x="22165" y="34231"/>
                    <a:pt x="22165" y="34231"/>
                    <a:pt x="22196" y="34231"/>
                  </a:cubicBezTo>
                  <a:lnTo>
                    <a:pt x="22227" y="34262"/>
                  </a:lnTo>
                  <a:lnTo>
                    <a:pt x="22288" y="34262"/>
                  </a:lnTo>
                  <a:cubicBezTo>
                    <a:pt x="22327" y="34262"/>
                    <a:pt x="22327" y="34231"/>
                    <a:pt x="22327" y="34200"/>
                  </a:cubicBezTo>
                  <a:lnTo>
                    <a:pt x="22327" y="1568"/>
                  </a:lnTo>
                  <a:cubicBezTo>
                    <a:pt x="22327" y="1538"/>
                    <a:pt x="22327" y="1538"/>
                    <a:pt x="22288" y="1507"/>
                  </a:cubicBezTo>
                  <a:cubicBezTo>
                    <a:pt x="22288" y="1507"/>
                    <a:pt x="19698" y="1"/>
                    <a:pt x="12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2635883" y="2051828"/>
              <a:ext cx="1689272" cy="159990"/>
            </a:xfrm>
            <a:custGeom>
              <a:avLst/>
              <a:gdLst/>
              <a:ahLst/>
              <a:cxnLst/>
              <a:rect l="l" t="t" r="r" b="b"/>
              <a:pathLst>
                <a:path w="20621" h="1953" extrusionOk="0">
                  <a:moveTo>
                    <a:pt x="11690" y="0"/>
                  </a:moveTo>
                  <a:cubicBezTo>
                    <a:pt x="8708" y="0"/>
                    <a:pt x="4866" y="293"/>
                    <a:pt x="1" y="1153"/>
                  </a:cubicBezTo>
                  <a:lnTo>
                    <a:pt x="131" y="1760"/>
                  </a:lnTo>
                  <a:cubicBezTo>
                    <a:pt x="4935" y="930"/>
                    <a:pt x="8747" y="638"/>
                    <a:pt x="11690" y="638"/>
                  </a:cubicBezTo>
                  <a:cubicBezTo>
                    <a:pt x="14857" y="638"/>
                    <a:pt x="17039" y="961"/>
                    <a:pt x="18384" y="1315"/>
                  </a:cubicBezTo>
                  <a:cubicBezTo>
                    <a:pt x="19083" y="1476"/>
                    <a:pt x="19568" y="1637"/>
                    <a:pt x="19852" y="1760"/>
                  </a:cubicBezTo>
                  <a:cubicBezTo>
                    <a:pt x="20013" y="1830"/>
                    <a:pt x="20144" y="1891"/>
                    <a:pt x="20206" y="1922"/>
                  </a:cubicBezTo>
                  <a:cubicBezTo>
                    <a:pt x="20236" y="1922"/>
                    <a:pt x="20275" y="1953"/>
                    <a:pt x="20275" y="1953"/>
                  </a:cubicBezTo>
                  <a:lnTo>
                    <a:pt x="20305" y="1953"/>
                  </a:lnTo>
                  <a:lnTo>
                    <a:pt x="20621" y="1407"/>
                  </a:lnTo>
                  <a:cubicBezTo>
                    <a:pt x="20559" y="1376"/>
                    <a:pt x="18123" y="0"/>
                    <a:pt x="11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2"/>
            <p:cNvSpPr/>
            <p:nvPr/>
          </p:nvSpPr>
          <p:spPr>
            <a:xfrm>
              <a:off x="2635883" y="2233117"/>
              <a:ext cx="1689272" cy="162529"/>
            </a:xfrm>
            <a:custGeom>
              <a:avLst/>
              <a:gdLst/>
              <a:ahLst/>
              <a:cxnLst/>
              <a:rect l="l" t="t" r="r" b="b"/>
              <a:pathLst>
                <a:path w="20621" h="1984" extrusionOk="0">
                  <a:moveTo>
                    <a:pt x="11690" y="1"/>
                  </a:moveTo>
                  <a:cubicBezTo>
                    <a:pt x="8708" y="1"/>
                    <a:pt x="4866" y="285"/>
                    <a:pt x="1" y="1154"/>
                  </a:cubicBezTo>
                  <a:lnTo>
                    <a:pt x="131" y="1761"/>
                  </a:lnTo>
                  <a:cubicBezTo>
                    <a:pt x="4935" y="923"/>
                    <a:pt x="8747" y="639"/>
                    <a:pt x="11690" y="639"/>
                  </a:cubicBezTo>
                  <a:cubicBezTo>
                    <a:pt x="14857" y="639"/>
                    <a:pt x="17039" y="992"/>
                    <a:pt x="18384" y="1307"/>
                  </a:cubicBezTo>
                  <a:cubicBezTo>
                    <a:pt x="19083" y="1469"/>
                    <a:pt x="19568" y="1661"/>
                    <a:pt x="19852" y="1761"/>
                  </a:cubicBezTo>
                  <a:cubicBezTo>
                    <a:pt x="20013" y="1822"/>
                    <a:pt x="20144" y="1884"/>
                    <a:pt x="20206" y="1922"/>
                  </a:cubicBezTo>
                  <a:cubicBezTo>
                    <a:pt x="20236" y="1953"/>
                    <a:pt x="20275" y="1953"/>
                    <a:pt x="20275" y="1953"/>
                  </a:cubicBezTo>
                  <a:lnTo>
                    <a:pt x="20305" y="1953"/>
                  </a:lnTo>
                  <a:lnTo>
                    <a:pt x="20305" y="1984"/>
                  </a:lnTo>
                  <a:lnTo>
                    <a:pt x="20326" y="1918"/>
                  </a:lnTo>
                  <a:lnTo>
                    <a:pt x="20326" y="1918"/>
                  </a:lnTo>
                  <a:lnTo>
                    <a:pt x="20621" y="1407"/>
                  </a:lnTo>
                  <a:cubicBezTo>
                    <a:pt x="20559" y="1376"/>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2"/>
            <p:cNvSpPr/>
            <p:nvPr/>
          </p:nvSpPr>
          <p:spPr>
            <a:xfrm>
              <a:off x="2635883" y="2413833"/>
              <a:ext cx="1689272" cy="162529"/>
            </a:xfrm>
            <a:custGeom>
              <a:avLst/>
              <a:gdLst/>
              <a:ahLst/>
              <a:cxnLst/>
              <a:rect l="l" t="t" r="r" b="b"/>
              <a:pathLst>
                <a:path w="20621" h="1984" extrusionOk="0">
                  <a:moveTo>
                    <a:pt x="11690" y="1"/>
                  </a:moveTo>
                  <a:cubicBezTo>
                    <a:pt x="8708" y="1"/>
                    <a:pt x="4866" y="293"/>
                    <a:pt x="1" y="1153"/>
                  </a:cubicBezTo>
                  <a:lnTo>
                    <a:pt x="131" y="1760"/>
                  </a:lnTo>
                  <a:cubicBezTo>
                    <a:pt x="4935" y="930"/>
                    <a:pt x="8747" y="638"/>
                    <a:pt x="11690" y="638"/>
                  </a:cubicBezTo>
                  <a:cubicBezTo>
                    <a:pt x="14857" y="638"/>
                    <a:pt x="17039" y="992"/>
                    <a:pt x="18384" y="1315"/>
                  </a:cubicBezTo>
                  <a:cubicBezTo>
                    <a:pt x="19083" y="1476"/>
                    <a:pt x="19568" y="1668"/>
                    <a:pt x="19852" y="1791"/>
                  </a:cubicBezTo>
                  <a:cubicBezTo>
                    <a:pt x="20013" y="1830"/>
                    <a:pt x="20144" y="1891"/>
                    <a:pt x="20206" y="1922"/>
                  </a:cubicBezTo>
                  <a:cubicBezTo>
                    <a:pt x="20236" y="1953"/>
                    <a:pt x="20275" y="1953"/>
                    <a:pt x="20275" y="1953"/>
                  </a:cubicBezTo>
                  <a:lnTo>
                    <a:pt x="20305" y="1983"/>
                  </a:lnTo>
                  <a:lnTo>
                    <a:pt x="20621" y="1407"/>
                  </a:lnTo>
                  <a:cubicBezTo>
                    <a:pt x="20559" y="1376"/>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2635883" y="2595122"/>
              <a:ext cx="1689272" cy="162529"/>
            </a:xfrm>
            <a:custGeom>
              <a:avLst/>
              <a:gdLst/>
              <a:ahLst/>
              <a:cxnLst/>
              <a:rect l="l" t="t" r="r" b="b"/>
              <a:pathLst>
                <a:path w="20621" h="1984" extrusionOk="0">
                  <a:moveTo>
                    <a:pt x="11690" y="1"/>
                  </a:moveTo>
                  <a:cubicBezTo>
                    <a:pt x="8708" y="1"/>
                    <a:pt x="4866" y="285"/>
                    <a:pt x="1" y="1154"/>
                  </a:cubicBezTo>
                  <a:lnTo>
                    <a:pt x="131" y="1792"/>
                  </a:lnTo>
                  <a:cubicBezTo>
                    <a:pt x="4935" y="923"/>
                    <a:pt x="8747" y="639"/>
                    <a:pt x="11690" y="639"/>
                  </a:cubicBezTo>
                  <a:cubicBezTo>
                    <a:pt x="14857" y="639"/>
                    <a:pt x="17039" y="992"/>
                    <a:pt x="18384" y="1307"/>
                  </a:cubicBezTo>
                  <a:cubicBezTo>
                    <a:pt x="19083" y="1499"/>
                    <a:pt x="19568" y="1661"/>
                    <a:pt x="19852" y="1792"/>
                  </a:cubicBezTo>
                  <a:cubicBezTo>
                    <a:pt x="20013" y="1853"/>
                    <a:pt x="20144" y="1884"/>
                    <a:pt x="20206" y="1922"/>
                  </a:cubicBezTo>
                  <a:cubicBezTo>
                    <a:pt x="20236" y="1953"/>
                    <a:pt x="20275" y="1953"/>
                    <a:pt x="20275" y="1953"/>
                  </a:cubicBezTo>
                  <a:lnTo>
                    <a:pt x="20305" y="1984"/>
                  </a:lnTo>
                  <a:lnTo>
                    <a:pt x="20621" y="1407"/>
                  </a:lnTo>
                  <a:cubicBezTo>
                    <a:pt x="20559" y="1377"/>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2635883" y="2775838"/>
              <a:ext cx="1689272" cy="162529"/>
            </a:xfrm>
            <a:custGeom>
              <a:avLst/>
              <a:gdLst/>
              <a:ahLst/>
              <a:cxnLst/>
              <a:rect l="l" t="t" r="r" b="b"/>
              <a:pathLst>
                <a:path w="20621" h="1984" extrusionOk="0">
                  <a:moveTo>
                    <a:pt x="11690" y="1"/>
                  </a:moveTo>
                  <a:cubicBezTo>
                    <a:pt x="8708" y="1"/>
                    <a:pt x="4866" y="293"/>
                    <a:pt x="1" y="1153"/>
                  </a:cubicBezTo>
                  <a:lnTo>
                    <a:pt x="131" y="1791"/>
                  </a:lnTo>
                  <a:cubicBezTo>
                    <a:pt x="4935" y="930"/>
                    <a:pt x="8747" y="638"/>
                    <a:pt x="11690" y="638"/>
                  </a:cubicBezTo>
                  <a:cubicBezTo>
                    <a:pt x="14857" y="638"/>
                    <a:pt x="17039" y="992"/>
                    <a:pt x="18384" y="1315"/>
                  </a:cubicBezTo>
                  <a:cubicBezTo>
                    <a:pt x="19083" y="1507"/>
                    <a:pt x="19568" y="1668"/>
                    <a:pt x="19852" y="1791"/>
                  </a:cubicBezTo>
                  <a:cubicBezTo>
                    <a:pt x="20013" y="1860"/>
                    <a:pt x="20144" y="1891"/>
                    <a:pt x="20206" y="1922"/>
                  </a:cubicBezTo>
                  <a:cubicBezTo>
                    <a:pt x="20236" y="1953"/>
                    <a:pt x="20275" y="1953"/>
                    <a:pt x="20275" y="1953"/>
                  </a:cubicBezTo>
                  <a:lnTo>
                    <a:pt x="20305" y="1983"/>
                  </a:lnTo>
                  <a:lnTo>
                    <a:pt x="20621" y="1407"/>
                  </a:lnTo>
                  <a:cubicBezTo>
                    <a:pt x="20559" y="1376"/>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2635883" y="2957127"/>
              <a:ext cx="1689272" cy="162529"/>
            </a:xfrm>
            <a:custGeom>
              <a:avLst/>
              <a:gdLst/>
              <a:ahLst/>
              <a:cxnLst/>
              <a:rect l="l" t="t" r="r" b="b"/>
              <a:pathLst>
                <a:path w="20621" h="1984" extrusionOk="0">
                  <a:moveTo>
                    <a:pt x="11690" y="1"/>
                  </a:moveTo>
                  <a:cubicBezTo>
                    <a:pt x="8708" y="1"/>
                    <a:pt x="4866" y="285"/>
                    <a:pt x="1" y="1154"/>
                  </a:cubicBezTo>
                  <a:lnTo>
                    <a:pt x="131" y="1792"/>
                  </a:lnTo>
                  <a:cubicBezTo>
                    <a:pt x="4935" y="923"/>
                    <a:pt x="8747" y="639"/>
                    <a:pt x="11690" y="639"/>
                  </a:cubicBezTo>
                  <a:cubicBezTo>
                    <a:pt x="14857" y="639"/>
                    <a:pt x="17039" y="992"/>
                    <a:pt x="18384" y="1307"/>
                  </a:cubicBezTo>
                  <a:cubicBezTo>
                    <a:pt x="19083" y="1500"/>
                    <a:pt x="19568" y="1661"/>
                    <a:pt x="19852" y="1792"/>
                  </a:cubicBezTo>
                  <a:cubicBezTo>
                    <a:pt x="20013" y="1853"/>
                    <a:pt x="20144" y="1884"/>
                    <a:pt x="20206" y="1922"/>
                  </a:cubicBezTo>
                  <a:cubicBezTo>
                    <a:pt x="20236" y="1953"/>
                    <a:pt x="20275" y="1953"/>
                    <a:pt x="20275" y="1984"/>
                  </a:cubicBezTo>
                  <a:lnTo>
                    <a:pt x="20305" y="1984"/>
                  </a:lnTo>
                  <a:lnTo>
                    <a:pt x="20621" y="1438"/>
                  </a:lnTo>
                  <a:cubicBezTo>
                    <a:pt x="20559" y="1407"/>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2"/>
            <p:cNvSpPr/>
            <p:nvPr/>
          </p:nvSpPr>
          <p:spPr>
            <a:xfrm>
              <a:off x="2635883" y="3137843"/>
              <a:ext cx="1689272" cy="162529"/>
            </a:xfrm>
            <a:custGeom>
              <a:avLst/>
              <a:gdLst/>
              <a:ahLst/>
              <a:cxnLst/>
              <a:rect l="l" t="t" r="r" b="b"/>
              <a:pathLst>
                <a:path w="20621" h="1984" extrusionOk="0">
                  <a:moveTo>
                    <a:pt x="11690" y="1"/>
                  </a:moveTo>
                  <a:cubicBezTo>
                    <a:pt x="8708" y="1"/>
                    <a:pt x="4866" y="323"/>
                    <a:pt x="1" y="1153"/>
                  </a:cubicBezTo>
                  <a:lnTo>
                    <a:pt x="131" y="1791"/>
                  </a:lnTo>
                  <a:cubicBezTo>
                    <a:pt x="4935" y="930"/>
                    <a:pt x="8747" y="638"/>
                    <a:pt x="11690" y="638"/>
                  </a:cubicBezTo>
                  <a:cubicBezTo>
                    <a:pt x="14857" y="638"/>
                    <a:pt x="17039" y="992"/>
                    <a:pt x="18384" y="1345"/>
                  </a:cubicBezTo>
                  <a:cubicBezTo>
                    <a:pt x="19083" y="1507"/>
                    <a:pt x="19568" y="1668"/>
                    <a:pt x="19852" y="1791"/>
                  </a:cubicBezTo>
                  <a:cubicBezTo>
                    <a:pt x="20013" y="1860"/>
                    <a:pt x="20144" y="1891"/>
                    <a:pt x="20206" y="1922"/>
                  </a:cubicBezTo>
                  <a:cubicBezTo>
                    <a:pt x="20236" y="1953"/>
                    <a:pt x="20275" y="1953"/>
                    <a:pt x="20275" y="1983"/>
                  </a:cubicBezTo>
                  <a:lnTo>
                    <a:pt x="20305" y="1983"/>
                  </a:lnTo>
                  <a:lnTo>
                    <a:pt x="20621" y="1445"/>
                  </a:lnTo>
                  <a:cubicBezTo>
                    <a:pt x="20559" y="1407"/>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2"/>
            <p:cNvSpPr/>
            <p:nvPr/>
          </p:nvSpPr>
          <p:spPr>
            <a:xfrm>
              <a:off x="2635883" y="3319132"/>
              <a:ext cx="1689272" cy="162529"/>
            </a:xfrm>
            <a:custGeom>
              <a:avLst/>
              <a:gdLst/>
              <a:ahLst/>
              <a:cxnLst/>
              <a:rect l="l" t="t" r="r" b="b"/>
              <a:pathLst>
                <a:path w="20621" h="1984" extrusionOk="0">
                  <a:moveTo>
                    <a:pt x="11690" y="1"/>
                  </a:moveTo>
                  <a:cubicBezTo>
                    <a:pt x="8708" y="1"/>
                    <a:pt x="4866" y="316"/>
                    <a:pt x="1" y="1154"/>
                  </a:cubicBezTo>
                  <a:lnTo>
                    <a:pt x="131" y="1792"/>
                  </a:lnTo>
                  <a:cubicBezTo>
                    <a:pt x="4935" y="923"/>
                    <a:pt x="8747" y="639"/>
                    <a:pt x="11690" y="639"/>
                  </a:cubicBezTo>
                  <a:cubicBezTo>
                    <a:pt x="14857" y="639"/>
                    <a:pt x="17039" y="992"/>
                    <a:pt x="18384" y="1346"/>
                  </a:cubicBezTo>
                  <a:cubicBezTo>
                    <a:pt x="19083" y="1500"/>
                    <a:pt x="19568" y="1661"/>
                    <a:pt x="19852" y="1792"/>
                  </a:cubicBezTo>
                  <a:cubicBezTo>
                    <a:pt x="20013" y="1853"/>
                    <a:pt x="20144" y="1884"/>
                    <a:pt x="20206" y="1953"/>
                  </a:cubicBezTo>
                  <a:cubicBezTo>
                    <a:pt x="20236" y="1953"/>
                    <a:pt x="20275" y="1953"/>
                    <a:pt x="20275" y="1984"/>
                  </a:cubicBezTo>
                  <a:lnTo>
                    <a:pt x="20305" y="1984"/>
                  </a:lnTo>
                  <a:lnTo>
                    <a:pt x="20621" y="1438"/>
                  </a:lnTo>
                  <a:cubicBezTo>
                    <a:pt x="20559" y="1407"/>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2635883" y="3502387"/>
              <a:ext cx="1689272" cy="159990"/>
            </a:xfrm>
            <a:custGeom>
              <a:avLst/>
              <a:gdLst/>
              <a:ahLst/>
              <a:cxnLst/>
              <a:rect l="l" t="t" r="r" b="b"/>
              <a:pathLst>
                <a:path w="20621" h="1953" extrusionOk="0">
                  <a:moveTo>
                    <a:pt x="11690" y="0"/>
                  </a:moveTo>
                  <a:cubicBezTo>
                    <a:pt x="8708" y="0"/>
                    <a:pt x="4866" y="292"/>
                    <a:pt x="1" y="1122"/>
                  </a:cubicBezTo>
                  <a:lnTo>
                    <a:pt x="131" y="1760"/>
                  </a:lnTo>
                  <a:cubicBezTo>
                    <a:pt x="4935" y="930"/>
                    <a:pt x="8747" y="646"/>
                    <a:pt x="11690" y="646"/>
                  </a:cubicBezTo>
                  <a:cubicBezTo>
                    <a:pt x="14857" y="646"/>
                    <a:pt x="17039" y="961"/>
                    <a:pt x="18384" y="1315"/>
                  </a:cubicBezTo>
                  <a:cubicBezTo>
                    <a:pt x="19083" y="1476"/>
                    <a:pt x="19568" y="1637"/>
                    <a:pt x="19852" y="1760"/>
                  </a:cubicBezTo>
                  <a:cubicBezTo>
                    <a:pt x="20013" y="1829"/>
                    <a:pt x="20144" y="1891"/>
                    <a:pt x="20206" y="1922"/>
                  </a:cubicBezTo>
                  <a:cubicBezTo>
                    <a:pt x="20236" y="1922"/>
                    <a:pt x="20275" y="1952"/>
                    <a:pt x="20275" y="1952"/>
                  </a:cubicBezTo>
                  <a:lnTo>
                    <a:pt x="20305" y="1952"/>
                  </a:lnTo>
                  <a:lnTo>
                    <a:pt x="20621" y="1414"/>
                  </a:lnTo>
                  <a:cubicBezTo>
                    <a:pt x="20559" y="1376"/>
                    <a:pt x="18123" y="0"/>
                    <a:pt x="11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2635883" y="3683676"/>
              <a:ext cx="1689272" cy="159990"/>
            </a:xfrm>
            <a:custGeom>
              <a:avLst/>
              <a:gdLst/>
              <a:ahLst/>
              <a:cxnLst/>
              <a:rect l="l" t="t" r="r" b="b"/>
              <a:pathLst>
                <a:path w="20621" h="1953" extrusionOk="0">
                  <a:moveTo>
                    <a:pt x="11690" y="1"/>
                  </a:moveTo>
                  <a:cubicBezTo>
                    <a:pt x="8708" y="1"/>
                    <a:pt x="4866" y="285"/>
                    <a:pt x="1" y="1123"/>
                  </a:cubicBezTo>
                  <a:lnTo>
                    <a:pt x="131" y="1761"/>
                  </a:lnTo>
                  <a:cubicBezTo>
                    <a:pt x="4935" y="931"/>
                    <a:pt x="8747" y="639"/>
                    <a:pt x="11690" y="639"/>
                  </a:cubicBezTo>
                  <a:cubicBezTo>
                    <a:pt x="14857" y="639"/>
                    <a:pt x="17039" y="961"/>
                    <a:pt x="18384" y="1315"/>
                  </a:cubicBezTo>
                  <a:cubicBezTo>
                    <a:pt x="19083" y="1469"/>
                    <a:pt x="19568" y="1630"/>
                    <a:pt x="19852" y="1761"/>
                  </a:cubicBezTo>
                  <a:cubicBezTo>
                    <a:pt x="20013" y="1822"/>
                    <a:pt x="20144" y="1891"/>
                    <a:pt x="20206" y="1922"/>
                  </a:cubicBezTo>
                  <a:cubicBezTo>
                    <a:pt x="20236" y="1922"/>
                    <a:pt x="20275" y="1953"/>
                    <a:pt x="20275" y="1953"/>
                  </a:cubicBezTo>
                  <a:lnTo>
                    <a:pt x="20305" y="1953"/>
                  </a:lnTo>
                  <a:lnTo>
                    <a:pt x="20621" y="1407"/>
                  </a:lnTo>
                  <a:cubicBezTo>
                    <a:pt x="20559" y="1376"/>
                    <a:pt x="18123" y="1"/>
                    <a:pt x="11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2635883" y="3864392"/>
              <a:ext cx="1689272" cy="159990"/>
            </a:xfrm>
            <a:custGeom>
              <a:avLst/>
              <a:gdLst/>
              <a:ahLst/>
              <a:cxnLst/>
              <a:rect l="l" t="t" r="r" b="b"/>
              <a:pathLst>
                <a:path w="20621" h="1953" extrusionOk="0">
                  <a:moveTo>
                    <a:pt x="11690" y="0"/>
                  </a:moveTo>
                  <a:cubicBezTo>
                    <a:pt x="8708" y="0"/>
                    <a:pt x="4866" y="292"/>
                    <a:pt x="1" y="1122"/>
                  </a:cubicBezTo>
                  <a:lnTo>
                    <a:pt x="131" y="1760"/>
                  </a:lnTo>
                  <a:cubicBezTo>
                    <a:pt x="4935" y="930"/>
                    <a:pt x="8747" y="646"/>
                    <a:pt x="11690" y="646"/>
                  </a:cubicBezTo>
                  <a:cubicBezTo>
                    <a:pt x="14857" y="646"/>
                    <a:pt x="17039" y="961"/>
                    <a:pt x="18384" y="1315"/>
                  </a:cubicBezTo>
                  <a:cubicBezTo>
                    <a:pt x="19083" y="1476"/>
                    <a:pt x="19568" y="1637"/>
                    <a:pt x="19852" y="1760"/>
                  </a:cubicBezTo>
                  <a:cubicBezTo>
                    <a:pt x="20013" y="1829"/>
                    <a:pt x="20144" y="1891"/>
                    <a:pt x="20206" y="1922"/>
                  </a:cubicBezTo>
                  <a:cubicBezTo>
                    <a:pt x="20236" y="1922"/>
                    <a:pt x="20275" y="1952"/>
                    <a:pt x="20275" y="1952"/>
                  </a:cubicBezTo>
                  <a:lnTo>
                    <a:pt x="20305" y="1952"/>
                  </a:lnTo>
                  <a:lnTo>
                    <a:pt x="20621" y="1414"/>
                  </a:lnTo>
                  <a:cubicBezTo>
                    <a:pt x="20559" y="1376"/>
                    <a:pt x="18123" y="0"/>
                    <a:pt x="11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2"/>
            <p:cNvSpPr/>
            <p:nvPr/>
          </p:nvSpPr>
          <p:spPr>
            <a:xfrm>
              <a:off x="3478272" y="1999563"/>
              <a:ext cx="844349" cy="760627"/>
            </a:xfrm>
            <a:custGeom>
              <a:avLst/>
              <a:gdLst/>
              <a:ahLst/>
              <a:cxnLst/>
              <a:rect l="l" t="t" r="r" b="b"/>
              <a:pathLst>
                <a:path w="10307" h="9285" extrusionOk="0">
                  <a:moveTo>
                    <a:pt x="1" y="1"/>
                  </a:moveTo>
                  <a:lnTo>
                    <a:pt x="1" y="9284"/>
                  </a:lnTo>
                  <a:lnTo>
                    <a:pt x="10307" y="9284"/>
                  </a:lnTo>
                  <a:lnTo>
                    <a:pt x="103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2"/>
            <p:cNvSpPr/>
            <p:nvPr/>
          </p:nvSpPr>
          <p:spPr>
            <a:xfrm>
              <a:off x="3551345" y="2046585"/>
              <a:ext cx="761201" cy="713605"/>
            </a:xfrm>
            <a:custGeom>
              <a:avLst/>
              <a:gdLst/>
              <a:ahLst/>
              <a:cxnLst/>
              <a:rect l="l" t="t" r="r" b="b"/>
              <a:pathLst>
                <a:path w="9292" h="8711" extrusionOk="0">
                  <a:moveTo>
                    <a:pt x="470" y="1"/>
                  </a:moveTo>
                  <a:cubicBezTo>
                    <a:pt x="316" y="1"/>
                    <a:pt x="159" y="1"/>
                    <a:pt x="0" y="3"/>
                  </a:cubicBezTo>
                  <a:lnTo>
                    <a:pt x="0" y="7365"/>
                  </a:lnTo>
                  <a:cubicBezTo>
                    <a:pt x="211" y="7363"/>
                    <a:pt x="418" y="7361"/>
                    <a:pt x="621" y="7361"/>
                  </a:cubicBezTo>
                  <a:cubicBezTo>
                    <a:pt x="6947" y="7361"/>
                    <a:pt x="9292" y="8710"/>
                    <a:pt x="9292" y="8710"/>
                  </a:cubicBezTo>
                  <a:lnTo>
                    <a:pt x="9292" y="1379"/>
                  </a:lnTo>
                  <a:cubicBezTo>
                    <a:pt x="9292" y="1379"/>
                    <a:pt x="6910" y="1"/>
                    <a:pt x="4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2"/>
            <p:cNvSpPr/>
            <p:nvPr/>
          </p:nvSpPr>
          <p:spPr>
            <a:xfrm>
              <a:off x="3640720" y="2319379"/>
              <a:ext cx="472269" cy="328090"/>
            </a:xfrm>
            <a:custGeom>
              <a:avLst/>
              <a:gdLst/>
              <a:ahLst/>
              <a:cxnLst/>
              <a:rect l="l" t="t" r="r" b="b"/>
              <a:pathLst>
                <a:path w="5765" h="4005" extrusionOk="0">
                  <a:moveTo>
                    <a:pt x="2306" y="1"/>
                  </a:moveTo>
                  <a:cubicBezTo>
                    <a:pt x="1284" y="1023"/>
                    <a:pt x="1" y="3328"/>
                    <a:pt x="1" y="3328"/>
                  </a:cubicBezTo>
                  <a:lnTo>
                    <a:pt x="800" y="3328"/>
                  </a:lnTo>
                  <a:cubicBezTo>
                    <a:pt x="4128" y="3328"/>
                    <a:pt x="5765" y="4005"/>
                    <a:pt x="5765" y="4005"/>
                  </a:cubicBezTo>
                  <a:cubicBezTo>
                    <a:pt x="5765" y="4005"/>
                    <a:pt x="3743" y="1092"/>
                    <a:pt x="2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3947349" y="2350836"/>
              <a:ext cx="309821" cy="341361"/>
            </a:xfrm>
            <a:custGeom>
              <a:avLst/>
              <a:gdLst/>
              <a:ahLst/>
              <a:cxnLst/>
              <a:rect l="l" t="t" r="r" b="b"/>
              <a:pathLst>
                <a:path w="3782" h="4167" extrusionOk="0">
                  <a:moveTo>
                    <a:pt x="454" y="1"/>
                  </a:moveTo>
                  <a:lnTo>
                    <a:pt x="0" y="447"/>
                  </a:lnTo>
                  <a:cubicBezTo>
                    <a:pt x="0" y="447"/>
                    <a:pt x="1476" y="2114"/>
                    <a:pt x="2467" y="3682"/>
                  </a:cubicBezTo>
                  <a:cubicBezTo>
                    <a:pt x="3336" y="3944"/>
                    <a:pt x="3782" y="4166"/>
                    <a:pt x="3782" y="4166"/>
                  </a:cubicBezTo>
                  <a:cubicBezTo>
                    <a:pt x="3782" y="4166"/>
                    <a:pt x="1607" y="1023"/>
                    <a:pt x="4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2394064" y="3096252"/>
              <a:ext cx="192306" cy="187817"/>
            </a:xfrm>
            <a:custGeom>
              <a:avLst/>
              <a:gdLst/>
              <a:ahLst/>
              <a:cxnLst/>
              <a:rect l="l" t="t" r="r" b="b"/>
              <a:pathLst>
                <a:path w="1669" h="1630" extrusionOk="0">
                  <a:moveTo>
                    <a:pt x="739" y="1"/>
                  </a:moveTo>
                  <a:lnTo>
                    <a:pt x="1" y="961"/>
                  </a:lnTo>
                  <a:cubicBezTo>
                    <a:pt x="1" y="961"/>
                    <a:pt x="132" y="1246"/>
                    <a:pt x="547" y="1438"/>
                  </a:cubicBezTo>
                  <a:cubicBezTo>
                    <a:pt x="962" y="1630"/>
                    <a:pt x="1254" y="1630"/>
                    <a:pt x="1254" y="1630"/>
                  </a:cubicBezTo>
                  <a:lnTo>
                    <a:pt x="1669" y="800"/>
                  </a:lnTo>
                  <a:lnTo>
                    <a:pt x="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2446375" y="2957639"/>
              <a:ext cx="294970" cy="265478"/>
            </a:xfrm>
            <a:custGeom>
              <a:avLst/>
              <a:gdLst/>
              <a:ahLst/>
              <a:cxnLst/>
              <a:rect l="l" t="t" r="r" b="b"/>
              <a:pathLst>
                <a:path w="2560" h="2304" extrusionOk="0">
                  <a:moveTo>
                    <a:pt x="1217" y="1"/>
                  </a:moveTo>
                  <a:cubicBezTo>
                    <a:pt x="1171" y="1"/>
                    <a:pt x="1126" y="7"/>
                    <a:pt x="1084" y="20"/>
                  </a:cubicBezTo>
                  <a:cubicBezTo>
                    <a:pt x="700" y="143"/>
                    <a:pt x="0" y="466"/>
                    <a:pt x="223" y="1073"/>
                  </a:cubicBezTo>
                  <a:cubicBezTo>
                    <a:pt x="433" y="1644"/>
                    <a:pt x="1070" y="2303"/>
                    <a:pt x="1465" y="2303"/>
                  </a:cubicBezTo>
                  <a:cubicBezTo>
                    <a:pt x="1490" y="2303"/>
                    <a:pt x="1514" y="2300"/>
                    <a:pt x="1537" y="2295"/>
                  </a:cubicBezTo>
                  <a:cubicBezTo>
                    <a:pt x="1883" y="2195"/>
                    <a:pt x="2560" y="689"/>
                    <a:pt x="2145" y="466"/>
                  </a:cubicBezTo>
                  <a:cubicBezTo>
                    <a:pt x="2145" y="466"/>
                    <a:pt x="1624" y="1"/>
                    <a:pt x="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2650205" y="3091298"/>
              <a:ext cx="17629" cy="19127"/>
            </a:xfrm>
            <a:custGeom>
              <a:avLst/>
              <a:gdLst/>
              <a:ahLst/>
              <a:cxnLst/>
              <a:rect l="l" t="t" r="r" b="b"/>
              <a:pathLst>
                <a:path w="153" h="166" extrusionOk="0">
                  <a:moveTo>
                    <a:pt x="87" y="0"/>
                  </a:moveTo>
                  <a:cubicBezTo>
                    <a:pt x="74" y="0"/>
                    <a:pt x="62" y="4"/>
                    <a:pt x="53" y="13"/>
                  </a:cubicBezTo>
                  <a:cubicBezTo>
                    <a:pt x="53" y="44"/>
                    <a:pt x="22" y="74"/>
                    <a:pt x="22" y="105"/>
                  </a:cubicBezTo>
                  <a:cubicBezTo>
                    <a:pt x="1" y="126"/>
                    <a:pt x="38" y="166"/>
                    <a:pt x="73" y="166"/>
                  </a:cubicBezTo>
                  <a:cubicBezTo>
                    <a:pt x="89" y="166"/>
                    <a:pt x="105" y="157"/>
                    <a:pt x="114" y="136"/>
                  </a:cubicBezTo>
                  <a:cubicBezTo>
                    <a:pt x="114" y="105"/>
                    <a:pt x="114" y="74"/>
                    <a:pt x="153" y="44"/>
                  </a:cubicBezTo>
                  <a:cubicBezTo>
                    <a:pt x="153" y="22"/>
                    <a:pt x="118" y="0"/>
                    <a:pt x="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2645597" y="3062607"/>
              <a:ext cx="44361" cy="18666"/>
            </a:xfrm>
            <a:custGeom>
              <a:avLst/>
              <a:gdLst/>
              <a:ahLst/>
              <a:cxnLst/>
              <a:rect l="l" t="t" r="r" b="b"/>
              <a:pathLst>
                <a:path w="385" h="162" extrusionOk="0">
                  <a:moveTo>
                    <a:pt x="1" y="1"/>
                  </a:moveTo>
                  <a:lnTo>
                    <a:pt x="1" y="70"/>
                  </a:lnTo>
                  <a:lnTo>
                    <a:pt x="124" y="70"/>
                  </a:lnTo>
                  <a:cubicBezTo>
                    <a:pt x="193" y="70"/>
                    <a:pt x="254" y="100"/>
                    <a:pt x="285" y="100"/>
                  </a:cubicBezTo>
                  <a:cubicBezTo>
                    <a:pt x="285" y="131"/>
                    <a:pt x="285" y="131"/>
                    <a:pt x="316" y="131"/>
                  </a:cubicBezTo>
                  <a:lnTo>
                    <a:pt x="316" y="162"/>
                  </a:lnTo>
                  <a:lnTo>
                    <a:pt x="346" y="162"/>
                  </a:lnTo>
                  <a:cubicBezTo>
                    <a:pt x="385" y="162"/>
                    <a:pt x="385" y="131"/>
                    <a:pt x="385" y="131"/>
                  </a:cubicBezTo>
                  <a:cubicBezTo>
                    <a:pt x="346" y="100"/>
                    <a:pt x="285" y="1"/>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2"/>
            <p:cNvSpPr/>
            <p:nvPr/>
          </p:nvSpPr>
          <p:spPr>
            <a:xfrm>
              <a:off x="2615523" y="3162736"/>
              <a:ext cx="33760" cy="36181"/>
            </a:xfrm>
            <a:custGeom>
              <a:avLst/>
              <a:gdLst/>
              <a:ahLst/>
              <a:cxnLst/>
              <a:rect l="l" t="t" r="r" b="b"/>
              <a:pathLst>
                <a:path w="293" h="314" extrusionOk="0">
                  <a:moveTo>
                    <a:pt x="31" y="0"/>
                  </a:moveTo>
                  <a:cubicBezTo>
                    <a:pt x="31" y="0"/>
                    <a:pt x="0" y="223"/>
                    <a:pt x="100" y="284"/>
                  </a:cubicBezTo>
                  <a:cubicBezTo>
                    <a:pt x="119" y="305"/>
                    <a:pt x="139" y="313"/>
                    <a:pt x="157" y="313"/>
                  </a:cubicBezTo>
                  <a:cubicBezTo>
                    <a:pt x="229" y="313"/>
                    <a:pt x="292" y="192"/>
                    <a:pt x="292" y="192"/>
                  </a:cubicBezTo>
                  <a:lnTo>
                    <a:pt x="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2"/>
            <p:cNvSpPr/>
            <p:nvPr/>
          </p:nvSpPr>
          <p:spPr>
            <a:xfrm>
              <a:off x="2419759" y="2900258"/>
              <a:ext cx="325158" cy="288178"/>
            </a:xfrm>
            <a:custGeom>
              <a:avLst/>
              <a:gdLst/>
              <a:ahLst/>
              <a:cxnLst/>
              <a:rect l="l" t="t" r="r" b="b"/>
              <a:pathLst>
                <a:path w="2822" h="2501" extrusionOk="0">
                  <a:moveTo>
                    <a:pt x="1338" y="0"/>
                  </a:moveTo>
                  <a:cubicBezTo>
                    <a:pt x="953" y="0"/>
                    <a:pt x="601" y="215"/>
                    <a:pt x="385" y="518"/>
                  </a:cubicBezTo>
                  <a:cubicBezTo>
                    <a:pt x="1" y="1125"/>
                    <a:pt x="231" y="2055"/>
                    <a:pt x="231" y="2055"/>
                  </a:cubicBezTo>
                  <a:cubicBezTo>
                    <a:pt x="231" y="2217"/>
                    <a:pt x="616" y="2501"/>
                    <a:pt x="869" y="2501"/>
                  </a:cubicBezTo>
                  <a:cubicBezTo>
                    <a:pt x="1192" y="2501"/>
                    <a:pt x="1346" y="2339"/>
                    <a:pt x="1446" y="2178"/>
                  </a:cubicBezTo>
                  <a:cubicBezTo>
                    <a:pt x="1507" y="2117"/>
                    <a:pt x="1538" y="2055"/>
                    <a:pt x="1507" y="1986"/>
                  </a:cubicBezTo>
                  <a:cubicBezTo>
                    <a:pt x="1476" y="1986"/>
                    <a:pt x="1476" y="1955"/>
                    <a:pt x="1446" y="1955"/>
                  </a:cubicBezTo>
                  <a:cubicBezTo>
                    <a:pt x="1284" y="1832"/>
                    <a:pt x="1346" y="1640"/>
                    <a:pt x="1415" y="1509"/>
                  </a:cubicBezTo>
                  <a:cubicBezTo>
                    <a:pt x="1446" y="1448"/>
                    <a:pt x="1476" y="1379"/>
                    <a:pt x="1538" y="1379"/>
                  </a:cubicBezTo>
                  <a:cubicBezTo>
                    <a:pt x="1558" y="1370"/>
                    <a:pt x="1578" y="1366"/>
                    <a:pt x="1596" y="1366"/>
                  </a:cubicBezTo>
                  <a:cubicBezTo>
                    <a:pt x="1640" y="1366"/>
                    <a:pt x="1677" y="1388"/>
                    <a:pt x="1699" y="1410"/>
                  </a:cubicBezTo>
                  <a:cubicBezTo>
                    <a:pt x="1699" y="1448"/>
                    <a:pt x="1699" y="1479"/>
                    <a:pt x="1730" y="1509"/>
                  </a:cubicBezTo>
                  <a:cubicBezTo>
                    <a:pt x="1730" y="1540"/>
                    <a:pt x="1768" y="1571"/>
                    <a:pt x="1799" y="1571"/>
                  </a:cubicBezTo>
                  <a:cubicBezTo>
                    <a:pt x="1830" y="1571"/>
                    <a:pt x="1830" y="1509"/>
                    <a:pt x="1830" y="1448"/>
                  </a:cubicBezTo>
                  <a:cubicBezTo>
                    <a:pt x="1830" y="1256"/>
                    <a:pt x="2022" y="1094"/>
                    <a:pt x="2214" y="1064"/>
                  </a:cubicBezTo>
                  <a:cubicBezTo>
                    <a:pt x="2345" y="1125"/>
                    <a:pt x="2568" y="1217"/>
                    <a:pt x="2729" y="1287"/>
                  </a:cubicBezTo>
                  <a:cubicBezTo>
                    <a:pt x="2821" y="1094"/>
                    <a:pt x="2660" y="387"/>
                    <a:pt x="1991" y="257"/>
                  </a:cubicBezTo>
                  <a:cubicBezTo>
                    <a:pt x="1891" y="165"/>
                    <a:pt x="1668" y="34"/>
                    <a:pt x="1415" y="3"/>
                  </a:cubicBezTo>
                  <a:cubicBezTo>
                    <a:pt x="1389" y="1"/>
                    <a:pt x="1364" y="0"/>
                    <a:pt x="1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2656197" y="3111346"/>
              <a:ext cx="40904" cy="60839"/>
            </a:xfrm>
            <a:custGeom>
              <a:avLst/>
              <a:gdLst/>
              <a:ahLst/>
              <a:cxnLst/>
              <a:rect l="l" t="t" r="r" b="b"/>
              <a:pathLst>
                <a:path w="355" h="528" extrusionOk="0">
                  <a:moveTo>
                    <a:pt x="293" y="0"/>
                  </a:moveTo>
                  <a:lnTo>
                    <a:pt x="1" y="446"/>
                  </a:lnTo>
                  <a:cubicBezTo>
                    <a:pt x="1" y="446"/>
                    <a:pt x="121" y="528"/>
                    <a:pt x="202" y="528"/>
                  </a:cubicBezTo>
                  <a:cubicBezTo>
                    <a:pt x="223" y="528"/>
                    <a:pt x="242" y="522"/>
                    <a:pt x="254" y="507"/>
                  </a:cubicBezTo>
                  <a:cubicBezTo>
                    <a:pt x="354" y="446"/>
                    <a:pt x="293" y="0"/>
                    <a:pt x="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1450154" y="4542300"/>
              <a:ext cx="14288" cy="328622"/>
            </a:xfrm>
            <a:custGeom>
              <a:avLst/>
              <a:gdLst/>
              <a:ahLst/>
              <a:cxnLst/>
              <a:rect l="l" t="t" r="r" b="b"/>
              <a:pathLst>
                <a:path w="124" h="2852" extrusionOk="0">
                  <a:moveTo>
                    <a:pt x="0" y="1"/>
                  </a:moveTo>
                  <a:lnTo>
                    <a:pt x="0" y="2852"/>
                  </a:lnTo>
                  <a:lnTo>
                    <a:pt x="123" y="2852"/>
                  </a:lnTo>
                  <a:lnTo>
                    <a:pt x="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1464326" y="4542300"/>
              <a:ext cx="122251" cy="328622"/>
            </a:xfrm>
            <a:custGeom>
              <a:avLst/>
              <a:gdLst/>
              <a:ahLst/>
              <a:cxnLst/>
              <a:rect l="l" t="t" r="r" b="b"/>
              <a:pathLst>
                <a:path w="1061" h="2852" extrusionOk="0">
                  <a:moveTo>
                    <a:pt x="0" y="1"/>
                  </a:moveTo>
                  <a:lnTo>
                    <a:pt x="0" y="2852"/>
                  </a:lnTo>
                  <a:cubicBezTo>
                    <a:pt x="0" y="2852"/>
                    <a:pt x="262" y="2760"/>
                    <a:pt x="646" y="2083"/>
                  </a:cubicBezTo>
                  <a:cubicBezTo>
                    <a:pt x="800" y="1830"/>
                    <a:pt x="961" y="1699"/>
                    <a:pt x="961" y="1699"/>
                  </a:cubicBezTo>
                  <a:lnTo>
                    <a:pt x="1061" y="416"/>
                  </a:lnTo>
                  <a:lnTo>
                    <a:pt x="992" y="162"/>
                  </a:lnTo>
                  <a:cubicBezTo>
                    <a:pt x="992" y="162"/>
                    <a:pt x="677" y="70"/>
                    <a:pt x="454" y="31"/>
                  </a:cubicBezTo>
                  <a:cubicBezTo>
                    <a:pt x="223" y="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2"/>
            <p:cNvSpPr/>
            <p:nvPr/>
          </p:nvSpPr>
          <p:spPr>
            <a:xfrm>
              <a:off x="1530695" y="4745092"/>
              <a:ext cx="22238" cy="22238"/>
            </a:xfrm>
            <a:custGeom>
              <a:avLst/>
              <a:gdLst/>
              <a:ahLst/>
              <a:cxnLst/>
              <a:rect l="l" t="t" r="r" b="b"/>
              <a:pathLst>
                <a:path w="193" h="193" extrusionOk="0">
                  <a:moveTo>
                    <a:pt x="31" y="1"/>
                  </a:moveTo>
                  <a:lnTo>
                    <a:pt x="1" y="39"/>
                  </a:lnTo>
                  <a:lnTo>
                    <a:pt x="162" y="193"/>
                  </a:lnTo>
                  <a:lnTo>
                    <a:pt x="193" y="131"/>
                  </a:lnTo>
                  <a:lnTo>
                    <a:pt x="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2"/>
            <p:cNvSpPr/>
            <p:nvPr/>
          </p:nvSpPr>
          <p:spPr>
            <a:xfrm>
              <a:off x="1516522" y="4767215"/>
              <a:ext cx="25810" cy="18782"/>
            </a:xfrm>
            <a:custGeom>
              <a:avLst/>
              <a:gdLst/>
              <a:ahLst/>
              <a:cxnLst/>
              <a:rect l="l" t="t" r="r" b="b"/>
              <a:pathLst>
                <a:path w="224" h="163" extrusionOk="0">
                  <a:moveTo>
                    <a:pt x="31" y="1"/>
                  </a:moveTo>
                  <a:lnTo>
                    <a:pt x="1" y="39"/>
                  </a:lnTo>
                  <a:lnTo>
                    <a:pt x="193" y="162"/>
                  </a:lnTo>
                  <a:lnTo>
                    <a:pt x="224" y="101"/>
                  </a:lnTo>
                  <a:lnTo>
                    <a:pt x="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1505000" y="4785881"/>
              <a:ext cx="25810" cy="18666"/>
            </a:xfrm>
            <a:custGeom>
              <a:avLst/>
              <a:gdLst/>
              <a:ahLst/>
              <a:cxnLst/>
              <a:rect l="l" t="t" r="r" b="b"/>
              <a:pathLst>
                <a:path w="224" h="162" extrusionOk="0">
                  <a:moveTo>
                    <a:pt x="32" y="0"/>
                  </a:moveTo>
                  <a:lnTo>
                    <a:pt x="1" y="31"/>
                  </a:lnTo>
                  <a:lnTo>
                    <a:pt x="193" y="162"/>
                  </a:lnTo>
                  <a:lnTo>
                    <a:pt x="224" y="100"/>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1560768" y="4560966"/>
              <a:ext cx="206479" cy="199339"/>
            </a:xfrm>
            <a:custGeom>
              <a:avLst/>
              <a:gdLst/>
              <a:ahLst/>
              <a:cxnLst/>
              <a:rect l="l" t="t" r="r" b="b"/>
              <a:pathLst>
                <a:path w="1792" h="1730" extrusionOk="0">
                  <a:moveTo>
                    <a:pt x="155" y="0"/>
                  </a:moveTo>
                  <a:cubicBezTo>
                    <a:pt x="155" y="0"/>
                    <a:pt x="1" y="131"/>
                    <a:pt x="1" y="607"/>
                  </a:cubicBezTo>
                  <a:cubicBezTo>
                    <a:pt x="1" y="1091"/>
                    <a:pt x="124" y="1537"/>
                    <a:pt x="124" y="1537"/>
                  </a:cubicBezTo>
                  <a:lnTo>
                    <a:pt x="1792" y="1729"/>
                  </a:lnTo>
                  <a:lnTo>
                    <a:pt x="1569" y="100"/>
                  </a:lnTo>
                  <a:lnTo>
                    <a:pt x="1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1608586" y="3808215"/>
              <a:ext cx="804253" cy="1062720"/>
            </a:xfrm>
            <a:custGeom>
              <a:avLst/>
              <a:gdLst/>
              <a:ahLst/>
              <a:cxnLst/>
              <a:rect l="l" t="t" r="r" b="b"/>
              <a:pathLst>
                <a:path w="6980" h="9223" extrusionOk="0">
                  <a:moveTo>
                    <a:pt x="5734" y="1"/>
                  </a:moveTo>
                  <a:lnTo>
                    <a:pt x="3044" y="900"/>
                  </a:lnTo>
                  <a:cubicBezTo>
                    <a:pt x="2591" y="2114"/>
                    <a:pt x="3329" y="3843"/>
                    <a:pt x="3329" y="3843"/>
                  </a:cubicBezTo>
                  <a:lnTo>
                    <a:pt x="3774" y="6787"/>
                  </a:lnTo>
                  <a:lnTo>
                    <a:pt x="1" y="6533"/>
                  </a:lnTo>
                  <a:lnTo>
                    <a:pt x="62" y="8808"/>
                  </a:lnTo>
                  <a:cubicBezTo>
                    <a:pt x="62" y="8808"/>
                    <a:pt x="4005" y="9223"/>
                    <a:pt x="4966" y="9223"/>
                  </a:cubicBezTo>
                  <a:cubicBezTo>
                    <a:pt x="5926" y="9223"/>
                    <a:pt x="6272" y="9000"/>
                    <a:pt x="6564" y="8454"/>
                  </a:cubicBezTo>
                  <a:cubicBezTo>
                    <a:pt x="6979" y="7624"/>
                    <a:pt x="6372" y="3013"/>
                    <a:pt x="6372" y="2944"/>
                  </a:cubicBezTo>
                  <a:lnTo>
                    <a:pt x="57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1659976" y="4567995"/>
              <a:ext cx="22238" cy="262252"/>
            </a:xfrm>
            <a:custGeom>
              <a:avLst/>
              <a:gdLst/>
              <a:ahLst/>
              <a:cxnLst/>
              <a:rect l="l" t="t" r="r" b="b"/>
              <a:pathLst>
                <a:path w="193" h="2276" extrusionOk="0">
                  <a:moveTo>
                    <a:pt x="1" y="1"/>
                  </a:moveTo>
                  <a:lnTo>
                    <a:pt x="131" y="2275"/>
                  </a:lnTo>
                  <a:lnTo>
                    <a:pt x="193" y="2275"/>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2641218" y="4730920"/>
              <a:ext cx="325043" cy="121447"/>
            </a:xfrm>
            <a:custGeom>
              <a:avLst/>
              <a:gdLst/>
              <a:ahLst/>
              <a:cxnLst/>
              <a:rect l="l" t="t" r="r" b="b"/>
              <a:pathLst>
                <a:path w="2821" h="1054" extrusionOk="0">
                  <a:moveTo>
                    <a:pt x="384" y="1"/>
                  </a:moveTo>
                  <a:lnTo>
                    <a:pt x="162" y="62"/>
                  </a:lnTo>
                  <a:cubicBezTo>
                    <a:pt x="162" y="62"/>
                    <a:pt x="69" y="385"/>
                    <a:pt x="39" y="608"/>
                  </a:cubicBezTo>
                  <a:cubicBezTo>
                    <a:pt x="0" y="831"/>
                    <a:pt x="0" y="1054"/>
                    <a:pt x="0" y="1054"/>
                  </a:cubicBezTo>
                  <a:lnTo>
                    <a:pt x="2821" y="1054"/>
                  </a:lnTo>
                  <a:cubicBezTo>
                    <a:pt x="2821" y="1054"/>
                    <a:pt x="2759" y="800"/>
                    <a:pt x="2083" y="416"/>
                  </a:cubicBezTo>
                  <a:cubicBezTo>
                    <a:pt x="1829" y="254"/>
                    <a:pt x="1668" y="93"/>
                    <a:pt x="1668" y="93"/>
                  </a:cubicBezTo>
                  <a:lnTo>
                    <a:pt x="3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2840439" y="4763643"/>
              <a:ext cx="22238" cy="22354"/>
            </a:xfrm>
            <a:custGeom>
              <a:avLst/>
              <a:gdLst/>
              <a:ahLst/>
              <a:cxnLst/>
              <a:rect l="l" t="t" r="r" b="b"/>
              <a:pathLst>
                <a:path w="193" h="194" extrusionOk="0">
                  <a:moveTo>
                    <a:pt x="162" y="1"/>
                  </a:moveTo>
                  <a:lnTo>
                    <a:pt x="0" y="162"/>
                  </a:lnTo>
                  <a:lnTo>
                    <a:pt x="69" y="193"/>
                  </a:lnTo>
                  <a:lnTo>
                    <a:pt x="192" y="32"/>
                  </a:lnTo>
                  <a:lnTo>
                    <a:pt x="1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2862562" y="4775166"/>
              <a:ext cx="18666" cy="25810"/>
            </a:xfrm>
            <a:custGeom>
              <a:avLst/>
              <a:gdLst/>
              <a:ahLst/>
              <a:cxnLst/>
              <a:rect l="l" t="t" r="r" b="b"/>
              <a:pathLst>
                <a:path w="162" h="224" extrusionOk="0">
                  <a:moveTo>
                    <a:pt x="131" y="1"/>
                  </a:moveTo>
                  <a:lnTo>
                    <a:pt x="0" y="193"/>
                  </a:lnTo>
                  <a:lnTo>
                    <a:pt x="70" y="224"/>
                  </a:lnTo>
                  <a:lnTo>
                    <a:pt x="162" y="32"/>
                  </a:lnTo>
                  <a:lnTo>
                    <a:pt x="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2881113" y="4785881"/>
              <a:ext cx="18781" cy="25695"/>
            </a:xfrm>
            <a:custGeom>
              <a:avLst/>
              <a:gdLst/>
              <a:ahLst/>
              <a:cxnLst/>
              <a:rect l="l" t="t" r="r" b="b"/>
              <a:pathLst>
                <a:path w="163" h="223" extrusionOk="0">
                  <a:moveTo>
                    <a:pt x="131" y="0"/>
                  </a:moveTo>
                  <a:lnTo>
                    <a:pt x="1" y="192"/>
                  </a:lnTo>
                  <a:lnTo>
                    <a:pt x="70" y="223"/>
                  </a:lnTo>
                  <a:lnTo>
                    <a:pt x="162" y="31"/>
                  </a:lnTo>
                  <a:lnTo>
                    <a:pt x="1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2659769" y="4572373"/>
              <a:ext cx="221458" cy="184360"/>
            </a:xfrm>
            <a:custGeom>
              <a:avLst/>
              <a:gdLst/>
              <a:ahLst/>
              <a:cxnLst/>
              <a:rect l="l" t="t" r="r" b="b"/>
              <a:pathLst>
                <a:path w="1922" h="1600" extrusionOk="0">
                  <a:moveTo>
                    <a:pt x="1922" y="1"/>
                  </a:moveTo>
                  <a:lnTo>
                    <a:pt x="262" y="385"/>
                  </a:lnTo>
                  <a:lnTo>
                    <a:pt x="1" y="1438"/>
                  </a:lnTo>
                  <a:cubicBezTo>
                    <a:pt x="1" y="1438"/>
                    <a:pt x="131" y="1600"/>
                    <a:pt x="608" y="1600"/>
                  </a:cubicBezTo>
                  <a:cubicBezTo>
                    <a:pt x="1092" y="1600"/>
                    <a:pt x="1507" y="1469"/>
                    <a:pt x="1507" y="1469"/>
                  </a:cubicBezTo>
                  <a:lnTo>
                    <a:pt x="19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2058533" y="3941067"/>
              <a:ext cx="944940" cy="756337"/>
            </a:xfrm>
            <a:custGeom>
              <a:avLst/>
              <a:gdLst/>
              <a:ahLst/>
              <a:cxnLst/>
              <a:rect l="l" t="t" r="r" b="b"/>
              <a:pathLst>
                <a:path w="8201" h="6564" extrusionOk="0">
                  <a:moveTo>
                    <a:pt x="3428" y="0"/>
                  </a:moveTo>
                  <a:lnTo>
                    <a:pt x="415" y="415"/>
                  </a:lnTo>
                  <a:cubicBezTo>
                    <a:pt x="415" y="415"/>
                    <a:pt x="0" y="2529"/>
                    <a:pt x="2114" y="2982"/>
                  </a:cubicBezTo>
                  <a:cubicBezTo>
                    <a:pt x="3044" y="3205"/>
                    <a:pt x="5733" y="3267"/>
                    <a:pt x="5733" y="3267"/>
                  </a:cubicBezTo>
                  <a:lnTo>
                    <a:pt x="5126" y="6564"/>
                  </a:lnTo>
                  <a:lnTo>
                    <a:pt x="7432" y="6564"/>
                  </a:lnTo>
                  <a:cubicBezTo>
                    <a:pt x="7432" y="6564"/>
                    <a:pt x="7939" y="4066"/>
                    <a:pt x="8070" y="2406"/>
                  </a:cubicBezTo>
                  <a:cubicBezTo>
                    <a:pt x="8200" y="1315"/>
                    <a:pt x="7593" y="707"/>
                    <a:pt x="6825" y="707"/>
                  </a:cubicBezTo>
                  <a:cubicBezTo>
                    <a:pt x="6056" y="707"/>
                    <a:pt x="3781" y="485"/>
                    <a:pt x="3781" y="485"/>
                  </a:cubicBezTo>
                  <a:lnTo>
                    <a:pt x="34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2095635" y="4063203"/>
              <a:ext cx="257868" cy="235750"/>
            </a:xfrm>
            <a:custGeom>
              <a:avLst/>
              <a:gdLst/>
              <a:ahLst/>
              <a:cxnLst/>
              <a:rect l="l" t="t" r="r" b="b"/>
              <a:pathLst>
                <a:path w="2238" h="2046" extrusionOk="0">
                  <a:moveTo>
                    <a:pt x="62" y="1"/>
                  </a:moveTo>
                  <a:lnTo>
                    <a:pt x="1" y="32"/>
                  </a:lnTo>
                  <a:cubicBezTo>
                    <a:pt x="224" y="1023"/>
                    <a:pt x="769" y="1538"/>
                    <a:pt x="1277" y="1792"/>
                  </a:cubicBezTo>
                  <a:cubicBezTo>
                    <a:pt x="1792" y="2045"/>
                    <a:pt x="2237" y="2045"/>
                    <a:pt x="2237" y="2045"/>
                  </a:cubicBezTo>
                  <a:lnTo>
                    <a:pt x="2237" y="1984"/>
                  </a:lnTo>
                  <a:cubicBezTo>
                    <a:pt x="2237" y="1984"/>
                    <a:pt x="1792" y="1984"/>
                    <a:pt x="1315" y="1730"/>
                  </a:cubicBezTo>
                  <a:cubicBezTo>
                    <a:pt x="831" y="1469"/>
                    <a:pt x="285" y="992"/>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2"/>
            <p:cNvSpPr/>
            <p:nvPr/>
          </p:nvSpPr>
          <p:spPr>
            <a:xfrm>
              <a:off x="2209937" y="4041080"/>
              <a:ext cx="129395" cy="14288"/>
            </a:xfrm>
            <a:custGeom>
              <a:avLst/>
              <a:gdLst/>
              <a:ahLst/>
              <a:cxnLst/>
              <a:rect l="l" t="t" r="r" b="b"/>
              <a:pathLst>
                <a:path w="1123" h="124" extrusionOk="0">
                  <a:moveTo>
                    <a:pt x="0" y="1"/>
                  </a:moveTo>
                  <a:lnTo>
                    <a:pt x="0" y="62"/>
                  </a:lnTo>
                  <a:cubicBezTo>
                    <a:pt x="0" y="62"/>
                    <a:pt x="323" y="124"/>
                    <a:pt x="769" y="124"/>
                  </a:cubicBezTo>
                  <a:cubicBezTo>
                    <a:pt x="861" y="124"/>
                    <a:pt x="992" y="124"/>
                    <a:pt x="1122" y="93"/>
                  </a:cubicBezTo>
                  <a:lnTo>
                    <a:pt x="1092" y="32"/>
                  </a:lnTo>
                  <a:cubicBezTo>
                    <a:pt x="992" y="62"/>
                    <a:pt x="861" y="62"/>
                    <a:pt x="769" y="62"/>
                  </a:cubicBezTo>
                  <a:cubicBezTo>
                    <a:pt x="546" y="62"/>
                    <a:pt x="354" y="32"/>
                    <a:pt x="223" y="32"/>
                  </a:cubicBezTo>
                  <a:cubicBezTo>
                    <a:pt x="162" y="1"/>
                    <a:pt x="93"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1940660" y="4007435"/>
              <a:ext cx="92293" cy="22238"/>
            </a:xfrm>
            <a:custGeom>
              <a:avLst/>
              <a:gdLst/>
              <a:ahLst/>
              <a:cxnLst/>
              <a:rect l="l" t="t" r="r" b="b"/>
              <a:pathLst>
                <a:path w="801" h="193" extrusionOk="0">
                  <a:moveTo>
                    <a:pt x="1" y="1"/>
                  </a:moveTo>
                  <a:lnTo>
                    <a:pt x="1" y="62"/>
                  </a:lnTo>
                  <a:cubicBezTo>
                    <a:pt x="1" y="62"/>
                    <a:pt x="447" y="193"/>
                    <a:pt x="770" y="193"/>
                  </a:cubicBezTo>
                  <a:lnTo>
                    <a:pt x="800" y="193"/>
                  </a:lnTo>
                  <a:lnTo>
                    <a:pt x="800" y="131"/>
                  </a:lnTo>
                  <a:lnTo>
                    <a:pt x="770" y="131"/>
                  </a:lnTo>
                  <a:cubicBezTo>
                    <a:pt x="639" y="131"/>
                    <a:pt x="447" y="101"/>
                    <a:pt x="285" y="62"/>
                  </a:cubicBezTo>
                  <a:cubicBezTo>
                    <a:pt x="193" y="32"/>
                    <a:pt x="124" y="32"/>
                    <a:pt x="93" y="32"/>
                  </a:cubicBezTo>
                  <a:cubicBezTo>
                    <a:pt x="32" y="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2656197" y="4642429"/>
              <a:ext cx="269390" cy="7144"/>
            </a:xfrm>
            <a:custGeom>
              <a:avLst/>
              <a:gdLst/>
              <a:ahLst/>
              <a:cxnLst/>
              <a:rect l="l" t="t" r="r" b="b"/>
              <a:pathLst>
                <a:path w="2338" h="62" extrusionOk="0">
                  <a:moveTo>
                    <a:pt x="1" y="0"/>
                  </a:moveTo>
                  <a:lnTo>
                    <a:pt x="1" y="62"/>
                  </a:lnTo>
                  <a:lnTo>
                    <a:pt x="2337" y="62"/>
                  </a:lnTo>
                  <a:lnTo>
                    <a:pt x="2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3136218" y="3424753"/>
              <a:ext cx="107272" cy="95752"/>
            </a:xfrm>
            <a:custGeom>
              <a:avLst/>
              <a:gdLst/>
              <a:ahLst/>
              <a:cxnLst/>
              <a:rect l="l" t="t" r="r" b="b"/>
              <a:pathLst>
                <a:path w="931" h="831" extrusionOk="0">
                  <a:moveTo>
                    <a:pt x="800" y="1"/>
                  </a:moveTo>
                  <a:lnTo>
                    <a:pt x="0" y="639"/>
                  </a:lnTo>
                  <a:lnTo>
                    <a:pt x="123" y="831"/>
                  </a:lnTo>
                  <a:lnTo>
                    <a:pt x="930" y="162"/>
                  </a:lnTo>
                  <a:lnTo>
                    <a:pt x="8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3202586" y="3289251"/>
              <a:ext cx="195878" cy="183438"/>
            </a:xfrm>
            <a:custGeom>
              <a:avLst/>
              <a:gdLst/>
              <a:ahLst/>
              <a:cxnLst/>
              <a:rect l="l" t="t" r="r" b="b"/>
              <a:pathLst>
                <a:path w="1700" h="1592" extrusionOk="0">
                  <a:moveTo>
                    <a:pt x="800" y="185"/>
                  </a:moveTo>
                  <a:cubicBezTo>
                    <a:pt x="961" y="185"/>
                    <a:pt x="1123" y="216"/>
                    <a:pt x="1246" y="339"/>
                  </a:cubicBezTo>
                  <a:cubicBezTo>
                    <a:pt x="1507" y="570"/>
                    <a:pt x="1507" y="985"/>
                    <a:pt x="1276" y="1238"/>
                  </a:cubicBezTo>
                  <a:cubicBezTo>
                    <a:pt x="1146" y="1369"/>
                    <a:pt x="980" y="1433"/>
                    <a:pt x="815" y="1433"/>
                  </a:cubicBezTo>
                  <a:cubicBezTo>
                    <a:pt x="661" y="1433"/>
                    <a:pt x="508" y="1377"/>
                    <a:pt x="385" y="1269"/>
                  </a:cubicBezTo>
                  <a:cubicBezTo>
                    <a:pt x="254" y="1146"/>
                    <a:pt x="193" y="985"/>
                    <a:pt x="193" y="823"/>
                  </a:cubicBezTo>
                  <a:cubicBezTo>
                    <a:pt x="193" y="662"/>
                    <a:pt x="224" y="501"/>
                    <a:pt x="354" y="378"/>
                  </a:cubicBezTo>
                  <a:cubicBezTo>
                    <a:pt x="477" y="247"/>
                    <a:pt x="639" y="185"/>
                    <a:pt x="800" y="185"/>
                  </a:cubicBezTo>
                  <a:close/>
                  <a:moveTo>
                    <a:pt x="800" y="1"/>
                  </a:moveTo>
                  <a:cubicBezTo>
                    <a:pt x="595" y="1"/>
                    <a:pt x="389" y="81"/>
                    <a:pt x="224" y="247"/>
                  </a:cubicBezTo>
                  <a:cubicBezTo>
                    <a:pt x="93" y="408"/>
                    <a:pt x="1" y="631"/>
                    <a:pt x="1" y="823"/>
                  </a:cubicBezTo>
                  <a:cubicBezTo>
                    <a:pt x="31" y="1046"/>
                    <a:pt x="93" y="1238"/>
                    <a:pt x="254" y="1400"/>
                  </a:cubicBezTo>
                  <a:cubicBezTo>
                    <a:pt x="416" y="1530"/>
                    <a:pt x="639" y="1592"/>
                    <a:pt x="831" y="1592"/>
                  </a:cubicBezTo>
                  <a:cubicBezTo>
                    <a:pt x="1023" y="1592"/>
                    <a:pt x="1246" y="1492"/>
                    <a:pt x="1376" y="1338"/>
                  </a:cubicBezTo>
                  <a:cubicBezTo>
                    <a:pt x="1699" y="1015"/>
                    <a:pt x="1661" y="531"/>
                    <a:pt x="1346" y="216"/>
                  </a:cubicBezTo>
                  <a:cubicBezTo>
                    <a:pt x="1188" y="74"/>
                    <a:pt x="994" y="1"/>
                    <a:pt x="8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2"/>
            <p:cNvSpPr/>
            <p:nvPr/>
          </p:nvSpPr>
          <p:spPr>
            <a:xfrm>
              <a:off x="3069734" y="3443419"/>
              <a:ext cx="147139" cy="126747"/>
            </a:xfrm>
            <a:custGeom>
              <a:avLst/>
              <a:gdLst/>
              <a:ahLst/>
              <a:cxnLst/>
              <a:rect l="l" t="t" r="r" b="b"/>
              <a:pathLst>
                <a:path w="1277" h="1100" extrusionOk="0">
                  <a:moveTo>
                    <a:pt x="1084" y="0"/>
                  </a:moveTo>
                  <a:lnTo>
                    <a:pt x="93" y="800"/>
                  </a:lnTo>
                  <a:cubicBezTo>
                    <a:pt x="32" y="861"/>
                    <a:pt x="1" y="961"/>
                    <a:pt x="62" y="1053"/>
                  </a:cubicBezTo>
                  <a:cubicBezTo>
                    <a:pt x="78" y="1084"/>
                    <a:pt x="118" y="1099"/>
                    <a:pt x="162" y="1099"/>
                  </a:cubicBezTo>
                  <a:cubicBezTo>
                    <a:pt x="206" y="1099"/>
                    <a:pt x="254" y="1084"/>
                    <a:pt x="285" y="1053"/>
                  </a:cubicBezTo>
                  <a:lnTo>
                    <a:pt x="1277" y="254"/>
                  </a:lnTo>
                  <a:lnTo>
                    <a:pt x="10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2940453" y="3469114"/>
              <a:ext cx="272847" cy="195767"/>
            </a:xfrm>
            <a:custGeom>
              <a:avLst/>
              <a:gdLst/>
              <a:ahLst/>
              <a:cxnLst/>
              <a:rect l="l" t="t" r="r" b="b"/>
              <a:pathLst>
                <a:path w="2368" h="1699" extrusionOk="0">
                  <a:moveTo>
                    <a:pt x="1599" y="0"/>
                  </a:moveTo>
                  <a:cubicBezTo>
                    <a:pt x="1407" y="0"/>
                    <a:pt x="900" y="415"/>
                    <a:pt x="900" y="415"/>
                  </a:cubicBezTo>
                  <a:lnTo>
                    <a:pt x="1" y="669"/>
                  </a:lnTo>
                  <a:lnTo>
                    <a:pt x="254" y="1699"/>
                  </a:lnTo>
                  <a:cubicBezTo>
                    <a:pt x="254" y="1699"/>
                    <a:pt x="1891" y="1245"/>
                    <a:pt x="2053" y="1184"/>
                  </a:cubicBezTo>
                  <a:cubicBezTo>
                    <a:pt x="2145" y="1122"/>
                    <a:pt x="2245" y="1022"/>
                    <a:pt x="2176" y="930"/>
                  </a:cubicBezTo>
                  <a:cubicBezTo>
                    <a:pt x="2276" y="830"/>
                    <a:pt x="2276" y="699"/>
                    <a:pt x="2206" y="699"/>
                  </a:cubicBezTo>
                  <a:cubicBezTo>
                    <a:pt x="2368" y="577"/>
                    <a:pt x="2306" y="446"/>
                    <a:pt x="2206" y="446"/>
                  </a:cubicBezTo>
                  <a:cubicBezTo>
                    <a:pt x="2368" y="254"/>
                    <a:pt x="2145" y="254"/>
                    <a:pt x="2145" y="254"/>
                  </a:cubicBezTo>
                  <a:lnTo>
                    <a:pt x="2014" y="354"/>
                  </a:lnTo>
                  <a:cubicBezTo>
                    <a:pt x="1988" y="380"/>
                    <a:pt x="1957" y="389"/>
                    <a:pt x="1924" y="389"/>
                  </a:cubicBezTo>
                  <a:cubicBezTo>
                    <a:pt x="1879" y="389"/>
                    <a:pt x="1831" y="371"/>
                    <a:pt x="1791" y="354"/>
                  </a:cubicBezTo>
                  <a:lnTo>
                    <a:pt x="1791" y="315"/>
                  </a:lnTo>
                  <a:cubicBezTo>
                    <a:pt x="1730" y="254"/>
                    <a:pt x="1730" y="162"/>
                    <a:pt x="1791" y="92"/>
                  </a:cubicBezTo>
                  <a:lnTo>
                    <a:pt x="1861" y="62"/>
                  </a:lnTo>
                  <a:cubicBezTo>
                    <a:pt x="1861" y="62"/>
                    <a:pt x="1822" y="0"/>
                    <a:pt x="1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1937203" y="3199838"/>
              <a:ext cx="737770" cy="797127"/>
            </a:xfrm>
            <a:custGeom>
              <a:avLst/>
              <a:gdLst/>
              <a:ahLst/>
              <a:cxnLst/>
              <a:rect l="l" t="t" r="r" b="b"/>
              <a:pathLst>
                <a:path w="6403" h="6918" extrusionOk="0">
                  <a:moveTo>
                    <a:pt x="4035" y="1"/>
                  </a:moveTo>
                  <a:cubicBezTo>
                    <a:pt x="3459" y="154"/>
                    <a:pt x="2498" y="731"/>
                    <a:pt x="1922" y="1853"/>
                  </a:cubicBezTo>
                  <a:cubicBezTo>
                    <a:pt x="669" y="4258"/>
                    <a:pt x="0" y="6433"/>
                    <a:pt x="0" y="6433"/>
                  </a:cubicBezTo>
                  <a:cubicBezTo>
                    <a:pt x="0" y="6433"/>
                    <a:pt x="2144" y="6918"/>
                    <a:pt x="4927" y="6918"/>
                  </a:cubicBezTo>
                  <a:cubicBezTo>
                    <a:pt x="5764" y="2783"/>
                    <a:pt x="6402" y="2268"/>
                    <a:pt x="5249" y="669"/>
                  </a:cubicBezTo>
                  <a:lnTo>
                    <a:pt x="40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2335646" y="3276922"/>
              <a:ext cx="715647" cy="516093"/>
            </a:xfrm>
            <a:custGeom>
              <a:avLst/>
              <a:gdLst/>
              <a:ahLst/>
              <a:cxnLst/>
              <a:rect l="l" t="t" r="r" b="b"/>
              <a:pathLst>
                <a:path w="6211" h="4479" extrusionOk="0">
                  <a:moveTo>
                    <a:pt x="1791" y="0"/>
                  </a:moveTo>
                  <a:lnTo>
                    <a:pt x="1" y="1791"/>
                  </a:lnTo>
                  <a:cubicBezTo>
                    <a:pt x="1" y="1791"/>
                    <a:pt x="1538" y="4327"/>
                    <a:pt x="2368" y="4450"/>
                  </a:cubicBezTo>
                  <a:cubicBezTo>
                    <a:pt x="2506" y="4469"/>
                    <a:pt x="2655" y="4478"/>
                    <a:pt x="2812" y="4478"/>
                  </a:cubicBezTo>
                  <a:cubicBezTo>
                    <a:pt x="4214" y="4478"/>
                    <a:pt x="6210" y="3782"/>
                    <a:pt x="6210" y="3782"/>
                  </a:cubicBezTo>
                  <a:lnTo>
                    <a:pt x="5957" y="2114"/>
                  </a:lnTo>
                  <a:cubicBezTo>
                    <a:pt x="5957" y="2114"/>
                    <a:pt x="3648" y="2413"/>
                    <a:pt x="3182" y="2413"/>
                  </a:cubicBezTo>
                  <a:cubicBezTo>
                    <a:pt x="3142" y="2413"/>
                    <a:pt x="3115" y="2411"/>
                    <a:pt x="3106" y="2406"/>
                  </a:cubicBezTo>
                  <a:cubicBezTo>
                    <a:pt x="2721" y="2175"/>
                    <a:pt x="1791" y="0"/>
                    <a:pt x="17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2349818" y="3505409"/>
              <a:ext cx="210857" cy="262252"/>
            </a:xfrm>
            <a:custGeom>
              <a:avLst/>
              <a:gdLst/>
              <a:ahLst/>
              <a:cxnLst/>
              <a:rect l="l" t="t" r="r" b="b"/>
              <a:pathLst>
                <a:path w="1830" h="2276" extrusionOk="0">
                  <a:moveTo>
                    <a:pt x="70" y="0"/>
                  </a:moveTo>
                  <a:lnTo>
                    <a:pt x="1" y="39"/>
                  </a:lnTo>
                  <a:cubicBezTo>
                    <a:pt x="738" y="1384"/>
                    <a:pt x="1799" y="2275"/>
                    <a:pt x="1799" y="2275"/>
                  </a:cubicBezTo>
                  <a:lnTo>
                    <a:pt x="1830" y="2214"/>
                  </a:lnTo>
                  <a:cubicBezTo>
                    <a:pt x="1830" y="2214"/>
                    <a:pt x="1799" y="2214"/>
                    <a:pt x="1761" y="2183"/>
                  </a:cubicBezTo>
                  <a:cubicBezTo>
                    <a:pt x="1568" y="1991"/>
                    <a:pt x="677" y="1191"/>
                    <a:pt x="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33"/>
          <p:cNvSpPr txBox="1">
            <a:spLocks noGrp="1"/>
          </p:cNvSpPr>
          <p:nvPr>
            <p:ph type="title" idx="4"/>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Overview</a:t>
            </a:r>
            <a:endParaRPr/>
          </a:p>
          <a:p>
            <a:pPr marL="0" lvl="0" indent="0" algn="r" rtl="0">
              <a:spcBef>
                <a:spcPts val="0"/>
              </a:spcBef>
              <a:spcAft>
                <a:spcPts val="0"/>
              </a:spcAft>
              <a:buNone/>
            </a:pPr>
            <a:endParaRPr/>
          </a:p>
        </p:txBody>
      </p:sp>
      <p:sp>
        <p:nvSpPr>
          <p:cNvPr id="1683" name="Google Shape;1683;p33"/>
          <p:cNvSpPr txBox="1">
            <a:spLocks noGrp="1"/>
          </p:cNvSpPr>
          <p:nvPr>
            <p:ph type="ctrTitle" idx="2"/>
          </p:nvPr>
        </p:nvSpPr>
        <p:spPr>
          <a:xfrm flipH="1">
            <a:off x="1163813" y="1116068"/>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Background</a:t>
            </a:r>
            <a:endParaRPr sz="1700"/>
          </a:p>
        </p:txBody>
      </p:sp>
      <p:sp>
        <p:nvSpPr>
          <p:cNvPr id="1684" name="Google Shape;1684;p33"/>
          <p:cNvSpPr txBox="1">
            <a:spLocks noGrp="1"/>
          </p:cNvSpPr>
          <p:nvPr>
            <p:ph type="ctrTitle"/>
          </p:nvPr>
        </p:nvSpPr>
        <p:spPr>
          <a:xfrm flipH="1">
            <a:off x="1163813" y="2868668"/>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Objective</a:t>
            </a:r>
            <a:endParaRPr sz="1700"/>
          </a:p>
        </p:txBody>
      </p:sp>
      <p:sp>
        <p:nvSpPr>
          <p:cNvPr id="1685" name="Google Shape;1685;p33"/>
          <p:cNvSpPr txBox="1">
            <a:spLocks noGrp="1"/>
          </p:cNvSpPr>
          <p:nvPr>
            <p:ph type="subTitle" idx="1"/>
          </p:nvPr>
        </p:nvSpPr>
        <p:spPr>
          <a:xfrm flipH="1">
            <a:off x="1163775" y="3341400"/>
            <a:ext cx="35511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To analyze and predict whether a data scientist candidate will look for a new employment or wants to work for the company after training. </a:t>
            </a:r>
            <a:endParaRPr sz="1200">
              <a:highlight>
                <a:srgbClr val="FFFFFF"/>
              </a:highlight>
            </a:endParaRPr>
          </a:p>
          <a:p>
            <a:pPr marL="0" lvl="0" indent="0" algn="l" rtl="0">
              <a:spcBef>
                <a:spcPts val="0"/>
              </a:spcBef>
              <a:spcAft>
                <a:spcPts val="0"/>
              </a:spcAft>
              <a:buNone/>
            </a:pPr>
            <a:endParaRPr sz="1200"/>
          </a:p>
        </p:txBody>
      </p:sp>
      <p:sp>
        <p:nvSpPr>
          <p:cNvPr id="1686" name="Google Shape;1686;p33"/>
          <p:cNvSpPr txBox="1">
            <a:spLocks noGrp="1"/>
          </p:cNvSpPr>
          <p:nvPr>
            <p:ph type="subTitle" idx="3"/>
          </p:nvPr>
        </p:nvSpPr>
        <p:spPr>
          <a:xfrm flipH="1">
            <a:off x="1163850" y="1588800"/>
            <a:ext cx="35511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Company active in data science wants to hire people who received training. </a:t>
            </a:r>
            <a:endParaRPr sz="1200">
              <a:highlight>
                <a:srgbClr val="FFFFFF"/>
              </a:highlight>
            </a:endParaRPr>
          </a:p>
          <a:p>
            <a:pPr marL="0" lvl="0" indent="0" algn="l" rtl="0">
              <a:spcBef>
                <a:spcPts val="0"/>
              </a:spcBef>
              <a:spcAft>
                <a:spcPts val="0"/>
              </a:spcAft>
              <a:buNone/>
            </a:pPr>
            <a:endParaRPr sz="1200">
              <a:highlight>
                <a:srgbClr val="FFFFFF"/>
              </a:highlight>
            </a:endParaRPr>
          </a:p>
          <a:p>
            <a:pPr marL="0" lvl="0" indent="0" algn="l" rtl="0">
              <a:spcBef>
                <a:spcPts val="0"/>
              </a:spcBef>
              <a:spcAft>
                <a:spcPts val="0"/>
              </a:spcAft>
              <a:buNone/>
            </a:pPr>
            <a:r>
              <a:rPr lang="en" sz="1200">
                <a:highlight>
                  <a:srgbClr val="FFFFFF"/>
                </a:highlight>
              </a:rPr>
              <a:t>Company wants to analyze factors affecting a candidate's decision on staying or looking for a new job after training.</a:t>
            </a:r>
            <a:endParaRPr sz="1200"/>
          </a:p>
        </p:txBody>
      </p:sp>
      <p:grpSp>
        <p:nvGrpSpPr>
          <p:cNvPr id="1687" name="Google Shape;1687;p33"/>
          <p:cNvGrpSpPr/>
          <p:nvPr/>
        </p:nvGrpSpPr>
        <p:grpSpPr>
          <a:xfrm>
            <a:off x="6229734" y="2802388"/>
            <a:ext cx="2758695" cy="1076706"/>
            <a:chOff x="6101758" y="2603884"/>
            <a:chExt cx="2893230" cy="1265671"/>
          </a:xfrm>
        </p:grpSpPr>
        <p:grpSp>
          <p:nvGrpSpPr>
            <p:cNvPr id="1688" name="Google Shape;1688;p33"/>
            <p:cNvGrpSpPr/>
            <p:nvPr/>
          </p:nvGrpSpPr>
          <p:grpSpPr>
            <a:xfrm>
              <a:off x="6101758" y="2859784"/>
              <a:ext cx="1222079" cy="1009533"/>
              <a:chOff x="6101758" y="2859784"/>
              <a:chExt cx="1222079" cy="1009533"/>
            </a:xfrm>
          </p:grpSpPr>
          <p:sp>
            <p:nvSpPr>
              <p:cNvPr id="1689" name="Google Shape;1689;p33"/>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33"/>
            <p:cNvGrpSpPr/>
            <p:nvPr/>
          </p:nvGrpSpPr>
          <p:grpSpPr>
            <a:xfrm>
              <a:off x="7521697" y="2603884"/>
              <a:ext cx="1473291" cy="1265671"/>
              <a:chOff x="7521697" y="2603884"/>
              <a:chExt cx="1473291" cy="1265671"/>
            </a:xfrm>
          </p:grpSpPr>
          <p:sp>
            <p:nvSpPr>
              <p:cNvPr id="1700" name="Google Shape;1700;p33"/>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8" name="Google Shape;1708;p33"/>
          <p:cNvSpPr txBox="1">
            <a:spLocks noGrp="1"/>
          </p:cNvSpPr>
          <p:nvPr>
            <p:ph type="ctrTitle" idx="2"/>
          </p:nvPr>
        </p:nvSpPr>
        <p:spPr>
          <a:xfrm flipH="1">
            <a:off x="5309225" y="1116075"/>
            <a:ext cx="1937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Bigger Picture?</a:t>
            </a:r>
            <a:endParaRPr sz="1700"/>
          </a:p>
        </p:txBody>
      </p:sp>
      <p:sp>
        <p:nvSpPr>
          <p:cNvPr id="1709" name="Google Shape;1709;p33"/>
          <p:cNvSpPr txBox="1">
            <a:spLocks noGrp="1"/>
          </p:cNvSpPr>
          <p:nvPr>
            <p:ph type="subTitle" idx="1"/>
          </p:nvPr>
        </p:nvSpPr>
        <p:spPr>
          <a:xfrm flipH="1">
            <a:off x="5309400" y="1588800"/>
            <a:ext cx="3551100" cy="8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highlight>
                  <a:srgbClr val="FFFFFF"/>
                </a:highlight>
              </a:rPr>
              <a:t>To optimize HR costs and increase efficiencies. </a:t>
            </a:r>
            <a:endParaRPr sz="1200">
              <a:highlight>
                <a:srgbClr val="FFFFFF"/>
              </a:highlight>
            </a:endParaRPr>
          </a:p>
          <a:p>
            <a:pPr marL="0" lvl="0" indent="0" algn="l" rtl="0">
              <a:spcBef>
                <a:spcPts val="0"/>
              </a:spcBef>
              <a:spcAft>
                <a:spcPts val="0"/>
              </a:spcAft>
              <a:buClr>
                <a:schemeClr val="dk1"/>
              </a:buClr>
              <a:buSzPts val="1100"/>
              <a:buFont typeface="Arial"/>
              <a:buNone/>
            </a:pPr>
            <a:endParaRPr sz="1200">
              <a:highlight>
                <a:srgbClr val="FFFFFF"/>
              </a:highlight>
            </a:endParaRPr>
          </a:p>
          <a:p>
            <a:pPr marL="0" lvl="0" indent="0" algn="l" rtl="0">
              <a:spcBef>
                <a:spcPts val="0"/>
              </a:spcBef>
              <a:spcAft>
                <a:spcPts val="0"/>
              </a:spcAft>
              <a:buNone/>
            </a:pPr>
            <a:endParaRPr sz="1200"/>
          </a:p>
        </p:txBody>
      </p:sp>
      <p:grpSp>
        <p:nvGrpSpPr>
          <p:cNvPr id="1710" name="Google Shape;1710;p33"/>
          <p:cNvGrpSpPr/>
          <p:nvPr/>
        </p:nvGrpSpPr>
        <p:grpSpPr>
          <a:xfrm>
            <a:off x="3436526" y="39378"/>
            <a:ext cx="2270946" cy="1076687"/>
            <a:chOff x="485136" y="1523943"/>
            <a:chExt cx="3233584" cy="1955124"/>
          </a:xfrm>
        </p:grpSpPr>
        <p:sp>
          <p:nvSpPr>
            <p:cNvPr id="1711" name="Google Shape;1711;p33"/>
            <p:cNvSpPr/>
            <p:nvPr/>
          </p:nvSpPr>
          <p:spPr>
            <a:xfrm>
              <a:off x="1023071" y="2138485"/>
              <a:ext cx="28848" cy="28795"/>
            </a:xfrm>
            <a:custGeom>
              <a:avLst/>
              <a:gdLst/>
              <a:ahLst/>
              <a:cxnLst/>
              <a:rect l="l" t="t" r="r" b="b"/>
              <a:pathLst>
                <a:path w="540" h="539" extrusionOk="0">
                  <a:moveTo>
                    <a:pt x="270" y="100"/>
                  </a:moveTo>
                  <a:cubicBezTo>
                    <a:pt x="370" y="100"/>
                    <a:pt x="440" y="170"/>
                    <a:pt x="440" y="270"/>
                  </a:cubicBezTo>
                  <a:cubicBezTo>
                    <a:pt x="440" y="369"/>
                    <a:pt x="370" y="439"/>
                    <a:pt x="270" y="439"/>
                  </a:cubicBezTo>
                  <a:cubicBezTo>
                    <a:pt x="171" y="439"/>
                    <a:pt x="100" y="369"/>
                    <a:pt x="100" y="270"/>
                  </a:cubicBezTo>
                  <a:cubicBezTo>
                    <a:pt x="100" y="170"/>
                    <a:pt x="171" y="100"/>
                    <a:pt x="270" y="100"/>
                  </a:cubicBezTo>
                  <a:close/>
                  <a:moveTo>
                    <a:pt x="270" y="0"/>
                  </a:moveTo>
                  <a:cubicBezTo>
                    <a:pt x="124" y="0"/>
                    <a:pt x="1" y="123"/>
                    <a:pt x="1" y="270"/>
                  </a:cubicBezTo>
                  <a:cubicBezTo>
                    <a:pt x="1" y="416"/>
                    <a:pt x="124" y="539"/>
                    <a:pt x="270" y="539"/>
                  </a:cubicBezTo>
                  <a:cubicBezTo>
                    <a:pt x="417" y="539"/>
                    <a:pt x="540" y="416"/>
                    <a:pt x="540" y="270"/>
                  </a:cubicBezTo>
                  <a:cubicBezTo>
                    <a:pt x="540" y="123"/>
                    <a:pt x="417" y="0"/>
                    <a:pt x="270" y="0"/>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026718" y="2157398"/>
              <a:ext cx="28528" cy="28848"/>
            </a:xfrm>
            <a:custGeom>
              <a:avLst/>
              <a:gdLst/>
              <a:ahLst/>
              <a:cxnLst/>
              <a:rect l="l" t="t" r="r" b="b"/>
              <a:pathLst>
                <a:path w="534" h="540" extrusionOk="0">
                  <a:moveTo>
                    <a:pt x="264" y="100"/>
                  </a:moveTo>
                  <a:cubicBezTo>
                    <a:pt x="364" y="100"/>
                    <a:pt x="440" y="176"/>
                    <a:pt x="440" y="270"/>
                  </a:cubicBezTo>
                  <a:cubicBezTo>
                    <a:pt x="440" y="369"/>
                    <a:pt x="364" y="440"/>
                    <a:pt x="264" y="440"/>
                  </a:cubicBezTo>
                  <a:cubicBezTo>
                    <a:pt x="170" y="440"/>
                    <a:pt x="94" y="369"/>
                    <a:pt x="94" y="270"/>
                  </a:cubicBezTo>
                  <a:cubicBezTo>
                    <a:pt x="94" y="176"/>
                    <a:pt x="170" y="100"/>
                    <a:pt x="264" y="100"/>
                  </a:cubicBezTo>
                  <a:close/>
                  <a:moveTo>
                    <a:pt x="264" y="0"/>
                  </a:moveTo>
                  <a:cubicBezTo>
                    <a:pt x="118" y="0"/>
                    <a:pt x="1" y="123"/>
                    <a:pt x="1" y="270"/>
                  </a:cubicBezTo>
                  <a:cubicBezTo>
                    <a:pt x="1" y="416"/>
                    <a:pt x="118" y="539"/>
                    <a:pt x="264" y="539"/>
                  </a:cubicBezTo>
                  <a:cubicBezTo>
                    <a:pt x="411" y="539"/>
                    <a:pt x="534" y="416"/>
                    <a:pt x="534" y="270"/>
                  </a:cubicBezTo>
                  <a:cubicBezTo>
                    <a:pt x="534" y="123"/>
                    <a:pt x="411" y="0"/>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377079" y="2305971"/>
              <a:ext cx="28848" cy="28848"/>
            </a:xfrm>
            <a:custGeom>
              <a:avLst/>
              <a:gdLst/>
              <a:ahLst/>
              <a:cxnLst/>
              <a:rect l="l" t="t" r="r" b="b"/>
              <a:pathLst>
                <a:path w="540" h="540" extrusionOk="0">
                  <a:moveTo>
                    <a:pt x="270" y="100"/>
                  </a:moveTo>
                  <a:cubicBezTo>
                    <a:pt x="369" y="100"/>
                    <a:pt x="440" y="176"/>
                    <a:pt x="440" y="270"/>
                  </a:cubicBezTo>
                  <a:cubicBezTo>
                    <a:pt x="440" y="369"/>
                    <a:pt x="369" y="440"/>
                    <a:pt x="270" y="440"/>
                  </a:cubicBezTo>
                  <a:cubicBezTo>
                    <a:pt x="176" y="440"/>
                    <a:pt x="100" y="369"/>
                    <a:pt x="100" y="270"/>
                  </a:cubicBezTo>
                  <a:cubicBezTo>
                    <a:pt x="100" y="176"/>
                    <a:pt x="176" y="100"/>
                    <a:pt x="270" y="100"/>
                  </a:cubicBezTo>
                  <a:close/>
                  <a:moveTo>
                    <a:pt x="270" y="1"/>
                  </a:moveTo>
                  <a:cubicBezTo>
                    <a:pt x="123" y="1"/>
                    <a:pt x="0" y="124"/>
                    <a:pt x="0" y="270"/>
                  </a:cubicBezTo>
                  <a:cubicBezTo>
                    <a:pt x="0" y="416"/>
                    <a:pt x="123" y="539"/>
                    <a:pt x="270" y="539"/>
                  </a:cubicBezTo>
                  <a:cubicBezTo>
                    <a:pt x="416" y="539"/>
                    <a:pt x="539" y="416"/>
                    <a:pt x="539" y="270"/>
                  </a:cubicBezTo>
                  <a:cubicBezTo>
                    <a:pt x="539" y="124"/>
                    <a:pt x="416" y="1"/>
                    <a:pt x="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1965647" y="1670059"/>
              <a:ext cx="28848" cy="28795"/>
            </a:xfrm>
            <a:custGeom>
              <a:avLst/>
              <a:gdLst/>
              <a:ahLst/>
              <a:cxnLst/>
              <a:rect l="l" t="t" r="r" b="b"/>
              <a:pathLst>
                <a:path w="540" h="539" extrusionOk="0">
                  <a:moveTo>
                    <a:pt x="270" y="100"/>
                  </a:moveTo>
                  <a:cubicBezTo>
                    <a:pt x="364" y="100"/>
                    <a:pt x="440" y="170"/>
                    <a:pt x="440" y="269"/>
                  </a:cubicBezTo>
                  <a:cubicBezTo>
                    <a:pt x="440" y="369"/>
                    <a:pt x="364" y="439"/>
                    <a:pt x="270" y="439"/>
                  </a:cubicBezTo>
                  <a:cubicBezTo>
                    <a:pt x="171" y="439"/>
                    <a:pt x="100" y="369"/>
                    <a:pt x="100" y="269"/>
                  </a:cubicBezTo>
                  <a:cubicBezTo>
                    <a:pt x="100" y="170"/>
                    <a:pt x="171" y="100"/>
                    <a:pt x="270" y="100"/>
                  </a:cubicBezTo>
                  <a:close/>
                  <a:moveTo>
                    <a:pt x="270" y="0"/>
                  </a:moveTo>
                  <a:cubicBezTo>
                    <a:pt x="124" y="0"/>
                    <a:pt x="1" y="123"/>
                    <a:pt x="1" y="269"/>
                  </a:cubicBezTo>
                  <a:cubicBezTo>
                    <a:pt x="1" y="416"/>
                    <a:pt x="124" y="539"/>
                    <a:pt x="270" y="539"/>
                  </a:cubicBezTo>
                  <a:cubicBezTo>
                    <a:pt x="417" y="539"/>
                    <a:pt x="540" y="416"/>
                    <a:pt x="540" y="269"/>
                  </a:cubicBezTo>
                  <a:cubicBezTo>
                    <a:pt x="540" y="123"/>
                    <a:pt x="417"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2265360" y="2169258"/>
              <a:ext cx="5342" cy="35099"/>
            </a:xfrm>
            <a:custGeom>
              <a:avLst/>
              <a:gdLst/>
              <a:ahLst/>
              <a:cxnLst/>
              <a:rect l="l" t="t" r="r" b="b"/>
              <a:pathLst>
                <a:path w="100" h="657" extrusionOk="0">
                  <a:moveTo>
                    <a:pt x="0" y="1"/>
                  </a:moveTo>
                  <a:lnTo>
                    <a:pt x="0" y="657"/>
                  </a:lnTo>
                  <a:lnTo>
                    <a:pt x="100" y="657"/>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2249707" y="2183683"/>
              <a:ext cx="35419" cy="5022"/>
            </a:xfrm>
            <a:custGeom>
              <a:avLst/>
              <a:gdLst/>
              <a:ahLst/>
              <a:cxnLst/>
              <a:rect l="l" t="t" r="r" b="b"/>
              <a:pathLst>
                <a:path w="663" h="94" extrusionOk="0">
                  <a:moveTo>
                    <a:pt x="0" y="0"/>
                  </a:moveTo>
                  <a:lnTo>
                    <a:pt x="0" y="94"/>
                  </a:lnTo>
                  <a:lnTo>
                    <a:pt x="662" y="94"/>
                  </a:lnTo>
                  <a:lnTo>
                    <a:pt x="6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594785" y="2461116"/>
              <a:ext cx="5396" cy="35419"/>
            </a:xfrm>
            <a:custGeom>
              <a:avLst/>
              <a:gdLst/>
              <a:ahLst/>
              <a:cxnLst/>
              <a:rect l="l" t="t" r="r" b="b"/>
              <a:pathLst>
                <a:path w="101" h="663" extrusionOk="0">
                  <a:moveTo>
                    <a:pt x="1" y="1"/>
                  </a:moveTo>
                  <a:lnTo>
                    <a:pt x="1" y="662"/>
                  </a:lnTo>
                  <a:lnTo>
                    <a:pt x="100" y="662"/>
                  </a:lnTo>
                  <a:lnTo>
                    <a:pt x="100" y="1"/>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579132" y="2476770"/>
              <a:ext cx="36648" cy="5342"/>
            </a:xfrm>
            <a:custGeom>
              <a:avLst/>
              <a:gdLst/>
              <a:ahLst/>
              <a:cxnLst/>
              <a:rect l="l" t="t" r="r" b="b"/>
              <a:pathLst>
                <a:path w="686" h="100" extrusionOk="0">
                  <a:moveTo>
                    <a:pt x="1" y="0"/>
                  </a:moveTo>
                  <a:lnTo>
                    <a:pt x="1" y="100"/>
                  </a:lnTo>
                  <a:lnTo>
                    <a:pt x="686" y="100"/>
                  </a:lnTo>
                  <a:lnTo>
                    <a:pt x="686" y="0"/>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297636" y="1777015"/>
              <a:ext cx="5342" cy="35099"/>
            </a:xfrm>
            <a:custGeom>
              <a:avLst/>
              <a:gdLst/>
              <a:ahLst/>
              <a:cxnLst/>
              <a:rect l="l" t="t" r="r" b="b"/>
              <a:pathLst>
                <a:path w="100" h="657" extrusionOk="0">
                  <a:moveTo>
                    <a:pt x="0" y="1"/>
                  </a:moveTo>
                  <a:lnTo>
                    <a:pt x="0" y="656"/>
                  </a:lnTo>
                  <a:lnTo>
                    <a:pt x="100" y="656"/>
                  </a:lnTo>
                  <a:lnTo>
                    <a:pt x="100" y="1"/>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283211" y="1791386"/>
              <a:ext cx="35419" cy="5075"/>
            </a:xfrm>
            <a:custGeom>
              <a:avLst/>
              <a:gdLst/>
              <a:ahLst/>
              <a:cxnLst/>
              <a:rect l="l" t="t" r="r" b="b"/>
              <a:pathLst>
                <a:path w="663" h="95" extrusionOk="0">
                  <a:moveTo>
                    <a:pt x="1" y="1"/>
                  </a:moveTo>
                  <a:lnTo>
                    <a:pt x="1" y="95"/>
                  </a:lnTo>
                  <a:lnTo>
                    <a:pt x="663" y="95"/>
                  </a:lnTo>
                  <a:lnTo>
                    <a:pt x="663" y="1"/>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1199000" y="1723537"/>
              <a:ext cx="5396" cy="36648"/>
            </a:xfrm>
            <a:custGeom>
              <a:avLst/>
              <a:gdLst/>
              <a:ahLst/>
              <a:cxnLst/>
              <a:rect l="l" t="t" r="r" b="b"/>
              <a:pathLst>
                <a:path w="101" h="686" extrusionOk="0">
                  <a:moveTo>
                    <a:pt x="1" y="0"/>
                  </a:moveTo>
                  <a:lnTo>
                    <a:pt x="1" y="685"/>
                  </a:lnTo>
                  <a:lnTo>
                    <a:pt x="100" y="685"/>
                  </a:lnTo>
                  <a:lnTo>
                    <a:pt x="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1183346" y="1739190"/>
              <a:ext cx="36648" cy="5342"/>
            </a:xfrm>
            <a:custGeom>
              <a:avLst/>
              <a:gdLst/>
              <a:ahLst/>
              <a:cxnLst/>
              <a:rect l="l" t="t" r="r" b="b"/>
              <a:pathLst>
                <a:path w="686" h="100" extrusionOk="0">
                  <a:moveTo>
                    <a:pt x="1" y="0"/>
                  </a:moveTo>
                  <a:lnTo>
                    <a:pt x="1" y="100"/>
                  </a:lnTo>
                  <a:lnTo>
                    <a:pt x="686" y="100"/>
                  </a:lnTo>
                  <a:lnTo>
                    <a:pt x="6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744461" y="2489912"/>
              <a:ext cx="5075" cy="35099"/>
            </a:xfrm>
            <a:custGeom>
              <a:avLst/>
              <a:gdLst/>
              <a:ahLst/>
              <a:cxnLst/>
              <a:rect l="l" t="t" r="r" b="b"/>
              <a:pathLst>
                <a:path w="95" h="657" extrusionOk="0">
                  <a:moveTo>
                    <a:pt x="0" y="0"/>
                  </a:moveTo>
                  <a:lnTo>
                    <a:pt x="0" y="656"/>
                  </a:lnTo>
                  <a:lnTo>
                    <a:pt x="94" y="656"/>
                  </a:lnTo>
                  <a:lnTo>
                    <a:pt x="94" y="0"/>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728807" y="2504283"/>
              <a:ext cx="36327" cy="5075"/>
            </a:xfrm>
            <a:custGeom>
              <a:avLst/>
              <a:gdLst/>
              <a:ahLst/>
              <a:cxnLst/>
              <a:rect l="l" t="t" r="r" b="b"/>
              <a:pathLst>
                <a:path w="680" h="95" extrusionOk="0">
                  <a:moveTo>
                    <a:pt x="1" y="1"/>
                  </a:moveTo>
                  <a:lnTo>
                    <a:pt x="1" y="94"/>
                  </a:lnTo>
                  <a:lnTo>
                    <a:pt x="680" y="94"/>
                  </a:lnTo>
                  <a:lnTo>
                    <a:pt x="680" y="1"/>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1789558" y="1523943"/>
              <a:ext cx="5396" cy="36648"/>
            </a:xfrm>
            <a:custGeom>
              <a:avLst/>
              <a:gdLst/>
              <a:ahLst/>
              <a:cxnLst/>
              <a:rect l="l" t="t" r="r" b="b"/>
              <a:pathLst>
                <a:path w="101" h="686" extrusionOk="0">
                  <a:moveTo>
                    <a:pt x="0" y="1"/>
                  </a:moveTo>
                  <a:lnTo>
                    <a:pt x="0" y="686"/>
                  </a:lnTo>
                  <a:lnTo>
                    <a:pt x="100" y="686"/>
                  </a:lnTo>
                  <a:lnTo>
                    <a:pt x="100" y="1"/>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1773905" y="1539596"/>
              <a:ext cx="36648" cy="5396"/>
            </a:xfrm>
            <a:custGeom>
              <a:avLst/>
              <a:gdLst/>
              <a:ahLst/>
              <a:cxnLst/>
              <a:rect l="l" t="t" r="r" b="b"/>
              <a:pathLst>
                <a:path w="686" h="101" extrusionOk="0">
                  <a:moveTo>
                    <a:pt x="1" y="1"/>
                  </a:moveTo>
                  <a:lnTo>
                    <a:pt x="1" y="100"/>
                  </a:lnTo>
                  <a:lnTo>
                    <a:pt x="686" y="100"/>
                  </a:lnTo>
                  <a:lnTo>
                    <a:pt x="686" y="1"/>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1839297" y="1932160"/>
              <a:ext cx="152361" cy="184949"/>
            </a:xfrm>
            <a:custGeom>
              <a:avLst/>
              <a:gdLst/>
              <a:ahLst/>
              <a:cxnLst/>
              <a:rect l="l" t="t" r="r" b="b"/>
              <a:pathLst>
                <a:path w="2852" h="3462" extrusionOk="0">
                  <a:moveTo>
                    <a:pt x="1412" y="1"/>
                  </a:moveTo>
                  <a:cubicBezTo>
                    <a:pt x="633" y="1"/>
                    <a:pt x="0" y="633"/>
                    <a:pt x="0" y="1412"/>
                  </a:cubicBezTo>
                  <a:cubicBezTo>
                    <a:pt x="0" y="1728"/>
                    <a:pt x="94" y="2021"/>
                    <a:pt x="270" y="2267"/>
                  </a:cubicBezTo>
                  <a:cubicBezTo>
                    <a:pt x="463" y="2583"/>
                    <a:pt x="1002" y="2928"/>
                    <a:pt x="1002" y="3121"/>
                  </a:cubicBezTo>
                  <a:lnTo>
                    <a:pt x="1002" y="3367"/>
                  </a:lnTo>
                  <a:cubicBezTo>
                    <a:pt x="1002" y="3414"/>
                    <a:pt x="1049" y="3461"/>
                    <a:pt x="1095" y="3461"/>
                  </a:cubicBezTo>
                  <a:lnTo>
                    <a:pt x="1757" y="3461"/>
                  </a:lnTo>
                  <a:cubicBezTo>
                    <a:pt x="1804" y="3461"/>
                    <a:pt x="1851" y="3414"/>
                    <a:pt x="1851" y="3367"/>
                  </a:cubicBezTo>
                  <a:lnTo>
                    <a:pt x="1851" y="3121"/>
                  </a:lnTo>
                  <a:cubicBezTo>
                    <a:pt x="1851" y="2928"/>
                    <a:pt x="2389" y="2583"/>
                    <a:pt x="2583" y="2267"/>
                  </a:cubicBezTo>
                  <a:cubicBezTo>
                    <a:pt x="2758" y="2021"/>
                    <a:pt x="2852" y="1728"/>
                    <a:pt x="2852" y="1412"/>
                  </a:cubicBezTo>
                  <a:cubicBezTo>
                    <a:pt x="2852" y="633"/>
                    <a:pt x="2220" y="1"/>
                    <a:pt x="1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1836465" y="1929382"/>
              <a:ext cx="158024" cy="190505"/>
            </a:xfrm>
            <a:custGeom>
              <a:avLst/>
              <a:gdLst/>
              <a:ahLst/>
              <a:cxnLst/>
              <a:rect l="l" t="t" r="r" b="b"/>
              <a:pathLst>
                <a:path w="2958" h="3566" extrusionOk="0">
                  <a:moveTo>
                    <a:pt x="1465" y="100"/>
                  </a:moveTo>
                  <a:cubicBezTo>
                    <a:pt x="1857" y="100"/>
                    <a:pt x="2196" y="246"/>
                    <a:pt x="2466" y="492"/>
                  </a:cubicBezTo>
                  <a:cubicBezTo>
                    <a:pt x="2712" y="755"/>
                    <a:pt x="2858" y="1101"/>
                    <a:pt x="2858" y="1464"/>
                  </a:cubicBezTo>
                  <a:cubicBezTo>
                    <a:pt x="2858" y="1780"/>
                    <a:pt x="2759" y="2049"/>
                    <a:pt x="2589" y="2295"/>
                  </a:cubicBezTo>
                  <a:cubicBezTo>
                    <a:pt x="2489" y="2442"/>
                    <a:pt x="2319" y="2611"/>
                    <a:pt x="2150" y="2758"/>
                  </a:cubicBezTo>
                  <a:cubicBezTo>
                    <a:pt x="2079" y="2834"/>
                    <a:pt x="2003" y="2904"/>
                    <a:pt x="1956" y="2980"/>
                  </a:cubicBezTo>
                  <a:cubicBezTo>
                    <a:pt x="1880" y="3051"/>
                    <a:pt x="1857" y="3097"/>
                    <a:pt x="1857" y="3173"/>
                  </a:cubicBezTo>
                  <a:lnTo>
                    <a:pt x="1857" y="3419"/>
                  </a:lnTo>
                  <a:cubicBezTo>
                    <a:pt x="1857" y="3443"/>
                    <a:pt x="1833" y="3466"/>
                    <a:pt x="1810" y="3466"/>
                  </a:cubicBezTo>
                  <a:lnTo>
                    <a:pt x="1148" y="3466"/>
                  </a:lnTo>
                  <a:cubicBezTo>
                    <a:pt x="1125" y="3466"/>
                    <a:pt x="1102" y="3443"/>
                    <a:pt x="1102" y="3419"/>
                  </a:cubicBezTo>
                  <a:lnTo>
                    <a:pt x="1102" y="3173"/>
                  </a:lnTo>
                  <a:cubicBezTo>
                    <a:pt x="1102" y="3097"/>
                    <a:pt x="1055" y="3051"/>
                    <a:pt x="1002" y="2980"/>
                  </a:cubicBezTo>
                  <a:cubicBezTo>
                    <a:pt x="932" y="2857"/>
                    <a:pt x="809" y="2758"/>
                    <a:pt x="686" y="2635"/>
                  </a:cubicBezTo>
                  <a:cubicBezTo>
                    <a:pt x="563" y="2512"/>
                    <a:pt x="440" y="2395"/>
                    <a:pt x="370" y="2295"/>
                  </a:cubicBezTo>
                  <a:cubicBezTo>
                    <a:pt x="200" y="2049"/>
                    <a:pt x="100" y="1780"/>
                    <a:pt x="100" y="1464"/>
                  </a:cubicBezTo>
                  <a:cubicBezTo>
                    <a:pt x="100" y="1101"/>
                    <a:pt x="247" y="755"/>
                    <a:pt x="493" y="492"/>
                  </a:cubicBezTo>
                  <a:cubicBezTo>
                    <a:pt x="762" y="246"/>
                    <a:pt x="1102" y="100"/>
                    <a:pt x="1465" y="100"/>
                  </a:cubicBezTo>
                  <a:close/>
                  <a:moveTo>
                    <a:pt x="1465" y="0"/>
                  </a:moveTo>
                  <a:cubicBezTo>
                    <a:pt x="662" y="0"/>
                    <a:pt x="1" y="662"/>
                    <a:pt x="1" y="1464"/>
                  </a:cubicBezTo>
                  <a:cubicBezTo>
                    <a:pt x="1" y="1809"/>
                    <a:pt x="100" y="2102"/>
                    <a:pt x="270" y="2342"/>
                  </a:cubicBezTo>
                  <a:cubicBezTo>
                    <a:pt x="393" y="2512"/>
                    <a:pt x="563" y="2658"/>
                    <a:pt x="733" y="2834"/>
                  </a:cubicBezTo>
                  <a:cubicBezTo>
                    <a:pt x="809" y="2904"/>
                    <a:pt x="879" y="2980"/>
                    <a:pt x="932" y="3027"/>
                  </a:cubicBezTo>
                  <a:cubicBezTo>
                    <a:pt x="979" y="3097"/>
                    <a:pt x="1002" y="3150"/>
                    <a:pt x="1002" y="3173"/>
                  </a:cubicBezTo>
                  <a:lnTo>
                    <a:pt x="1002" y="3419"/>
                  </a:lnTo>
                  <a:cubicBezTo>
                    <a:pt x="1002" y="3490"/>
                    <a:pt x="1078" y="3566"/>
                    <a:pt x="1148" y="3566"/>
                  </a:cubicBezTo>
                  <a:lnTo>
                    <a:pt x="1810" y="3566"/>
                  </a:lnTo>
                  <a:cubicBezTo>
                    <a:pt x="1880" y="3566"/>
                    <a:pt x="1956" y="3490"/>
                    <a:pt x="1956" y="3419"/>
                  </a:cubicBezTo>
                  <a:lnTo>
                    <a:pt x="1956" y="3173"/>
                  </a:lnTo>
                  <a:cubicBezTo>
                    <a:pt x="1956" y="3150"/>
                    <a:pt x="1980" y="3097"/>
                    <a:pt x="2027" y="3027"/>
                  </a:cubicBezTo>
                  <a:cubicBezTo>
                    <a:pt x="2103" y="2928"/>
                    <a:pt x="2226" y="2834"/>
                    <a:pt x="2343" y="2711"/>
                  </a:cubicBezTo>
                  <a:cubicBezTo>
                    <a:pt x="2466" y="2588"/>
                    <a:pt x="2589" y="2465"/>
                    <a:pt x="2688" y="2342"/>
                  </a:cubicBezTo>
                  <a:cubicBezTo>
                    <a:pt x="2858" y="2102"/>
                    <a:pt x="2958" y="1809"/>
                    <a:pt x="2958" y="1464"/>
                  </a:cubicBezTo>
                  <a:cubicBezTo>
                    <a:pt x="2958" y="662"/>
                    <a:pt x="2296" y="0"/>
                    <a:pt x="14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1869322" y="2009198"/>
              <a:ext cx="92314" cy="106631"/>
            </a:xfrm>
            <a:custGeom>
              <a:avLst/>
              <a:gdLst/>
              <a:ahLst/>
              <a:cxnLst/>
              <a:rect l="l" t="t" r="r" b="b"/>
              <a:pathLst>
                <a:path w="1728" h="1996" extrusionOk="0">
                  <a:moveTo>
                    <a:pt x="217" y="22"/>
                  </a:moveTo>
                  <a:cubicBezTo>
                    <a:pt x="241" y="22"/>
                    <a:pt x="264" y="22"/>
                    <a:pt x="293" y="46"/>
                  </a:cubicBezTo>
                  <a:cubicBezTo>
                    <a:pt x="387" y="69"/>
                    <a:pt x="463" y="140"/>
                    <a:pt x="533" y="263"/>
                  </a:cubicBezTo>
                  <a:cubicBezTo>
                    <a:pt x="586" y="386"/>
                    <a:pt x="633" y="608"/>
                    <a:pt x="656" y="848"/>
                  </a:cubicBezTo>
                  <a:cubicBezTo>
                    <a:pt x="241" y="778"/>
                    <a:pt x="71" y="555"/>
                    <a:pt x="24" y="339"/>
                  </a:cubicBezTo>
                  <a:cubicBezTo>
                    <a:pt x="24" y="216"/>
                    <a:pt x="47" y="93"/>
                    <a:pt x="118" y="46"/>
                  </a:cubicBezTo>
                  <a:cubicBezTo>
                    <a:pt x="147" y="46"/>
                    <a:pt x="194" y="22"/>
                    <a:pt x="217" y="22"/>
                  </a:cubicBezTo>
                  <a:close/>
                  <a:moveTo>
                    <a:pt x="1511" y="22"/>
                  </a:moveTo>
                  <a:cubicBezTo>
                    <a:pt x="1535" y="22"/>
                    <a:pt x="1581" y="46"/>
                    <a:pt x="1611" y="46"/>
                  </a:cubicBezTo>
                  <a:cubicBezTo>
                    <a:pt x="1681" y="93"/>
                    <a:pt x="1704" y="216"/>
                    <a:pt x="1704" y="339"/>
                  </a:cubicBezTo>
                  <a:cubicBezTo>
                    <a:pt x="1658" y="555"/>
                    <a:pt x="1488" y="778"/>
                    <a:pt x="1072" y="848"/>
                  </a:cubicBezTo>
                  <a:cubicBezTo>
                    <a:pt x="1095" y="608"/>
                    <a:pt x="1142" y="386"/>
                    <a:pt x="1195" y="263"/>
                  </a:cubicBezTo>
                  <a:cubicBezTo>
                    <a:pt x="1265" y="140"/>
                    <a:pt x="1341" y="69"/>
                    <a:pt x="1435" y="46"/>
                  </a:cubicBezTo>
                  <a:cubicBezTo>
                    <a:pt x="1464" y="22"/>
                    <a:pt x="1488" y="22"/>
                    <a:pt x="1511" y="22"/>
                  </a:cubicBezTo>
                  <a:close/>
                  <a:moveTo>
                    <a:pt x="197" y="1"/>
                  </a:moveTo>
                  <a:cubicBezTo>
                    <a:pt x="169" y="1"/>
                    <a:pt x="144" y="8"/>
                    <a:pt x="118" y="22"/>
                  </a:cubicBezTo>
                  <a:cubicBezTo>
                    <a:pt x="24" y="69"/>
                    <a:pt x="1" y="216"/>
                    <a:pt x="1" y="339"/>
                  </a:cubicBezTo>
                  <a:cubicBezTo>
                    <a:pt x="47" y="579"/>
                    <a:pt x="241" y="801"/>
                    <a:pt x="656" y="871"/>
                  </a:cubicBezTo>
                  <a:cubicBezTo>
                    <a:pt x="703" y="1387"/>
                    <a:pt x="680" y="1972"/>
                    <a:pt x="680" y="1996"/>
                  </a:cubicBezTo>
                  <a:lnTo>
                    <a:pt x="703" y="1996"/>
                  </a:lnTo>
                  <a:cubicBezTo>
                    <a:pt x="703" y="1949"/>
                    <a:pt x="732" y="1387"/>
                    <a:pt x="680" y="871"/>
                  </a:cubicBezTo>
                  <a:lnTo>
                    <a:pt x="1049" y="871"/>
                  </a:lnTo>
                  <a:cubicBezTo>
                    <a:pt x="996" y="1387"/>
                    <a:pt x="1025" y="1949"/>
                    <a:pt x="1025" y="1996"/>
                  </a:cubicBezTo>
                  <a:lnTo>
                    <a:pt x="1049" y="1996"/>
                  </a:lnTo>
                  <a:cubicBezTo>
                    <a:pt x="1049" y="1972"/>
                    <a:pt x="1025" y="1387"/>
                    <a:pt x="1072" y="871"/>
                  </a:cubicBezTo>
                  <a:cubicBezTo>
                    <a:pt x="1488" y="801"/>
                    <a:pt x="1681" y="579"/>
                    <a:pt x="1728" y="339"/>
                  </a:cubicBezTo>
                  <a:cubicBezTo>
                    <a:pt x="1728" y="216"/>
                    <a:pt x="1704" y="69"/>
                    <a:pt x="1611" y="22"/>
                  </a:cubicBezTo>
                  <a:cubicBezTo>
                    <a:pt x="1584" y="8"/>
                    <a:pt x="1559" y="1"/>
                    <a:pt x="1532" y="1"/>
                  </a:cubicBezTo>
                  <a:cubicBezTo>
                    <a:pt x="1504" y="1"/>
                    <a:pt x="1473" y="8"/>
                    <a:pt x="1435" y="22"/>
                  </a:cubicBezTo>
                  <a:cubicBezTo>
                    <a:pt x="1341" y="46"/>
                    <a:pt x="1242" y="116"/>
                    <a:pt x="1172" y="239"/>
                  </a:cubicBezTo>
                  <a:cubicBezTo>
                    <a:pt x="1119" y="386"/>
                    <a:pt x="1072" y="608"/>
                    <a:pt x="1049" y="848"/>
                  </a:cubicBezTo>
                  <a:lnTo>
                    <a:pt x="680" y="848"/>
                  </a:lnTo>
                  <a:cubicBezTo>
                    <a:pt x="656" y="608"/>
                    <a:pt x="609" y="386"/>
                    <a:pt x="533" y="239"/>
                  </a:cubicBezTo>
                  <a:cubicBezTo>
                    <a:pt x="487" y="116"/>
                    <a:pt x="387" y="46"/>
                    <a:pt x="293" y="22"/>
                  </a:cubicBezTo>
                  <a:cubicBezTo>
                    <a:pt x="255" y="8"/>
                    <a:pt x="22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1866490" y="2006313"/>
              <a:ext cx="97977" cy="112027"/>
            </a:xfrm>
            <a:custGeom>
              <a:avLst/>
              <a:gdLst/>
              <a:ahLst/>
              <a:cxnLst/>
              <a:rect l="l" t="t" r="r" b="b"/>
              <a:pathLst>
                <a:path w="1834" h="2097" extrusionOk="0">
                  <a:moveTo>
                    <a:pt x="270" y="123"/>
                  </a:moveTo>
                  <a:cubicBezTo>
                    <a:pt x="294" y="123"/>
                    <a:pt x="294" y="123"/>
                    <a:pt x="317" y="147"/>
                  </a:cubicBezTo>
                  <a:cubicBezTo>
                    <a:pt x="393" y="170"/>
                    <a:pt x="493" y="223"/>
                    <a:pt x="540" y="340"/>
                  </a:cubicBezTo>
                  <a:cubicBezTo>
                    <a:pt x="583" y="432"/>
                    <a:pt x="631" y="629"/>
                    <a:pt x="657" y="847"/>
                  </a:cubicBezTo>
                  <a:lnTo>
                    <a:pt x="657" y="847"/>
                  </a:lnTo>
                  <a:cubicBezTo>
                    <a:pt x="493" y="817"/>
                    <a:pt x="384" y="747"/>
                    <a:pt x="294" y="662"/>
                  </a:cubicBezTo>
                  <a:cubicBezTo>
                    <a:pt x="200" y="586"/>
                    <a:pt x="147" y="486"/>
                    <a:pt x="124" y="393"/>
                  </a:cubicBezTo>
                  <a:lnTo>
                    <a:pt x="124" y="340"/>
                  </a:lnTo>
                  <a:cubicBezTo>
                    <a:pt x="124" y="293"/>
                    <a:pt x="147" y="246"/>
                    <a:pt x="147" y="223"/>
                  </a:cubicBezTo>
                  <a:cubicBezTo>
                    <a:pt x="171" y="170"/>
                    <a:pt x="200" y="147"/>
                    <a:pt x="200" y="147"/>
                  </a:cubicBezTo>
                  <a:cubicBezTo>
                    <a:pt x="223" y="147"/>
                    <a:pt x="247" y="123"/>
                    <a:pt x="270" y="123"/>
                  </a:cubicBezTo>
                  <a:close/>
                  <a:moveTo>
                    <a:pt x="1564" y="123"/>
                  </a:moveTo>
                  <a:cubicBezTo>
                    <a:pt x="1588" y="123"/>
                    <a:pt x="1611" y="147"/>
                    <a:pt x="1634" y="147"/>
                  </a:cubicBezTo>
                  <a:cubicBezTo>
                    <a:pt x="1634" y="147"/>
                    <a:pt x="1664" y="170"/>
                    <a:pt x="1687" y="223"/>
                  </a:cubicBezTo>
                  <a:cubicBezTo>
                    <a:pt x="1687" y="246"/>
                    <a:pt x="1711" y="293"/>
                    <a:pt x="1711" y="340"/>
                  </a:cubicBezTo>
                  <a:lnTo>
                    <a:pt x="1711" y="393"/>
                  </a:lnTo>
                  <a:cubicBezTo>
                    <a:pt x="1687" y="486"/>
                    <a:pt x="1634" y="586"/>
                    <a:pt x="1541" y="662"/>
                  </a:cubicBezTo>
                  <a:cubicBezTo>
                    <a:pt x="1451" y="747"/>
                    <a:pt x="1341" y="817"/>
                    <a:pt x="1178" y="847"/>
                  </a:cubicBezTo>
                  <a:lnTo>
                    <a:pt x="1178" y="847"/>
                  </a:lnTo>
                  <a:cubicBezTo>
                    <a:pt x="1203" y="629"/>
                    <a:pt x="1252" y="432"/>
                    <a:pt x="1295" y="340"/>
                  </a:cubicBezTo>
                  <a:cubicBezTo>
                    <a:pt x="1342" y="223"/>
                    <a:pt x="1441" y="170"/>
                    <a:pt x="1517" y="147"/>
                  </a:cubicBezTo>
                  <a:cubicBezTo>
                    <a:pt x="1541" y="123"/>
                    <a:pt x="1541" y="123"/>
                    <a:pt x="1564" y="123"/>
                  </a:cubicBezTo>
                  <a:close/>
                  <a:moveTo>
                    <a:pt x="270" y="0"/>
                  </a:moveTo>
                  <a:cubicBezTo>
                    <a:pt x="223" y="0"/>
                    <a:pt x="171" y="24"/>
                    <a:pt x="147" y="47"/>
                  </a:cubicBezTo>
                  <a:cubicBezTo>
                    <a:pt x="100" y="76"/>
                    <a:pt x="77" y="123"/>
                    <a:pt x="54" y="170"/>
                  </a:cubicBezTo>
                  <a:cubicBezTo>
                    <a:pt x="24" y="223"/>
                    <a:pt x="1" y="270"/>
                    <a:pt x="1" y="340"/>
                  </a:cubicBezTo>
                  <a:lnTo>
                    <a:pt x="1" y="416"/>
                  </a:lnTo>
                  <a:cubicBezTo>
                    <a:pt x="24" y="539"/>
                    <a:pt x="100" y="662"/>
                    <a:pt x="200" y="756"/>
                  </a:cubicBezTo>
                  <a:cubicBezTo>
                    <a:pt x="309" y="849"/>
                    <a:pt x="470" y="942"/>
                    <a:pt x="667" y="973"/>
                  </a:cubicBezTo>
                  <a:lnTo>
                    <a:pt x="667" y="973"/>
                  </a:lnTo>
                  <a:cubicBezTo>
                    <a:pt x="686" y="1203"/>
                    <a:pt x="686" y="1431"/>
                    <a:pt x="686" y="1634"/>
                  </a:cubicBezTo>
                  <a:lnTo>
                    <a:pt x="686" y="2050"/>
                  </a:lnTo>
                  <a:lnTo>
                    <a:pt x="686" y="2097"/>
                  </a:lnTo>
                  <a:lnTo>
                    <a:pt x="809" y="2097"/>
                  </a:lnTo>
                  <a:lnTo>
                    <a:pt x="809" y="2050"/>
                  </a:lnTo>
                  <a:lnTo>
                    <a:pt x="809" y="1611"/>
                  </a:lnTo>
                  <a:cubicBezTo>
                    <a:pt x="809" y="1431"/>
                    <a:pt x="809" y="1206"/>
                    <a:pt x="790" y="978"/>
                  </a:cubicBezTo>
                  <a:lnTo>
                    <a:pt x="1044" y="978"/>
                  </a:lnTo>
                  <a:cubicBezTo>
                    <a:pt x="1026" y="1206"/>
                    <a:pt x="1026" y="1431"/>
                    <a:pt x="1026" y="1611"/>
                  </a:cubicBezTo>
                  <a:lnTo>
                    <a:pt x="1026" y="2050"/>
                  </a:lnTo>
                  <a:lnTo>
                    <a:pt x="1026" y="2097"/>
                  </a:lnTo>
                  <a:lnTo>
                    <a:pt x="1148" y="2097"/>
                  </a:lnTo>
                  <a:lnTo>
                    <a:pt x="1148" y="2050"/>
                  </a:lnTo>
                  <a:lnTo>
                    <a:pt x="1148" y="1634"/>
                  </a:lnTo>
                  <a:cubicBezTo>
                    <a:pt x="1148" y="1431"/>
                    <a:pt x="1148" y="1203"/>
                    <a:pt x="1168" y="973"/>
                  </a:cubicBezTo>
                  <a:lnTo>
                    <a:pt x="1168" y="973"/>
                  </a:lnTo>
                  <a:cubicBezTo>
                    <a:pt x="1365" y="942"/>
                    <a:pt x="1525" y="849"/>
                    <a:pt x="1634" y="756"/>
                  </a:cubicBezTo>
                  <a:cubicBezTo>
                    <a:pt x="1734" y="662"/>
                    <a:pt x="1810" y="539"/>
                    <a:pt x="1834" y="416"/>
                  </a:cubicBezTo>
                  <a:lnTo>
                    <a:pt x="1834" y="340"/>
                  </a:lnTo>
                  <a:cubicBezTo>
                    <a:pt x="1834" y="270"/>
                    <a:pt x="1810" y="223"/>
                    <a:pt x="1781" y="170"/>
                  </a:cubicBezTo>
                  <a:cubicBezTo>
                    <a:pt x="1757" y="123"/>
                    <a:pt x="1734" y="76"/>
                    <a:pt x="1687" y="47"/>
                  </a:cubicBezTo>
                  <a:cubicBezTo>
                    <a:pt x="1664" y="24"/>
                    <a:pt x="1611" y="0"/>
                    <a:pt x="1564" y="0"/>
                  </a:cubicBezTo>
                  <a:cubicBezTo>
                    <a:pt x="1541" y="0"/>
                    <a:pt x="1517" y="0"/>
                    <a:pt x="1465" y="24"/>
                  </a:cubicBezTo>
                  <a:cubicBezTo>
                    <a:pt x="1371" y="47"/>
                    <a:pt x="1248" y="147"/>
                    <a:pt x="1195" y="270"/>
                  </a:cubicBezTo>
                  <a:cubicBezTo>
                    <a:pt x="1130" y="407"/>
                    <a:pt x="1084" y="630"/>
                    <a:pt x="1055" y="855"/>
                  </a:cubicBezTo>
                  <a:lnTo>
                    <a:pt x="780" y="855"/>
                  </a:lnTo>
                  <a:cubicBezTo>
                    <a:pt x="750" y="630"/>
                    <a:pt x="705" y="407"/>
                    <a:pt x="639" y="270"/>
                  </a:cubicBezTo>
                  <a:cubicBezTo>
                    <a:pt x="586" y="147"/>
                    <a:pt x="463" y="47"/>
                    <a:pt x="346" y="24"/>
                  </a:cubicBezTo>
                  <a:cubicBezTo>
                    <a:pt x="317" y="0"/>
                    <a:pt x="29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1891226" y="2105469"/>
              <a:ext cx="48508" cy="42898"/>
            </a:xfrm>
            <a:custGeom>
              <a:avLst/>
              <a:gdLst/>
              <a:ahLst/>
              <a:cxnLst/>
              <a:rect l="l" t="t" r="r" b="b"/>
              <a:pathLst>
                <a:path w="908" h="803" extrusionOk="0">
                  <a:moveTo>
                    <a:pt x="0" y="0"/>
                  </a:moveTo>
                  <a:lnTo>
                    <a:pt x="0" y="416"/>
                  </a:lnTo>
                  <a:cubicBezTo>
                    <a:pt x="0" y="486"/>
                    <a:pt x="30" y="563"/>
                    <a:pt x="53" y="633"/>
                  </a:cubicBezTo>
                  <a:cubicBezTo>
                    <a:pt x="123" y="732"/>
                    <a:pt x="246" y="803"/>
                    <a:pt x="393" y="803"/>
                  </a:cubicBezTo>
                  <a:lnTo>
                    <a:pt x="516" y="803"/>
                  </a:lnTo>
                  <a:cubicBezTo>
                    <a:pt x="662" y="803"/>
                    <a:pt x="785" y="732"/>
                    <a:pt x="855" y="633"/>
                  </a:cubicBezTo>
                  <a:cubicBezTo>
                    <a:pt x="879" y="563"/>
                    <a:pt x="908" y="486"/>
                    <a:pt x="908" y="416"/>
                  </a:cubicBezTo>
                  <a:lnTo>
                    <a:pt x="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1888715" y="2102638"/>
              <a:ext cx="53529" cy="48561"/>
            </a:xfrm>
            <a:custGeom>
              <a:avLst/>
              <a:gdLst/>
              <a:ahLst/>
              <a:cxnLst/>
              <a:rect l="l" t="t" r="r" b="b"/>
              <a:pathLst>
                <a:path w="1002" h="909" extrusionOk="0">
                  <a:moveTo>
                    <a:pt x="902" y="100"/>
                  </a:moveTo>
                  <a:lnTo>
                    <a:pt x="902" y="469"/>
                  </a:lnTo>
                  <a:cubicBezTo>
                    <a:pt x="902" y="539"/>
                    <a:pt x="879" y="586"/>
                    <a:pt x="855" y="639"/>
                  </a:cubicBezTo>
                  <a:cubicBezTo>
                    <a:pt x="809" y="762"/>
                    <a:pt x="686" y="809"/>
                    <a:pt x="563" y="809"/>
                  </a:cubicBezTo>
                  <a:lnTo>
                    <a:pt x="440" y="809"/>
                  </a:lnTo>
                  <a:cubicBezTo>
                    <a:pt x="317" y="809"/>
                    <a:pt x="194" y="762"/>
                    <a:pt x="147" y="639"/>
                  </a:cubicBezTo>
                  <a:cubicBezTo>
                    <a:pt x="124" y="586"/>
                    <a:pt x="100" y="539"/>
                    <a:pt x="100" y="469"/>
                  </a:cubicBezTo>
                  <a:lnTo>
                    <a:pt x="100" y="100"/>
                  </a:lnTo>
                  <a:close/>
                  <a:moveTo>
                    <a:pt x="1" y="1"/>
                  </a:moveTo>
                  <a:lnTo>
                    <a:pt x="1" y="469"/>
                  </a:lnTo>
                  <a:cubicBezTo>
                    <a:pt x="1" y="563"/>
                    <a:pt x="24" y="639"/>
                    <a:pt x="77" y="709"/>
                  </a:cubicBezTo>
                  <a:cubicBezTo>
                    <a:pt x="147" y="832"/>
                    <a:pt x="293" y="908"/>
                    <a:pt x="440" y="908"/>
                  </a:cubicBezTo>
                  <a:lnTo>
                    <a:pt x="563" y="908"/>
                  </a:lnTo>
                  <a:cubicBezTo>
                    <a:pt x="709" y="908"/>
                    <a:pt x="855" y="832"/>
                    <a:pt x="926" y="709"/>
                  </a:cubicBezTo>
                  <a:cubicBezTo>
                    <a:pt x="978" y="639"/>
                    <a:pt x="1002" y="563"/>
                    <a:pt x="1002" y="469"/>
                  </a:cubicBezTo>
                  <a:lnTo>
                    <a:pt x="1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1914679" y="1870882"/>
              <a:ext cx="53" cy="37877"/>
            </a:xfrm>
            <a:custGeom>
              <a:avLst/>
              <a:gdLst/>
              <a:ahLst/>
              <a:cxnLst/>
              <a:rect l="l" t="t" r="r" b="b"/>
              <a:pathLst>
                <a:path w="1" h="709" extrusionOk="0">
                  <a:moveTo>
                    <a:pt x="1" y="0"/>
                  </a:moveTo>
                  <a:lnTo>
                    <a:pt x="1" y="70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1912168" y="1870882"/>
              <a:ext cx="5396" cy="37877"/>
            </a:xfrm>
            <a:custGeom>
              <a:avLst/>
              <a:gdLst/>
              <a:ahLst/>
              <a:cxnLst/>
              <a:rect l="l" t="t" r="r" b="b"/>
              <a:pathLst>
                <a:path w="101" h="709" extrusionOk="0">
                  <a:moveTo>
                    <a:pt x="1" y="0"/>
                  </a:moveTo>
                  <a:lnTo>
                    <a:pt x="1" y="709"/>
                  </a:lnTo>
                  <a:lnTo>
                    <a:pt x="100" y="709"/>
                  </a:lnTo>
                  <a:lnTo>
                    <a:pt x="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1959075" y="1894335"/>
              <a:ext cx="27619" cy="27245"/>
            </a:xfrm>
            <a:custGeom>
              <a:avLst/>
              <a:gdLst/>
              <a:ahLst/>
              <a:cxnLst/>
              <a:rect l="l" t="t" r="r" b="b"/>
              <a:pathLst>
                <a:path w="517" h="510" extrusionOk="0">
                  <a:moveTo>
                    <a:pt x="516" y="0"/>
                  </a:moveTo>
                  <a:lnTo>
                    <a:pt x="1" y="5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1957847" y="1893053"/>
              <a:ext cx="30077" cy="29810"/>
            </a:xfrm>
            <a:custGeom>
              <a:avLst/>
              <a:gdLst/>
              <a:ahLst/>
              <a:cxnLst/>
              <a:rect l="l" t="t" r="r" b="b"/>
              <a:pathLst>
                <a:path w="563" h="558" extrusionOk="0">
                  <a:moveTo>
                    <a:pt x="487" y="1"/>
                  </a:moveTo>
                  <a:lnTo>
                    <a:pt x="1" y="487"/>
                  </a:lnTo>
                  <a:lnTo>
                    <a:pt x="71" y="557"/>
                  </a:lnTo>
                  <a:lnTo>
                    <a:pt x="563" y="71"/>
                  </a:lnTo>
                  <a:lnTo>
                    <a:pt x="4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1844319" y="1896846"/>
              <a:ext cx="27566" cy="26017"/>
            </a:xfrm>
            <a:custGeom>
              <a:avLst/>
              <a:gdLst/>
              <a:ahLst/>
              <a:cxnLst/>
              <a:rect l="l" t="t" r="r" b="b"/>
              <a:pathLst>
                <a:path w="516" h="487" extrusionOk="0">
                  <a:moveTo>
                    <a:pt x="0" y="0"/>
                  </a:moveTo>
                  <a:lnTo>
                    <a:pt x="515" y="48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1843037" y="1894335"/>
              <a:ext cx="30077" cy="31306"/>
            </a:xfrm>
            <a:custGeom>
              <a:avLst/>
              <a:gdLst/>
              <a:ahLst/>
              <a:cxnLst/>
              <a:rect l="l" t="t" r="r" b="b"/>
              <a:pathLst>
                <a:path w="563" h="586" extrusionOk="0">
                  <a:moveTo>
                    <a:pt x="77" y="0"/>
                  </a:moveTo>
                  <a:lnTo>
                    <a:pt x="1" y="70"/>
                  </a:lnTo>
                  <a:lnTo>
                    <a:pt x="493" y="586"/>
                  </a:lnTo>
                  <a:lnTo>
                    <a:pt x="563" y="510"/>
                  </a:lnTo>
                  <a:lnTo>
                    <a:pt x="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2363235" y="2109209"/>
              <a:ext cx="225603" cy="155192"/>
            </a:xfrm>
            <a:custGeom>
              <a:avLst/>
              <a:gdLst/>
              <a:ahLst/>
              <a:cxnLst/>
              <a:rect l="l" t="t" r="r" b="b"/>
              <a:pathLst>
                <a:path w="4223" h="2905" extrusionOk="0">
                  <a:moveTo>
                    <a:pt x="1266" y="1"/>
                  </a:moveTo>
                  <a:cubicBezTo>
                    <a:pt x="563" y="1"/>
                    <a:pt x="1" y="563"/>
                    <a:pt x="1" y="1271"/>
                  </a:cubicBezTo>
                  <a:cubicBezTo>
                    <a:pt x="1" y="1980"/>
                    <a:pt x="563" y="2542"/>
                    <a:pt x="1266" y="2542"/>
                  </a:cubicBezTo>
                  <a:lnTo>
                    <a:pt x="3022" y="2542"/>
                  </a:lnTo>
                  <a:lnTo>
                    <a:pt x="3637" y="2905"/>
                  </a:lnTo>
                  <a:lnTo>
                    <a:pt x="3461" y="2442"/>
                  </a:lnTo>
                  <a:cubicBezTo>
                    <a:pt x="3930" y="2249"/>
                    <a:pt x="4222" y="1781"/>
                    <a:pt x="4222" y="1271"/>
                  </a:cubicBezTo>
                  <a:cubicBezTo>
                    <a:pt x="4222" y="563"/>
                    <a:pt x="3660" y="1"/>
                    <a:pt x="2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2360457" y="2106698"/>
              <a:ext cx="230892" cy="163045"/>
            </a:xfrm>
            <a:custGeom>
              <a:avLst/>
              <a:gdLst/>
              <a:ahLst/>
              <a:cxnLst/>
              <a:rect l="l" t="t" r="r" b="b"/>
              <a:pathLst>
                <a:path w="4322" h="3052" extrusionOk="0">
                  <a:moveTo>
                    <a:pt x="3027" y="100"/>
                  </a:moveTo>
                  <a:cubicBezTo>
                    <a:pt x="3343" y="100"/>
                    <a:pt x="3660" y="247"/>
                    <a:pt x="3882" y="463"/>
                  </a:cubicBezTo>
                  <a:cubicBezTo>
                    <a:pt x="4099" y="686"/>
                    <a:pt x="4222" y="979"/>
                    <a:pt x="4222" y="1318"/>
                  </a:cubicBezTo>
                  <a:cubicBezTo>
                    <a:pt x="4222" y="1828"/>
                    <a:pt x="3929" y="2243"/>
                    <a:pt x="3513" y="2442"/>
                  </a:cubicBezTo>
                  <a:lnTo>
                    <a:pt x="3466" y="2466"/>
                  </a:lnTo>
                  <a:lnTo>
                    <a:pt x="3613" y="2829"/>
                  </a:lnTo>
                  <a:lnTo>
                    <a:pt x="3074" y="2536"/>
                  </a:lnTo>
                  <a:lnTo>
                    <a:pt x="1318" y="2536"/>
                  </a:lnTo>
                  <a:cubicBezTo>
                    <a:pt x="978" y="2536"/>
                    <a:pt x="685" y="2390"/>
                    <a:pt x="469" y="2173"/>
                  </a:cubicBezTo>
                  <a:cubicBezTo>
                    <a:pt x="246" y="1951"/>
                    <a:pt x="100" y="1658"/>
                    <a:pt x="100" y="1318"/>
                  </a:cubicBezTo>
                  <a:cubicBezTo>
                    <a:pt x="100" y="979"/>
                    <a:pt x="246" y="686"/>
                    <a:pt x="469" y="463"/>
                  </a:cubicBezTo>
                  <a:cubicBezTo>
                    <a:pt x="685" y="247"/>
                    <a:pt x="978" y="100"/>
                    <a:pt x="1318" y="100"/>
                  </a:cubicBezTo>
                  <a:close/>
                  <a:moveTo>
                    <a:pt x="1318" y="1"/>
                  </a:moveTo>
                  <a:cubicBezTo>
                    <a:pt x="586" y="1"/>
                    <a:pt x="0" y="586"/>
                    <a:pt x="0" y="1318"/>
                  </a:cubicBezTo>
                  <a:cubicBezTo>
                    <a:pt x="0" y="2050"/>
                    <a:pt x="586" y="2636"/>
                    <a:pt x="1318" y="2636"/>
                  </a:cubicBezTo>
                  <a:lnTo>
                    <a:pt x="3051" y="2636"/>
                  </a:lnTo>
                  <a:lnTo>
                    <a:pt x="3783" y="3051"/>
                  </a:lnTo>
                  <a:lnTo>
                    <a:pt x="3578" y="2497"/>
                  </a:lnTo>
                  <a:lnTo>
                    <a:pt x="3578" y="2497"/>
                  </a:lnTo>
                  <a:cubicBezTo>
                    <a:pt x="4021" y="2296"/>
                    <a:pt x="4321" y="1843"/>
                    <a:pt x="4321" y="1318"/>
                  </a:cubicBezTo>
                  <a:cubicBezTo>
                    <a:pt x="4321" y="586"/>
                    <a:pt x="3736" y="1"/>
                    <a:pt x="3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2415164" y="2140516"/>
              <a:ext cx="121429" cy="67900"/>
            </a:xfrm>
            <a:custGeom>
              <a:avLst/>
              <a:gdLst/>
              <a:ahLst/>
              <a:cxnLst/>
              <a:rect l="l" t="t" r="r" b="b"/>
              <a:pathLst>
                <a:path w="2273" h="1271" extrusionOk="0">
                  <a:moveTo>
                    <a:pt x="2197" y="0"/>
                  </a:moveTo>
                  <a:lnTo>
                    <a:pt x="1348" y="832"/>
                  </a:lnTo>
                  <a:lnTo>
                    <a:pt x="879" y="439"/>
                  </a:lnTo>
                  <a:lnTo>
                    <a:pt x="1" y="1195"/>
                  </a:lnTo>
                  <a:lnTo>
                    <a:pt x="54" y="1271"/>
                  </a:lnTo>
                  <a:lnTo>
                    <a:pt x="879" y="562"/>
                  </a:lnTo>
                  <a:lnTo>
                    <a:pt x="1348" y="978"/>
                  </a:lnTo>
                  <a:lnTo>
                    <a:pt x="2273" y="76"/>
                  </a:lnTo>
                  <a:lnTo>
                    <a:pt x="2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2510580" y="2140516"/>
              <a:ext cx="26017" cy="24735"/>
            </a:xfrm>
            <a:custGeom>
              <a:avLst/>
              <a:gdLst/>
              <a:ahLst/>
              <a:cxnLst/>
              <a:rect l="l" t="t" r="r" b="b"/>
              <a:pathLst>
                <a:path w="487" h="463" extrusionOk="0">
                  <a:moveTo>
                    <a:pt x="1" y="0"/>
                  </a:moveTo>
                  <a:lnTo>
                    <a:pt x="1" y="100"/>
                  </a:lnTo>
                  <a:lnTo>
                    <a:pt x="387" y="100"/>
                  </a:lnTo>
                  <a:lnTo>
                    <a:pt x="387" y="463"/>
                  </a:lnTo>
                  <a:lnTo>
                    <a:pt x="487" y="463"/>
                  </a:lnTo>
                  <a:lnTo>
                    <a:pt x="487" y="0"/>
                  </a:ln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1462651" y="1826433"/>
              <a:ext cx="50751" cy="5396"/>
            </a:xfrm>
            <a:custGeom>
              <a:avLst/>
              <a:gdLst/>
              <a:ahLst/>
              <a:cxnLst/>
              <a:rect l="l" t="t" r="r" b="b"/>
              <a:pathLst>
                <a:path w="950" h="101" extrusionOk="0">
                  <a:moveTo>
                    <a:pt x="1" y="1"/>
                  </a:moveTo>
                  <a:lnTo>
                    <a:pt x="1" y="100"/>
                  </a:lnTo>
                  <a:lnTo>
                    <a:pt x="949" y="100"/>
                  </a:lnTo>
                  <a:lnTo>
                    <a:pt x="9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5136" y="3473992"/>
              <a:ext cx="3128048" cy="5075"/>
            </a:xfrm>
            <a:custGeom>
              <a:avLst/>
              <a:gdLst/>
              <a:ahLst/>
              <a:cxnLst/>
              <a:rect l="l" t="t" r="r" b="b"/>
              <a:pathLst>
                <a:path w="58553" h="95" extrusionOk="0">
                  <a:moveTo>
                    <a:pt x="0" y="1"/>
                  </a:moveTo>
                  <a:lnTo>
                    <a:pt x="0" y="94"/>
                  </a:lnTo>
                  <a:lnTo>
                    <a:pt x="58552" y="94"/>
                  </a:lnTo>
                  <a:lnTo>
                    <a:pt x="58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2812752" y="3000704"/>
              <a:ext cx="96695" cy="475834"/>
            </a:xfrm>
            <a:custGeom>
              <a:avLst/>
              <a:gdLst/>
              <a:ahLst/>
              <a:cxnLst/>
              <a:rect l="l" t="t" r="r" b="b"/>
              <a:pathLst>
                <a:path w="1810" h="8907" extrusionOk="0">
                  <a:moveTo>
                    <a:pt x="100" y="1"/>
                  </a:moveTo>
                  <a:lnTo>
                    <a:pt x="1" y="24"/>
                  </a:lnTo>
                  <a:lnTo>
                    <a:pt x="1710" y="8906"/>
                  </a:lnTo>
                  <a:lnTo>
                    <a:pt x="1810" y="8906"/>
                  </a:lnTo>
                  <a:lnTo>
                    <a:pt x="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2523402" y="3000704"/>
              <a:ext cx="97977" cy="475834"/>
            </a:xfrm>
            <a:custGeom>
              <a:avLst/>
              <a:gdLst/>
              <a:ahLst/>
              <a:cxnLst/>
              <a:rect l="l" t="t" r="r" b="b"/>
              <a:pathLst>
                <a:path w="1834" h="8907" extrusionOk="0">
                  <a:moveTo>
                    <a:pt x="1734" y="1"/>
                  </a:moveTo>
                  <a:lnTo>
                    <a:pt x="1" y="8906"/>
                  </a:lnTo>
                  <a:lnTo>
                    <a:pt x="100" y="8906"/>
                  </a:lnTo>
                  <a:lnTo>
                    <a:pt x="1833" y="24"/>
                  </a:lnTo>
                  <a:lnTo>
                    <a:pt x="17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2718938" y="3000704"/>
              <a:ext cx="30077" cy="475834"/>
            </a:xfrm>
            <a:custGeom>
              <a:avLst/>
              <a:gdLst/>
              <a:ahLst/>
              <a:cxnLst/>
              <a:rect l="l" t="t" r="r" b="b"/>
              <a:pathLst>
                <a:path w="563" h="8907" extrusionOk="0">
                  <a:moveTo>
                    <a:pt x="0" y="1"/>
                  </a:moveTo>
                  <a:lnTo>
                    <a:pt x="463" y="8906"/>
                  </a:lnTo>
                  <a:lnTo>
                    <a:pt x="562" y="8906"/>
                  </a:lnTo>
                  <a:lnTo>
                    <a:pt x="100" y="1"/>
                  </a:lnTo>
                  <a:close/>
                </a:path>
              </a:pathLst>
            </a:custGeom>
            <a:solidFill>
              <a:srgbClr val="3D4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2362006" y="2278778"/>
              <a:ext cx="844610" cy="732583"/>
            </a:xfrm>
            <a:custGeom>
              <a:avLst/>
              <a:gdLst/>
              <a:ahLst/>
              <a:cxnLst/>
              <a:rect l="l" t="t" r="r" b="b"/>
              <a:pathLst>
                <a:path w="15810" h="13713" extrusionOk="0">
                  <a:moveTo>
                    <a:pt x="7196" y="0"/>
                  </a:moveTo>
                  <a:cubicBezTo>
                    <a:pt x="926" y="0"/>
                    <a:pt x="3291" y="12249"/>
                    <a:pt x="3291" y="12249"/>
                  </a:cubicBezTo>
                  <a:lnTo>
                    <a:pt x="1195" y="12249"/>
                  </a:lnTo>
                  <a:cubicBezTo>
                    <a:pt x="0" y="12249"/>
                    <a:pt x="317" y="13713"/>
                    <a:pt x="1464" y="13713"/>
                  </a:cubicBezTo>
                  <a:lnTo>
                    <a:pt x="9902" y="13713"/>
                  </a:lnTo>
                  <a:cubicBezTo>
                    <a:pt x="13584" y="13713"/>
                    <a:pt x="15809" y="0"/>
                    <a:pt x="71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2389199" y="2286578"/>
              <a:ext cx="770513" cy="662225"/>
            </a:xfrm>
            <a:custGeom>
              <a:avLst/>
              <a:gdLst/>
              <a:ahLst/>
              <a:cxnLst/>
              <a:rect l="l" t="t" r="r" b="b"/>
              <a:pathLst>
                <a:path w="14423" h="12396" extrusionOk="0">
                  <a:moveTo>
                    <a:pt x="5610" y="1"/>
                  </a:moveTo>
                  <a:cubicBezTo>
                    <a:pt x="709" y="1365"/>
                    <a:pt x="2782" y="12103"/>
                    <a:pt x="2782" y="12103"/>
                  </a:cubicBezTo>
                  <a:lnTo>
                    <a:pt x="686" y="12103"/>
                  </a:lnTo>
                  <a:cubicBezTo>
                    <a:pt x="340" y="12103"/>
                    <a:pt x="124" y="12220"/>
                    <a:pt x="1" y="12396"/>
                  </a:cubicBezTo>
                  <a:lnTo>
                    <a:pt x="8514" y="12396"/>
                  </a:lnTo>
                  <a:cubicBezTo>
                    <a:pt x="12197" y="12396"/>
                    <a:pt x="14422" y="1"/>
                    <a:pt x="5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2383910" y="3030729"/>
              <a:ext cx="135800" cy="345376"/>
            </a:xfrm>
            <a:custGeom>
              <a:avLst/>
              <a:gdLst/>
              <a:ahLst/>
              <a:cxnLst/>
              <a:rect l="l" t="t" r="r" b="b"/>
              <a:pathLst>
                <a:path w="2542" h="6465" extrusionOk="0">
                  <a:moveTo>
                    <a:pt x="2372" y="1"/>
                  </a:moveTo>
                  <a:lnTo>
                    <a:pt x="0" y="223"/>
                  </a:lnTo>
                  <a:lnTo>
                    <a:pt x="586" y="6465"/>
                  </a:lnTo>
                  <a:lnTo>
                    <a:pt x="2541" y="6248"/>
                  </a:lnTo>
                  <a:lnTo>
                    <a:pt x="2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2330699" y="3343529"/>
              <a:ext cx="205890" cy="104227"/>
            </a:xfrm>
            <a:custGeom>
              <a:avLst/>
              <a:gdLst/>
              <a:ahLst/>
              <a:cxnLst/>
              <a:rect l="l" t="t" r="r" b="b"/>
              <a:pathLst>
                <a:path w="3854" h="1951" extrusionOk="0">
                  <a:moveTo>
                    <a:pt x="1974" y="1"/>
                  </a:moveTo>
                  <a:lnTo>
                    <a:pt x="1558" y="317"/>
                  </a:lnTo>
                  <a:lnTo>
                    <a:pt x="1" y="1951"/>
                  </a:lnTo>
                  <a:cubicBezTo>
                    <a:pt x="1" y="1951"/>
                    <a:pt x="3684" y="1248"/>
                    <a:pt x="3754" y="1125"/>
                  </a:cubicBezTo>
                  <a:cubicBezTo>
                    <a:pt x="3854" y="1002"/>
                    <a:pt x="3461" y="317"/>
                    <a:pt x="3461" y="317"/>
                  </a:cubicBezTo>
                  <a:lnTo>
                    <a:pt x="19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2298270" y="3364525"/>
              <a:ext cx="242057" cy="112134"/>
            </a:xfrm>
            <a:custGeom>
              <a:avLst/>
              <a:gdLst/>
              <a:ahLst/>
              <a:cxnLst/>
              <a:rect l="l" t="t" r="r" b="b"/>
              <a:pathLst>
                <a:path w="4531" h="2099" extrusionOk="0">
                  <a:moveTo>
                    <a:pt x="4144" y="0"/>
                  </a:moveTo>
                  <a:lnTo>
                    <a:pt x="3506" y="879"/>
                  </a:lnTo>
                  <a:lnTo>
                    <a:pt x="3143" y="949"/>
                  </a:lnTo>
                  <a:lnTo>
                    <a:pt x="1486" y="609"/>
                  </a:lnTo>
                  <a:lnTo>
                    <a:pt x="140" y="1757"/>
                  </a:lnTo>
                  <a:cubicBezTo>
                    <a:pt x="1" y="1896"/>
                    <a:pt x="104" y="2098"/>
                    <a:pt x="286" y="2098"/>
                  </a:cubicBezTo>
                  <a:cubicBezTo>
                    <a:pt x="295" y="2098"/>
                    <a:pt x="305" y="2098"/>
                    <a:pt x="315" y="2096"/>
                  </a:cubicBezTo>
                  <a:lnTo>
                    <a:pt x="2558" y="1657"/>
                  </a:lnTo>
                  <a:lnTo>
                    <a:pt x="3067" y="1148"/>
                  </a:lnTo>
                  <a:lnTo>
                    <a:pt x="3243" y="1119"/>
                  </a:lnTo>
                  <a:lnTo>
                    <a:pt x="3313" y="1511"/>
                  </a:lnTo>
                  <a:lnTo>
                    <a:pt x="4531" y="1294"/>
                  </a:lnTo>
                  <a:lnTo>
                    <a:pt x="4437" y="709"/>
                  </a:lnTo>
                  <a:lnTo>
                    <a:pt x="3852" y="826"/>
                  </a:lnTo>
                  <a:lnTo>
                    <a:pt x="3852" y="826"/>
                  </a:lnTo>
                  <a:lnTo>
                    <a:pt x="4238" y="240"/>
                  </a:lnTo>
                  <a:lnTo>
                    <a:pt x="4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2593816" y="3007275"/>
              <a:ext cx="177363" cy="356008"/>
            </a:xfrm>
            <a:custGeom>
              <a:avLst/>
              <a:gdLst/>
              <a:ahLst/>
              <a:cxnLst/>
              <a:rect l="l" t="t" r="r" b="b"/>
              <a:pathLst>
                <a:path w="3320" h="6664" extrusionOk="0">
                  <a:moveTo>
                    <a:pt x="2319" y="1"/>
                  </a:moveTo>
                  <a:lnTo>
                    <a:pt x="0" y="539"/>
                  </a:lnTo>
                  <a:lnTo>
                    <a:pt x="1417" y="6664"/>
                  </a:lnTo>
                  <a:lnTo>
                    <a:pt x="3320" y="6195"/>
                  </a:lnTo>
                  <a:lnTo>
                    <a:pt x="23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2596595" y="3327929"/>
              <a:ext cx="196808" cy="117316"/>
            </a:xfrm>
            <a:custGeom>
              <a:avLst/>
              <a:gdLst/>
              <a:ahLst/>
              <a:cxnLst/>
              <a:rect l="l" t="t" r="r" b="b"/>
              <a:pathLst>
                <a:path w="3684" h="2196" extrusionOk="0">
                  <a:moveTo>
                    <a:pt x="1681" y="0"/>
                  </a:moveTo>
                  <a:lnTo>
                    <a:pt x="1318" y="369"/>
                  </a:lnTo>
                  <a:lnTo>
                    <a:pt x="1" y="2196"/>
                  </a:lnTo>
                  <a:cubicBezTo>
                    <a:pt x="1" y="2196"/>
                    <a:pt x="3537" y="1001"/>
                    <a:pt x="3608" y="878"/>
                  </a:cubicBezTo>
                  <a:cubicBezTo>
                    <a:pt x="3684" y="732"/>
                    <a:pt x="3221" y="100"/>
                    <a:pt x="3221" y="100"/>
                  </a:cubicBezTo>
                  <a:lnTo>
                    <a:pt x="16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2567211" y="3338240"/>
              <a:ext cx="235273" cy="138631"/>
            </a:xfrm>
            <a:custGeom>
              <a:avLst/>
              <a:gdLst/>
              <a:ahLst/>
              <a:cxnLst/>
              <a:rect l="l" t="t" r="r" b="b"/>
              <a:pathLst>
                <a:path w="4404" h="2595" extrusionOk="0">
                  <a:moveTo>
                    <a:pt x="3818" y="0"/>
                  </a:moveTo>
                  <a:lnTo>
                    <a:pt x="3332" y="955"/>
                  </a:lnTo>
                  <a:lnTo>
                    <a:pt x="2987" y="1078"/>
                  </a:lnTo>
                  <a:lnTo>
                    <a:pt x="1283" y="931"/>
                  </a:lnTo>
                  <a:lnTo>
                    <a:pt x="112" y="2272"/>
                  </a:lnTo>
                  <a:cubicBezTo>
                    <a:pt x="0" y="2405"/>
                    <a:pt x="110" y="2595"/>
                    <a:pt x="275" y="2595"/>
                  </a:cubicBezTo>
                  <a:cubicBezTo>
                    <a:pt x="292" y="2595"/>
                    <a:pt x="310" y="2593"/>
                    <a:pt x="328" y="2588"/>
                  </a:cubicBezTo>
                  <a:lnTo>
                    <a:pt x="2501" y="1857"/>
                  </a:lnTo>
                  <a:lnTo>
                    <a:pt x="2940" y="1248"/>
                  </a:lnTo>
                  <a:lnTo>
                    <a:pt x="3086" y="1201"/>
                  </a:lnTo>
                  <a:lnTo>
                    <a:pt x="3232" y="1587"/>
                  </a:lnTo>
                  <a:lnTo>
                    <a:pt x="4404" y="1201"/>
                  </a:lnTo>
                  <a:lnTo>
                    <a:pt x="4210" y="639"/>
                  </a:lnTo>
                  <a:lnTo>
                    <a:pt x="3648" y="832"/>
                  </a:lnTo>
                  <a:lnTo>
                    <a:pt x="3648" y="832"/>
                  </a:lnTo>
                  <a:lnTo>
                    <a:pt x="3964" y="223"/>
                  </a:lnTo>
                  <a:lnTo>
                    <a:pt x="3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2394542" y="2372592"/>
              <a:ext cx="265937" cy="245102"/>
            </a:xfrm>
            <a:custGeom>
              <a:avLst/>
              <a:gdLst/>
              <a:ahLst/>
              <a:cxnLst/>
              <a:rect l="l" t="t" r="r" b="b"/>
              <a:pathLst>
                <a:path w="4978" h="4588" extrusionOk="0">
                  <a:moveTo>
                    <a:pt x="1294" y="1"/>
                  </a:moveTo>
                  <a:lnTo>
                    <a:pt x="0" y="563"/>
                  </a:lnTo>
                  <a:cubicBezTo>
                    <a:pt x="0" y="563"/>
                    <a:pt x="1488" y="4269"/>
                    <a:pt x="2583" y="4562"/>
                  </a:cubicBezTo>
                  <a:cubicBezTo>
                    <a:pt x="2649" y="4579"/>
                    <a:pt x="2715" y="4587"/>
                    <a:pt x="2782" y="4587"/>
                  </a:cubicBezTo>
                  <a:cubicBezTo>
                    <a:pt x="3852" y="4587"/>
                    <a:pt x="4977" y="2513"/>
                    <a:pt x="4977" y="2513"/>
                  </a:cubicBezTo>
                  <a:lnTo>
                    <a:pt x="3513" y="803"/>
                  </a:lnTo>
                  <a:cubicBezTo>
                    <a:pt x="3513" y="803"/>
                    <a:pt x="3009" y="1927"/>
                    <a:pt x="2788" y="1927"/>
                  </a:cubicBezTo>
                  <a:cubicBezTo>
                    <a:pt x="2786" y="1927"/>
                    <a:pt x="2784" y="1927"/>
                    <a:pt x="2782" y="1927"/>
                  </a:cubicBezTo>
                  <a:cubicBezTo>
                    <a:pt x="2583" y="1927"/>
                    <a:pt x="1294" y="1"/>
                    <a:pt x="12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2369806" y="2289036"/>
              <a:ext cx="106738" cy="144935"/>
            </a:xfrm>
            <a:custGeom>
              <a:avLst/>
              <a:gdLst/>
              <a:ahLst/>
              <a:cxnLst/>
              <a:rect l="l" t="t" r="r" b="b"/>
              <a:pathLst>
                <a:path w="1998" h="2713" extrusionOk="0">
                  <a:moveTo>
                    <a:pt x="415" y="1"/>
                  </a:moveTo>
                  <a:cubicBezTo>
                    <a:pt x="413" y="1"/>
                    <a:pt x="412" y="1"/>
                    <a:pt x="411" y="1"/>
                  </a:cubicBezTo>
                  <a:cubicBezTo>
                    <a:pt x="294" y="25"/>
                    <a:pt x="610" y="610"/>
                    <a:pt x="610" y="610"/>
                  </a:cubicBezTo>
                  <a:cubicBezTo>
                    <a:pt x="610" y="610"/>
                    <a:pt x="546" y="550"/>
                    <a:pt x="485" y="550"/>
                  </a:cubicBezTo>
                  <a:cubicBezTo>
                    <a:pt x="469" y="550"/>
                    <a:pt x="454" y="554"/>
                    <a:pt x="440" y="563"/>
                  </a:cubicBezTo>
                  <a:cubicBezTo>
                    <a:pt x="364" y="587"/>
                    <a:pt x="411" y="786"/>
                    <a:pt x="411" y="786"/>
                  </a:cubicBezTo>
                  <a:cubicBezTo>
                    <a:pt x="411" y="786"/>
                    <a:pt x="356" y="741"/>
                    <a:pt x="296" y="741"/>
                  </a:cubicBezTo>
                  <a:cubicBezTo>
                    <a:pt x="278" y="741"/>
                    <a:pt x="259" y="746"/>
                    <a:pt x="241" y="757"/>
                  </a:cubicBezTo>
                  <a:cubicBezTo>
                    <a:pt x="194" y="786"/>
                    <a:pt x="241" y="932"/>
                    <a:pt x="241" y="932"/>
                  </a:cubicBezTo>
                  <a:cubicBezTo>
                    <a:pt x="241" y="932"/>
                    <a:pt x="192" y="868"/>
                    <a:pt x="136" y="868"/>
                  </a:cubicBezTo>
                  <a:cubicBezTo>
                    <a:pt x="114" y="868"/>
                    <a:pt x="92" y="877"/>
                    <a:pt x="71" y="903"/>
                  </a:cubicBezTo>
                  <a:cubicBezTo>
                    <a:pt x="1" y="1003"/>
                    <a:pt x="317" y="1834"/>
                    <a:pt x="703" y="2712"/>
                  </a:cubicBezTo>
                  <a:lnTo>
                    <a:pt x="1997" y="1904"/>
                  </a:lnTo>
                  <a:cubicBezTo>
                    <a:pt x="1997" y="1904"/>
                    <a:pt x="996" y="370"/>
                    <a:pt x="903" y="370"/>
                  </a:cubicBezTo>
                  <a:cubicBezTo>
                    <a:pt x="829" y="370"/>
                    <a:pt x="940" y="641"/>
                    <a:pt x="907" y="641"/>
                  </a:cubicBezTo>
                  <a:cubicBezTo>
                    <a:pt x="906" y="641"/>
                    <a:pt x="904" y="641"/>
                    <a:pt x="903" y="640"/>
                  </a:cubicBezTo>
                  <a:cubicBezTo>
                    <a:pt x="828" y="640"/>
                    <a:pt x="499" y="1"/>
                    <a:pt x="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2419224" y="2330974"/>
              <a:ext cx="9135" cy="31359"/>
            </a:xfrm>
            <a:custGeom>
              <a:avLst/>
              <a:gdLst/>
              <a:ahLst/>
              <a:cxnLst/>
              <a:rect l="l" t="t" r="r" b="b"/>
              <a:pathLst>
                <a:path w="171" h="587" extrusionOk="0">
                  <a:moveTo>
                    <a:pt x="1" y="1"/>
                  </a:moveTo>
                  <a:cubicBezTo>
                    <a:pt x="1" y="1"/>
                    <a:pt x="24" y="317"/>
                    <a:pt x="100" y="586"/>
                  </a:cubicBezTo>
                  <a:lnTo>
                    <a:pt x="171" y="557"/>
                  </a:lnTo>
                  <a:cubicBezTo>
                    <a:pt x="124" y="440"/>
                    <a:pt x="100" y="294"/>
                    <a:pt x="100" y="194"/>
                  </a:cubicBezTo>
                  <a:cubicBezTo>
                    <a:pt x="100" y="147"/>
                    <a:pt x="71" y="95"/>
                    <a:pt x="71" y="48"/>
                  </a:cubicBezTo>
                  <a:lnTo>
                    <a:pt x="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2600388" y="2312543"/>
              <a:ext cx="342866" cy="419847"/>
            </a:xfrm>
            <a:custGeom>
              <a:avLst/>
              <a:gdLst/>
              <a:ahLst/>
              <a:cxnLst/>
              <a:rect l="l" t="t" r="r" b="b"/>
              <a:pathLst>
                <a:path w="6418" h="7859" extrusionOk="0">
                  <a:moveTo>
                    <a:pt x="2389" y="1"/>
                  </a:moveTo>
                  <a:lnTo>
                    <a:pt x="1148" y="1371"/>
                  </a:lnTo>
                  <a:cubicBezTo>
                    <a:pt x="1148" y="1371"/>
                    <a:pt x="123" y="2126"/>
                    <a:pt x="24" y="3197"/>
                  </a:cubicBezTo>
                  <a:cubicBezTo>
                    <a:pt x="0" y="3590"/>
                    <a:pt x="223" y="4152"/>
                    <a:pt x="439" y="4661"/>
                  </a:cubicBezTo>
                  <a:lnTo>
                    <a:pt x="463" y="7858"/>
                  </a:lnTo>
                  <a:lnTo>
                    <a:pt x="6224" y="7858"/>
                  </a:lnTo>
                  <a:cubicBezTo>
                    <a:pt x="6224" y="7858"/>
                    <a:pt x="6417" y="2419"/>
                    <a:pt x="5855" y="1371"/>
                  </a:cubicBezTo>
                  <a:lnTo>
                    <a:pt x="3736" y="77"/>
                  </a:lnTo>
                  <a:lnTo>
                    <a:pt x="23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2898766" y="2366021"/>
              <a:ext cx="329777" cy="219032"/>
            </a:xfrm>
            <a:custGeom>
              <a:avLst/>
              <a:gdLst/>
              <a:ahLst/>
              <a:cxnLst/>
              <a:rect l="l" t="t" r="r" b="b"/>
              <a:pathLst>
                <a:path w="6173" h="4100" extrusionOk="0">
                  <a:moveTo>
                    <a:pt x="5077" y="1"/>
                  </a:moveTo>
                  <a:cubicBezTo>
                    <a:pt x="5077" y="1"/>
                    <a:pt x="3055" y="1834"/>
                    <a:pt x="2791" y="1834"/>
                  </a:cubicBezTo>
                  <a:cubicBezTo>
                    <a:pt x="2788" y="1834"/>
                    <a:pt x="2785" y="1834"/>
                    <a:pt x="2782" y="1833"/>
                  </a:cubicBezTo>
                  <a:cubicBezTo>
                    <a:pt x="2589" y="1781"/>
                    <a:pt x="1418" y="809"/>
                    <a:pt x="1418" y="809"/>
                  </a:cubicBezTo>
                  <a:lnTo>
                    <a:pt x="1" y="2466"/>
                  </a:lnTo>
                  <a:cubicBezTo>
                    <a:pt x="1" y="2466"/>
                    <a:pt x="1517" y="4099"/>
                    <a:pt x="2659" y="4099"/>
                  </a:cubicBezTo>
                  <a:cubicBezTo>
                    <a:pt x="3807" y="4099"/>
                    <a:pt x="6172" y="879"/>
                    <a:pt x="6172" y="879"/>
                  </a:cubicBezTo>
                  <a:lnTo>
                    <a:pt x="50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2799930" y="2316389"/>
              <a:ext cx="204608" cy="208615"/>
            </a:xfrm>
            <a:custGeom>
              <a:avLst/>
              <a:gdLst/>
              <a:ahLst/>
              <a:cxnLst/>
              <a:rect l="l" t="t" r="r" b="b"/>
              <a:pathLst>
                <a:path w="3830" h="3905" extrusionOk="0">
                  <a:moveTo>
                    <a:pt x="209" y="0"/>
                  </a:moveTo>
                  <a:cubicBezTo>
                    <a:pt x="80" y="0"/>
                    <a:pt x="1" y="5"/>
                    <a:pt x="1" y="5"/>
                  </a:cubicBezTo>
                  <a:lnTo>
                    <a:pt x="756" y="2616"/>
                  </a:lnTo>
                  <a:lnTo>
                    <a:pt x="2097" y="3904"/>
                  </a:lnTo>
                  <a:lnTo>
                    <a:pt x="3830" y="2124"/>
                  </a:lnTo>
                  <a:cubicBezTo>
                    <a:pt x="3830" y="2124"/>
                    <a:pt x="2682" y="807"/>
                    <a:pt x="2097" y="420"/>
                  </a:cubicBezTo>
                  <a:cubicBezTo>
                    <a:pt x="1574" y="45"/>
                    <a:pt x="627" y="0"/>
                    <a:pt x="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2554709" y="2312489"/>
              <a:ext cx="173303" cy="185269"/>
            </a:xfrm>
            <a:custGeom>
              <a:avLst/>
              <a:gdLst/>
              <a:ahLst/>
              <a:cxnLst/>
              <a:rect l="l" t="t" r="r" b="b"/>
              <a:pathLst>
                <a:path w="3244" h="3468" extrusionOk="0">
                  <a:moveTo>
                    <a:pt x="3172" y="0"/>
                  </a:moveTo>
                  <a:cubicBezTo>
                    <a:pt x="2920" y="0"/>
                    <a:pt x="2062" y="34"/>
                    <a:pt x="1464" y="464"/>
                  </a:cubicBezTo>
                  <a:cubicBezTo>
                    <a:pt x="808" y="956"/>
                    <a:pt x="0" y="2806"/>
                    <a:pt x="0" y="2806"/>
                  </a:cubicBezTo>
                  <a:lnTo>
                    <a:pt x="2219" y="3468"/>
                  </a:lnTo>
                  <a:lnTo>
                    <a:pt x="2904" y="1735"/>
                  </a:lnTo>
                  <a:lnTo>
                    <a:pt x="3244" y="2"/>
                  </a:lnTo>
                  <a:cubicBezTo>
                    <a:pt x="3244" y="2"/>
                    <a:pt x="3218" y="0"/>
                    <a:pt x="3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2839037" y="2454545"/>
              <a:ext cx="74204" cy="72014"/>
            </a:xfrm>
            <a:custGeom>
              <a:avLst/>
              <a:gdLst/>
              <a:ahLst/>
              <a:cxnLst/>
              <a:rect l="l" t="t" r="r" b="b"/>
              <a:pathLst>
                <a:path w="1389" h="1348" extrusionOk="0">
                  <a:moveTo>
                    <a:pt x="47" y="1"/>
                  </a:moveTo>
                  <a:lnTo>
                    <a:pt x="1" y="53"/>
                  </a:lnTo>
                  <a:lnTo>
                    <a:pt x="1341" y="1347"/>
                  </a:lnTo>
                  <a:lnTo>
                    <a:pt x="1388" y="1295"/>
                  </a:lnTo>
                  <a:lnTo>
                    <a:pt x="47" y="1"/>
                  </a:lnTo>
                  <a:close/>
                </a:path>
              </a:pathLst>
            </a:custGeom>
            <a:solidFill>
              <a:srgbClr val="3B4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2600388" y="2396045"/>
              <a:ext cx="48187" cy="92635"/>
            </a:xfrm>
            <a:custGeom>
              <a:avLst/>
              <a:gdLst/>
              <a:ahLst/>
              <a:cxnLst/>
              <a:rect l="l" t="t" r="r" b="b"/>
              <a:pathLst>
                <a:path w="902" h="1734" extrusionOk="0">
                  <a:moveTo>
                    <a:pt x="878" y="1"/>
                  </a:moveTo>
                  <a:cubicBezTo>
                    <a:pt x="855" y="24"/>
                    <a:pt x="832" y="24"/>
                    <a:pt x="808" y="71"/>
                  </a:cubicBezTo>
                  <a:cubicBezTo>
                    <a:pt x="685" y="171"/>
                    <a:pt x="486" y="417"/>
                    <a:pt x="316" y="709"/>
                  </a:cubicBezTo>
                  <a:cubicBezTo>
                    <a:pt x="146" y="1002"/>
                    <a:pt x="0" y="1318"/>
                    <a:pt x="0" y="1634"/>
                  </a:cubicBezTo>
                  <a:lnTo>
                    <a:pt x="0" y="1734"/>
                  </a:lnTo>
                  <a:lnTo>
                    <a:pt x="76" y="1734"/>
                  </a:lnTo>
                  <a:lnTo>
                    <a:pt x="76" y="1634"/>
                  </a:lnTo>
                  <a:cubicBezTo>
                    <a:pt x="76" y="1295"/>
                    <a:pt x="269" y="903"/>
                    <a:pt x="463" y="586"/>
                  </a:cubicBezTo>
                  <a:cubicBezTo>
                    <a:pt x="562" y="440"/>
                    <a:pt x="685" y="317"/>
                    <a:pt x="755" y="217"/>
                  </a:cubicBezTo>
                  <a:cubicBezTo>
                    <a:pt x="808" y="171"/>
                    <a:pt x="832" y="124"/>
                    <a:pt x="878" y="100"/>
                  </a:cubicBezTo>
                  <a:lnTo>
                    <a:pt x="902" y="71"/>
                  </a:lnTo>
                  <a:lnTo>
                    <a:pt x="902" y="1"/>
                  </a:lnTo>
                  <a:close/>
                </a:path>
              </a:pathLst>
            </a:custGeom>
            <a:solidFill>
              <a:srgbClr val="3B4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3153122" y="2304582"/>
              <a:ext cx="130137" cy="135960"/>
            </a:xfrm>
            <a:custGeom>
              <a:avLst/>
              <a:gdLst/>
              <a:ahLst/>
              <a:cxnLst/>
              <a:rect l="l" t="t" r="r" b="b"/>
              <a:pathLst>
                <a:path w="2436" h="2545" extrusionOk="0">
                  <a:moveTo>
                    <a:pt x="1986" y="0"/>
                  </a:moveTo>
                  <a:cubicBezTo>
                    <a:pt x="1887" y="0"/>
                    <a:pt x="1438" y="495"/>
                    <a:pt x="1388" y="495"/>
                  </a:cubicBezTo>
                  <a:cubicBezTo>
                    <a:pt x="1318" y="495"/>
                    <a:pt x="1511" y="249"/>
                    <a:pt x="1441" y="226"/>
                  </a:cubicBezTo>
                  <a:cubicBezTo>
                    <a:pt x="1440" y="225"/>
                    <a:pt x="1439" y="225"/>
                    <a:pt x="1438" y="225"/>
                  </a:cubicBezTo>
                  <a:cubicBezTo>
                    <a:pt x="1339" y="225"/>
                    <a:pt x="0" y="1444"/>
                    <a:pt x="0" y="1444"/>
                  </a:cubicBezTo>
                  <a:lnTo>
                    <a:pt x="1048" y="2544"/>
                  </a:lnTo>
                  <a:cubicBezTo>
                    <a:pt x="1657" y="1783"/>
                    <a:pt x="2436" y="758"/>
                    <a:pt x="2366" y="712"/>
                  </a:cubicBezTo>
                  <a:cubicBezTo>
                    <a:pt x="2361" y="705"/>
                    <a:pt x="2353" y="701"/>
                    <a:pt x="2342" y="701"/>
                  </a:cubicBezTo>
                  <a:cubicBezTo>
                    <a:pt x="2244" y="701"/>
                    <a:pt x="1927" y="958"/>
                    <a:pt x="1927" y="958"/>
                  </a:cubicBezTo>
                  <a:cubicBezTo>
                    <a:pt x="1927" y="958"/>
                    <a:pt x="2366" y="495"/>
                    <a:pt x="2319" y="419"/>
                  </a:cubicBezTo>
                  <a:cubicBezTo>
                    <a:pt x="2314" y="416"/>
                    <a:pt x="2308" y="415"/>
                    <a:pt x="2301" y="415"/>
                  </a:cubicBezTo>
                  <a:cubicBezTo>
                    <a:pt x="2191" y="415"/>
                    <a:pt x="1804" y="735"/>
                    <a:pt x="1804" y="735"/>
                  </a:cubicBezTo>
                  <a:cubicBezTo>
                    <a:pt x="1804" y="735"/>
                    <a:pt x="2319" y="173"/>
                    <a:pt x="2243" y="103"/>
                  </a:cubicBezTo>
                  <a:cubicBezTo>
                    <a:pt x="2238" y="97"/>
                    <a:pt x="2231" y="95"/>
                    <a:pt x="2222" y="95"/>
                  </a:cubicBezTo>
                  <a:cubicBezTo>
                    <a:pt x="2104" y="95"/>
                    <a:pt x="1657" y="542"/>
                    <a:pt x="1657" y="542"/>
                  </a:cubicBezTo>
                  <a:cubicBezTo>
                    <a:pt x="1657" y="542"/>
                    <a:pt x="2120" y="56"/>
                    <a:pt x="1997" y="3"/>
                  </a:cubicBezTo>
                  <a:cubicBezTo>
                    <a:pt x="1994" y="1"/>
                    <a:pt x="1990"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206600" y="2358221"/>
              <a:ext cx="45409" cy="20995"/>
            </a:xfrm>
            <a:custGeom>
              <a:avLst/>
              <a:gdLst/>
              <a:ahLst/>
              <a:cxnLst/>
              <a:rect l="l" t="t" r="r" b="b"/>
              <a:pathLst>
                <a:path w="850" h="393" extrusionOk="0">
                  <a:moveTo>
                    <a:pt x="803" y="0"/>
                  </a:moveTo>
                  <a:cubicBezTo>
                    <a:pt x="732" y="76"/>
                    <a:pt x="586" y="123"/>
                    <a:pt x="440" y="147"/>
                  </a:cubicBezTo>
                  <a:cubicBezTo>
                    <a:pt x="264" y="170"/>
                    <a:pt x="94" y="223"/>
                    <a:pt x="0" y="340"/>
                  </a:cubicBezTo>
                  <a:lnTo>
                    <a:pt x="71" y="393"/>
                  </a:lnTo>
                  <a:cubicBezTo>
                    <a:pt x="147" y="293"/>
                    <a:pt x="293" y="246"/>
                    <a:pt x="440" y="223"/>
                  </a:cubicBezTo>
                  <a:cubicBezTo>
                    <a:pt x="609" y="170"/>
                    <a:pt x="756" y="147"/>
                    <a:pt x="849" y="47"/>
                  </a:cubicBezTo>
                  <a:lnTo>
                    <a:pt x="8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3206600" y="2337278"/>
              <a:ext cx="16935" cy="30077"/>
            </a:xfrm>
            <a:custGeom>
              <a:avLst/>
              <a:gdLst/>
              <a:ahLst/>
              <a:cxnLst/>
              <a:rect l="l" t="t" r="r" b="b"/>
              <a:pathLst>
                <a:path w="317" h="563" extrusionOk="0">
                  <a:moveTo>
                    <a:pt x="240" y="0"/>
                  </a:moveTo>
                  <a:cubicBezTo>
                    <a:pt x="240" y="0"/>
                    <a:pt x="240" y="29"/>
                    <a:pt x="217" y="53"/>
                  </a:cubicBezTo>
                  <a:cubicBezTo>
                    <a:pt x="194" y="146"/>
                    <a:pt x="94" y="346"/>
                    <a:pt x="0" y="515"/>
                  </a:cubicBezTo>
                  <a:lnTo>
                    <a:pt x="71" y="562"/>
                  </a:lnTo>
                  <a:cubicBezTo>
                    <a:pt x="194" y="322"/>
                    <a:pt x="317" y="29"/>
                    <a:pt x="317" y="29"/>
                  </a:cubicBezTo>
                  <a:lnTo>
                    <a:pt x="2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2374828" y="2325685"/>
              <a:ext cx="37877" cy="44448"/>
            </a:xfrm>
            <a:custGeom>
              <a:avLst/>
              <a:gdLst/>
              <a:ahLst/>
              <a:cxnLst/>
              <a:rect l="l" t="t" r="r" b="b"/>
              <a:pathLst>
                <a:path w="709" h="832" extrusionOk="0">
                  <a:moveTo>
                    <a:pt x="539" y="0"/>
                  </a:moveTo>
                  <a:lnTo>
                    <a:pt x="539" y="0"/>
                  </a:lnTo>
                  <a:cubicBezTo>
                    <a:pt x="563" y="100"/>
                    <a:pt x="586" y="194"/>
                    <a:pt x="609" y="293"/>
                  </a:cubicBezTo>
                  <a:cubicBezTo>
                    <a:pt x="639" y="340"/>
                    <a:pt x="639" y="393"/>
                    <a:pt x="662" y="440"/>
                  </a:cubicBezTo>
                  <a:lnTo>
                    <a:pt x="662" y="586"/>
                  </a:lnTo>
                  <a:lnTo>
                    <a:pt x="639" y="586"/>
                  </a:lnTo>
                  <a:cubicBezTo>
                    <a:pt x="639" y="563"/>
                    <a:pt x="609" y="539"/>
                    <a:pt x="586" y="510"/>
                  </a:cubicBezTo>
                  <a:cubicBezTo>
                    <a:pt x="563" y="486"/>
                    <a:pt x="539" y="440"/>
                    <a:pt x="516" y="393"/>
                  </a:cubicBezTo>
                  <a:cubicBezTo>
                    <a:pt x="463" y="317"/>
                    <a:pt x="440" y="217"/>
                    <a:pt x="393" y="123"/>
                  </a:cubicBezTo>
                  <a:lnTo>
                    <a:pt x="393" y="123"/>
                  </a:lnTo>
                  <a:cubicBezTo>
                    <a:pt x="393" y="123"/>
                    <a:pt x="393" y="123"/>
                    <a:pt x="393" y="123"/>
                  </a:cubicBezTo>
                  <a:cubicBezTo>
                    <a:pt x="393" y="123"/>
                    <a:pt x="382" y="113"/>
                    <a:pt x="369" y="113"/>
                  </a:cubicBezTo>
                  <a:cubicBezTo>
                    <a:pt x="362" y="113"/>
                    <a:pt x="354" y="116"/>
                    <a:pt x="346" y="123"/>
                  </a:cubicBezTo>
                  <a:cubicBezTo>
                    <a:pt x="346" y="123"/>
                    <a:pt x="317" y="147"/>
                    <a:pt x="346" y="147"/>
                  </a:cubicBezTo>
                  <a:cubicBezTo>
                    <a:pt x="369" y="246"/>
                    <a:pt x="393" y="340"/>
                    <a:pt x="416" y="440"/>
                  </a:cubicBezTo>
                  <a:cubicBezTo>
                    <a:pt x="440" y="463"/>
                    <a:pt x="440" y="510"/>
                    <a:pt x="463" y="563"/>
                  </a:cubicBezTo>
                  <a:cubicBezTo>
                    <a:pt x="463" y="609"/>
                    <a:pt x="492" y="656"/>
                    <a:pt x="492" y="709"/>
                  </a:cubicBezTo>
                  <a:cubicBezTo>
                    <a:pt x="463" y="685"/>
                    <a:pt x="440" y="685"/>
                    <a:pt x="440" y="656"/>
                  </a:cubicBezTo>
                  <a:cubicBezTo>
                    <a:pt x="416" y="633"/>
                    <a:pt x="369" y="586"/>
                    <a:pt x="346" y="539"/>
                  </a:cubicBezTo>
                  <a:cubicBezTo>
                    <a:pt x="293" y="463"/>
                    <a:pt x="246" y="363"/>
                    <a:pt x="200" y="293"/>
                  </a:cubicBezTo>
                  <a:cubicBezTo>
                    <a:pt x="200" y="270"/>
                    <a:pt x="170" y="270"/>
                    <a:pt x="170" y="270"/>
                  </a:cubicBezTo>
                  <a:cubicBezTo>
                    <a:pt x="147" y="293"/>
                    <a:pt x="147" y="293"/>
                    <a:pt x="147" y="317"/>
                  </a:cubicBezTo>
                  <a:cubicBezTo>
                    <a:pt x="165" y="351"/>
                    <a:pt x="183" y="383"/>
                    <a:pt x="200" y="413"/>
                  </a:cubicBezTo>
                  <a:lnTo>
                    <a:pt x="200" y="413"/>
                  </a:lnTo>
                  <a:cubicBezTo>
                    <a:pt x="219" y="458"/>
                    <a:pt x="233" y="505"/>
                    <a:pt x="246" y="563"/>
                  </a:cubicBezTo>
                  <a:cubicBezTo>
                    <a:pt x="270" y="586"/>
                    <a:pt x="270" y="633"/>
                    <a:pt x="293" y="685"/>
                  </a:cubicBezTo>
                  <a:lnTo>
                    <a:pt x="293" y="732"/>
                  </a:lnTo>
                  <a:cubicBezTo>
                    <a:pt x="317" y="756"/>
                    <a:pt x="317" y="779"/>
                    <a:pt x="293" y="779"/>
                  </a:cubicBezTo>
                  <a:lnTo>
                    <a:pt x="270" y="779"/>
                  </a:lnTo>
                  <a:cubicBezTo>
                    <a:pt x="246" y="756"/>
                    <a:pt x="246" y="756"/>
                    <a:pt x="223" y="732"/>
                  </a:cubicBezTo>
                  <a:cubicBezTo>
                    <a:pt x="200" y="709"/>
                    <a:pt x="170" y="656"/>
                    <a:pt x="147" y="633"/>
                  </a:cubicBezTo>
                  <a:cubicBezTo>
                    <a:pt x="100" y="563"/>
                    <a:pt x="53" y="486"/>
                    <a:pt x="1" y="416"/>
                  </a:cubicBezTo>
                  <a:lnTo>
                    <a:pt x="1" y="416"/>
                  </a:lnTo>
                  <a:cubicBezTo>
                    <a:pt x="24" y="486"/>
                    <a:pt x="77" y="563"/>
                    <a:pt x="123" y="633"/>
                  </a:cubicBezTo>
                  <a:cubicBezTo>
                    <a:pt x="147" y="685"/>
                    <a:pt x="170" y="709"/>
                    <a:pt x="200" y="756"/>
                  </a:cubicBezTo>
                  <a:cubicBezTo>
                    <a:pt x="223" y="779"/>
                    <a:pt x="223" y="779"/>
                    <a:pt x="246" y="803"/>
                  </a:cubicBezTo>
                  <a:cubicBezTo>
                    <a:pt x="246" y="803"/>
                    <a:pt x="270" y="803"/>
                    <a:pt x="293" y="832"/>
                  </a:cubicBezTo>
                  <a:cubicBezTo>
                    <a:pt x="293" y="832"/>
                    <a:pt x="317" y="832"/>
                    <a:pt x="346" y="803"/>
                  </a:cubicBezTo>
                  <a:cubicBezTo>
                    <a:pt x="369" y="779"/>
                    <a:pt x="346" y="756"/>
                    <a:pt x="346" y="732"/>
                  </a:cubicBezTo>
                  <a:lnTo>
                    <a:pt x="346" y="656"/>
                  </a:lnTo>
                  <a:cubicBezTo>
                    <a:pt x="342" y="650"/>
                    <a:pt x="338" y="643"/>
                    <a:pt x="335" y="638"/>
                  </a:cubicBezTo>
                  <a:lnTo>
                    <a:pt x="335" y="638"/>
                  </a:lnTo>
                  <a:cubicBezTo>
                    <a:pt x="351" y="659"/>
                    <a:pt x="370" y="683"/>
                    <a:pt x="393" y="709"/>
                  </a:cubicBezTo>
                  <a:cubicBezTo>
                    <a:pt x="393" y="732"/>
                    <a:pt x="416" y="732"/>
                    <a:pt x="440" y="756"/>
                  </a:cubicBezTo>
                  <a:cubicBezTo>
                    <a:pt x="455" y="756"/>
                    <a:pt x="473" y="766"/>
                    <a:pt x="491" y="766"/>
                  </a:cubicBezTo>
                  <a:cubicBezTo>
                    <a:pt x="499" y="766"/>
                    <a:pt x="508" y="764"/>
                    <a:pt x="516" y="756"/>
                  </a:cubicBezTo>
                  <a:cubicBezTo>
                    <a:pt x="539" y="756"/>
                    <a:pt x="539" y="732"/>
                    <a:pt x="539" y="709"/>
                  </a:cubicBezTo>
                  <a:cubicBezTo>
                    <a:pt x="563" y="656"/>
                    <a:pt x="539" y="609"/>
                    <a:pt x="539" y="563"/>
                  </a:cubicBezTo>
                  <a:cubicBezTo>
                    <a:pt x="531" y="544"/>
                    <a:pt x="526" y="527"/>
                    <a:pt x="521" y="510"/>
                  </a:cubicBezTo>
                  <a:lnTo>
                    <a:pt x="521" y="510"/>
                  </a:lnTo>
                  <a:cubicBezTo>
                    <a:pt x="533" y="527"/>
                    <a:pt x="547" y="544"/>
                    <a:pt x="563" y="563"/>
                  </a:cubicBezTo>
                  <a:cubicBezTo>
                    <a:pt x="563" y="563"/>
                    <a:pt x="586" y="586"/>
                    <a:pt x="609" y="609"/>
                  </a:cubicBezTo>
                  <a:cubicBezTo>
                    <a:pt x="639" y="609"/>
                    <a:pt x="639" y="633"/>
                    <a:pt x="662" y="633"/>
                  </a:cubicBezTo>
                  <a:cubicBezTo>
                    <a:pt x="686" y="633"/>
                    <a:pt x="709" y="586"/>
                    <a:pt x="709" y="586"/>
                  </a:cubicBezTo>
                  <a:cubicBezTo>
                    <a:pt x="709" y="510"/>
                    <a:pt x="709" y="486"/>
                    <a:pt x="686" y="416"/>
                  </a:cubicBezTo>
                  <a:cubicBezTo>
                    <a:pt x="686" y="363"/>
                    <a:pt x="662" y="317"/>
                    <a:pt x="639" y="293"/>
                  </a:cubicBezTo>
                  <a:cubicBezTo>
                    <a:pt x="609" y="194"/>
                    <a:pt x="586" y="100"/>
                    <a:pt x="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2678548" y="2154887"/>
              <a:ext cx="86117" cy="126932"/>
            </a:xfrm>
            <a:custGeom>
              <a:avLst/>
              <a:gdLst/>
              <a:ahLst/>
              <a:cxnLst/>
              <a:rect l="l" t="t" r="r" b="b"/>
              <a:pathLst>
                <a:path w="1612" h="2376" extrusionOk="0">
                  <a:moveTo>
                    <a:pt x="733" y="1"/>
                  </a:moveTo>
                  <a:cubicBezTo>
                    <a:pt x="487" y="416"/>
                    <a:pt x="77" y="1564"/>
                    <a:pt x="1" y="2220"/>
                  </a:cubicBezTo>
                  <a:cubicBezTo>
                    <a:pt x="1" y="2243"/>
                    <a:pt x="686" y="2343"/>
                    <a:pt x="756" y="2343"/>
                  </a:cubicBezTo>
                  <a:cubicBezTo>
                    <a:pt x="843" y="2359"/>
                    <a:pt x="1015" y="2376"/>
                    <a:pt x="1152" y="2376"/>
                  </a:cubicBezTo>
                  <a:cubicBezTo>
                    <a:pt x="1208" y="2376"/>
                    <a:pt x="1259" y="2373"/>
                    <a:pt x="1295" y="2366"/>
                  </a:cubicBezTo>
                  <a:cubicBezTo>
                    <a:pt x="1394" y="2366"/>
                    <a:pt x="1271" y="2173"/>
                    <a:pt x="1295" y="2073"/>
                  </a:cubicBezTo>
                  <a:cubicBezTo>
                    <a:pt x="1365" y="1687"/>
                    <a:pt x="1588" y="393"/>
                    <a:pt x="1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2691691" y="2149598"/>
              <a:ext cx="128962" cy="132862"/>
            </a:xfrm>
            <a:custGeom>
              <a:avLst/>
              <a:gdLst/>
              <a:ahLst/>
              <a:cxnLst/>
              <a:rect l="l" t="t" r="r" b="b"/>
              <a:pathLst>
                <a:path w="2414" h="2487" extrusionOk="0">
                  <a:moveTo>
                    <a:pt x="733" y="0"/>
                  </a:moveTo>
                  <a:cubicBezTo>
                    <a:pt x="733" y="0"/>
                    <a:pt x="1" y="1417"/>
                    <a:pt x="317" y="2049"/>
                  </a:cubicBezTo>
                  <a:cubicBezTo>
                    <a:pt x="469" y="2357"/>
                    <a:pt x="801" y="2486"/>
                    <a:pt x="1113" y="2486"/>
                  </a:cubicBezTo>
                  <a:cubicBezTo>
                    <a:pt x="1247" y="2486"/>
                    <a:pt x="1377" y="2462"/>
                    <a:pt x="1488" y="2418"/>
                  </a:cubicBezTo>
                  <a:cubicBezTo>
                    <a:pt x="1757" y="2295"/>
                    <a:pt x="2413" y="1317"/>
                    <a:pt x="2366" y="1077"/>
                  </a:cubicBezTo>
                  <a:cubicBezTo>
                    <a:pt x="2120" y="146"/>
                    <a:pt x="733" y="0"/>
                    <a:pt x="7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2727966" y="2256554"/>
              <a:ext cx="77035" cy="72067"/>
            </a:xfrm>
            <a:custGeom>
              <a:avLst/>
              <a:gdLst/>
              <a:ahLst/>
              <a:cxnLst/>
              <a:rect l="l" t="t" r="r" b="b"/>
              <a:pathLst>
                <a:path w="1442" h="1349" extrusionOk="0">
                  <a:moveTo>
                    <a:pt x="124" y="0"/>
                  </a:moveTo>
                  <a:lnTo>
                    <a:pt x="1" y="1049"/>
                  </a:lnTo>
                  <a:cubicBezTo>
                    <a:pt x="261" y="1274"/>
                    <a:pt x="511" y="1349"/>
                    <a:pt x="728" y="1349"/>
                  </a:cubicBezTo>
                  <a:cubicBezTo>
                    <a:pt x="1147" y="1349"/>
                    <a:pt x="1441" y="1072"/>
                    <a:pt x="1441" y="1072"/>
                  </a:cubicBezTo>
                  <a:lnTo>
                    <a:pt x="1318" y="47"/>
                  </a:lnTo>
                  <a:lnTo>
                    <a:pt x="1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2700773" y="2130579"/>
              <a:ext cx="149904" cy="161389"/>
            </a:xfrm>
            <a:custGeom>
              <a:avLst/>
              <a:gdLst/>
              <a:ahLst/>
              <a:cxnLst/>
              <a:rect l="l" t="t" r="r" b="b"/>
              <a:pathLst>
                <a:path w="2806" h="3021" extrusionOk="0">
                  <a:moveTo>
                    <a:pt x="710" y="0"/>
                  </a:moveTo>
                  <a:cubicBezTo>
                    <a:pt x="396" y="0"/>
                    <a:pt x="70" y="210"/>
                    <a:pt x="1" y="701"/>
                  </a:cubicBezTo>
                  <a:cubicBezTo>
                    <a:pt x="161" y="680"/>
                    <a:pt x="306" y="670"/>
                    <a:pt x="444" y="670"/>
                  </a:cubicBezTo>
                  <a:cubicBezTo>
                    <a:pt x="787" y="670"/>
                    <a:pt x="1087" y="728"/>
                    <a:pt x="1488" y="795"/>
                  </a:cubicBezTo>
                  <a:cubicBezTo>
                    <a:pt x="1488" y="1041"/>
                    <a:pt x="1511" y="1287"/>
                    <a:pt x="1564" y="1527"/>
                  </a:cubicBezTo>
                  <a:cubicBezTo>
                    <a:pt x="1587" y="1726"/>
                    <a:pt x="1564" y="2698"/>
                    <a:pt x="1388" y="3020"/>
                  </a:cubicBezTo>
                  <a:cubicBezTo>
                    <a:pt x="1927" y="2967"/>
                    <a:pt x="2296" y="2897"/>
                    <a:pt x="2758" y="2698"/>
                  </a:cubicBezTo>
                  <a:cubicBezTo>
                    <a:pt x="2782" y="2358"/>
                    <a:pt x="2805" y="1334"/>
                    <a:pt x="2589" y="795"/>
                  </a:cubicBezTo>
                  <a:cubicBezTo>
                    <a:pt x="2466" y="532"/>
                    <a:pt x="2296" y="262"/>
                    <a:pt x="2003" y="139"/>
                  </a:cubicBezTo>
                  <a:cubicBezTo>
                    <a:pt x="1847" y="86"/>
                    <a:pt x="1691" y="61"/>
                    <a:pt x="1530" y="61"/>
                  </a:cubicBezTo>
                  <a:cubicBezTo>
                    <a:pt x="1390" y="61"/>
                    <a:pt x="1246" y="80"/>
                    <a:pt x="1096" y="116"/>
                  </a:cubicBezTo>
                  <a:cubicBezTo>
                    <a:pt x="984" y="41"/>
                    <a:pt x="848" y="0"/>
                    <a:pt x="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2732080" y="2269696"/>
              <a:ext cx="44448" cy="14424"/>
            </a:xfrm>
            <a:custGeom>
              <a:avLst/>
              <a:gdLst/>
              <a:ahLst/>
              <a:cxnLst/>
              <a:rect l="l" t="t" r="r" b="b"/>
              <a:pathLst>
                <a:path w="832" h="270" extrusionOk="0">
                  <a:moveTo>
                    <a:pt x="779" y="0"/>
                  </a:moveTo>
                  <a:lnTo>
                    <a:pt x="779" y="24"/>
                  </a:lnTo>
                  <a:cubicBezTo>
                    <a:pt x="755" y="24"/>
                    <a:pt x="562" y="194"/>
                    <a:pt x="170" y="194"/>
                  </a:cubicBezTo>
                  <a:cubicBezTo>
                    <a:pt x="123" y="194"/>
                    <a:pt x="70" y="194"/>
                    <a:pt x="0" y="170"/>
                  </a:cubicBezTo>
                  <a:lnTo>
                    <a:pt x="0" y="240"/>
                  </a:lnTo>
                  <a:cubicBezTo>
                    <a:pt x="70" y="270"/>
                    <a:pt x="123" y="270"/>
                    <a:pt x="170" y="270"/>
                  </a:cubicBezTo>
                  <a:cubicBezTo>
                    <a:pt x="609" y="270"/>
                    <a:pt x="832" y="71"/>
                    <a:pt x="832" y="71"/>
                  </a:cubicBezTo>
                  <a:lnTo>
                    <a:pt x="7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2718938" y="2204304"/>
              <a:ext cx="18484" cy="35419"/>
            </a:xfrm>
            <a:custGeom>
              <a:avLst/>
              <a:gdLst/>
              <a:ahLst/>
              <a:cxnLst/>
              <a:rect l="l" t="t" r="r" b="b"/>
              <a:pathLst>
                <a:path w="346" h="663" extrusionOk="0">
                  <a:moveTo>
                    <a:pt x="293" y="1"/>
                  </a:moveTo>
                  <a:lnTo>
                    <a:pt x="147" y="200"/>
                  </a:lnTo>
                  <a:cubicBezTo>
                    <a:pt x="123" y="247"/>
                    <a:pt x="76" y="293"/>
                    <a:pt x="53" y="346"/>
                  </a:cubicBezTo>
                  <a:cubicBezTo>
                    <a:pt x="24" y="393"/>
                    <a:pt x="0" y="416"/>
                    <a:pt x="0" y="469"/>
                  </a:cubicBezTo>
                  <a:cubicBezTo>
                    <a:pt x="24" y="516"/>
                    <a:pt x="53" y="539"/>
                    <a:pt x="76" y="563"/>
                  </a:cubicBezTo>
                  <a:cubicBezTo>
                    <a:pt x="123" y="615"/>
                    <a:pt x="170" y="615"/>
                    <a:pt x="223" y="639"/>
                  </a:cubicBezTo>
                  <a:cubicBezTo>
                    <a:pt x="246" y="639"/>
                    <a:pt x="293" y="662"/>
                    <a:pt x="293" y="662"/>
                  </a:cubicBezTo>
                  <a:lnTo>
                    <a:pt x="293" y="586"/>
                  </a:lnTo>
                  <a:cubicBezTo>
                    <a:pt x="270" y="563"/>
                    <a:pt x="223" y="563"/>
                    <a:pt x="170" y="539"/>
                  </a:cubicBezTo>
                  <a:cubicBezTo>
                    <a:pt x="147" y="539"/>
                    <a:pt x="123" y="516"/>
                    <a:pt x="100" y="516"/>
                  </a:cubicBezTo>
                  <a:cubicBezTo>
                    <a:pt x="100" y="492"/>
                    <a:pt x="76" y="492"/>
                    <a:pt x="76" y="469"/>
                  </a:cubicBezTo>
                  <a:cubicBezTo>
                    <a:pt x="76" y="440"/>
                    <a:pt x="100" y="416"/>
                    <a:pt x="123" y="370"/>
                  </a:cubicBezTo>
                  <a:cubicBezTo>
                    <a:pt x="147" y="293"/>
                    <a:pt x="223" y="223"/>
                    <a:pt x="246" y="176"/>
                  </a:cubicBezTo>
                  <a:cubicBezTo>
                    <a:pt x="270" y="124"/>
                    <a:pt x="293" y="100"/>
                    <a:pt x="316" y="77"/>
                  </a:cubicBezTo>
                  <a:cubicBezTo>
                    <a:pt x="346" y="77"/>
                    <a:pt x="346" y="53"/>
                    <a:pt x="346" y="53"/>
                  </a:cubicBezTo>
                  <a:lnTo>
                    <a:pt x="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2712366" y="2242182"/>
              <a:ext cx="40708" cy="21209"/>
            </a:xfrm>
            <a:custGeom>
              <a:avLst/>
              <a:gdLst/>
              <a:ahLst/>
              <a:cxnLst/>
              <a:rect l="l" t="t" r="r" b="b"/>
              <a:pathLst>
                <a:path w="762" h="397" extrusionOk="0">
                  <a:moveTo>
                    <a:pt x="123" y="0"/>
                  </a:moveTo>
                  <a:cubicBezTo>
                    <a:pt x="123" y="0"/>
                    <a:pt x="0" y="293"/>
                    <a:pt x="270" y="369"/>
                  </a:cubicBezTo>
                  <a:cubicBezTo>
                    <a:pt x="325" y="389"/>
                    <a:pt x="375" y="397"/>
                    <a:pt x="421" y="397"/>
                  </a:cubicBezTo>
                  <a:cubicBezTo>
                    <a:pt x="658" y="397"/>
                    <a:pt x="761" y="170"/>
                    <a:pt x="761" y="170"/>
                  </a:cubicBez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2716907" y="2197413"/>
              <a:ext cx="6144" cy="8548"/>
            </a:xfrm>
            <a:custGeom>
              <a:avLst/>
              <a:gdLst/>
              <a:ahLst/>
              <a:cxnLst/>
              <a:rect l="l" t="t" r="r" b="b"/>
              <a:pathLst>
                <a:path w="115" h="160" extrusionOk="0">
                  <a:moveTo>
                    <a:pt x="65" y="0"/>
                  </a:moveTo>
                  <a:cubicBezTo>
                    <a:pt x="55" y="0"/>
                    <a:pt x="45" y="4"/>
                    <a:pt x="38" y="13"/>
                  </a:cubicBezTo>
                  <a:cubicBezTo>
                    <a:pt x="38" y="36"/>
                    <a:pt x="15" y="83"/>
                    <a:pt x="15" y="106"/>
                  </a:cubicBezTo>
                  <a:cubicBezTo>
                    <a:pt x="1" y="138"/>
                    <a:pt x="21" y="159"/>
                    <a:pt x="45" y="159"/>
                  </a:cubicBezTo>
                  <a:cubicBezTo>
                    <a:pt x="61" y="159"/>
                    <a:pt x="79" y="150"/>
                    <a:pt x="91" y="130"/>
                  </a:cubicBezTo>
                  <a:cubicBezTo>
                    <a:pt x="91" y="106"/>
                    <a:pt x="114" y="83"/>
                    <a:pt x="114" y="36"/>
                  </a:cubicBezTo>
                  <a:cubicBezTo>
                    <a:pt x="114" y="20"/>
                    <a:pt x="88" y="0"/>
                    <a:pt x="65"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2713916" y="2184911"/>
              <a:ext cx="15706" cy="7907"/>
            </a:xfrm>
            <a:custGeom>
              <a:avLst/>
              <a:gdLst/>
              <a:ahLst/>
              <a:cxnLst/>
              <a:rect l="l" t="t" r="r" b="b"/>
              <a:pathLst>
                <a:path w="294" h="148" extrusionOk="0">
                  <a:moveTo>
                    <a:pt x="118" y="1"/>
                  </a:moveTo>
                  <a:cubicBezTo>
                    <a:pt x="94" y="1"/>
                    <a:pt x="47" y="24"/>
                    <a:pt x="24" y="47"/>
                  </a:cubicBezTo>
                  <a:cubicBezTo>
                    <a:pt x="1" y="47"/>
                    <a:pt x="1" y="71"/>
                    <a:pt x="1" y="71"/>
                  </a:cubicBezTo>
                  <a:cubicBezTo>
                    <a:pt x="24" y="100"/>
                    <a:pt x="24" y="100"/>
                    <a:pt x="47" y="100"/>
                  </a:cubicBezTo>
                  <a:cubicBezTo>
                    <a:pt x="71" y="71"/>
                    <a:pt x="94" y="47"/>
                    <a:pt x="118" y="47"/>
                  </a:cubicBezTo>
                  <a:cubicBezTo>
                    <a:pt x="170" y="47"/>
                    <a:pt x="194" y="71"/>
                    <a:pt x="217" y="100"/>
                  </a:cubicBezTo>
                  <a:cubicBezTo>
                    <a:pt x="241" y="100"/>
                    <a:pt x="241" y="124"/>
                    <a:pt x="241" y="124"/>
                  </a:cubicBezTo>
                  <a:cubicBezTo>
                    <a:pt x="264" y="147"/>
                    <a:pt x="264" y="147"/>
                    <a:pt x="293" y="147"/>
                  </a:cubicBezTo>
                  <a:lnTo>
                    <a:pt x="293" y="100"/>
                  </a:lnTo>
                  <a:cubicBezTo>
                    <a:pt x="293" y="100"/>
                    <a:pt x="293" y="71"/>
                    <a:pt x="241" y="47"/>
                  </a:cubicBezTo>
                  <a:cubicBezTo>
                    <a:pt x="217" y="24"/>
                    <a:pt x="194" y="1"/>
                    <a:pt x="118"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2758045" y="2210769"/>
              <a:ext cx="6144" cy="8174"/>
            </a:xfrm>
            <a:custGeom>
              <a:avLst/>
              <a:gdLst/>
              <a:ahLst/>
              <a:cxnLst/>
              <a:rect l="l" t="t" r="r" b="b"/>
              <a:pathLst>
                <a:path w="115" h="153" extrusionOk="0">
                  <a:moveTo>
                    <a:pt x="74" y="1"/>
                  </a:moveTo>
                  <a:cubicBezTo>
                    <a:pt x="63" y="1"/>
                    <a:pt x="53" y="9"/>
                    <a:pt x="53" y="26"/>
                  </a:cubicBezTo>
                  <a:cubicBezTo>
                    <a:pt x="24" y="55"/>
                    <a:pt x="24" y="79"/>
                    <a:pt x="0" y="126"/>
                  </a:cubicBezTo>
                  <a:cubicBezTo>
                    <a:pt x="0" y="139"/>
                    <a:pt x="25" y="153"/>
                    <a:pt x="47" y="153"/>
                  </a:cubicBezTo>
                  <a:cubicBezTo>
                    <a:pt x="63" y="153"/>
                    <a:pt x="76" y="145"/>
                    <a:pt x="76" y="126"/>
                  </a:cubicBezTo>
                  <a:cubicBezTo>
                    <a:pt x="100" y="102"/>
                    <a:pt x="100" y="79"/>
                    <a:pt x="100" y="55"/>
                  </a:cubicBezTo>
                  <a:cubicBezTo>
                    <a:pt x="114" y="22"/>
                    <a:pt x="92" y="1"/>
                    <a:pt x="7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2758045" y="2196504"/>
              <a:ext cx="19713" cy="11913"/>
            </a:xfrm>
            <a:custGeom>
              <a:avLst/>
              <a:gdLst/>
              <a:ahLst/>
              <a:cxnLst/>
              <a:rect l="l" t="t" r="r" b="b"/>
              <a:pathLst>
                <a:path w="369" h="223" extrusionOk="0">
                  <a:moveTo>
                    <a:pt x="24" y="0"/>
                  </a:moveTo>
                  <a:cubicBezTo>
                    <a:pt x="0" y="0"/>
                    <a:pt x="0" y="30"/>
                    <a:pt x="0" y="53"/>
                  </a:cubicBezTo>
                  <a:lnTo>
                    <a:pt x="76" y="53"/>
                  </a:lnTo>
                  <a:cubicBezTo>
                    <a:pt x="123" y="53"/>
                    <a:pt x="223" y="76"/>
                    <a:pt x="316" y="223"/>
                  </a:cubicBezTo>
                  <a:lnTo>
                    <a:pt x="369" y="223"/>
                  </a:lnTo>
                  <a:lnTo>
                    <a:pt x="369" y="199"/>
                  </a:lnTo>
                  <a:cubicBezTo>
                    <a:pt x="246" y="30"/>
                    <a:pt x="123" y="0"/>
                    <a:pt x="7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2774927" y="2217821"/>
              <a:ext cx="30077" cy="38892"/>
            </a:xfrm>
            <a:custGeom>
              <a:avLst/>
              <a:gdLst/>
              <a:ahLst/>
              <a:cxnLst/>
              <a:rect l="l" t="t" r="r" b="b"/>
              <a:pathLst>
                <a:path w="563" h="728" extrusionOk="0">
                  <a:moveTo>
                    <a:pt x="324" y="0"/>
                  </a:moveTo>
                  <a:cubicBezTo>
                    <a:pt x="256" y="0"/>
                    <a:pt x="178" y="47"/>
                    <a:pt x="100" y="163"/>
                  </a:cubicBezTo>
                  <a:lnTo>
                    <a:pt x="0" y="579"/>
                  </a:lnTo>
                  <a:cubicBezTo>
                    <a:pt x="17" y="679"/>
                    <a:pt x="65" y="728"/>
                    <a:pt x="137" y="728"/>
                  </a:cubicBezTo>
                  <a:cubicBezTo>
                    <a:pt x="187" y="728"/>
                    <a:pt x="250" y="704"/>
                    <a:pt x="322" y="655"/>
                  </a:cubicBezTo>
                  <a:cubicBezTo>
                    <a:pt x="393" y="603"/>
                    <a:pt x="562" y="239"/>
                    <a:pt x="469" y="93"/>
                  </a:cubicBezTo>
                  <a:cubicBezTo>
                    <a:pt x="433" y="36"/>
                    <a:pt x="383" y="0"/>
                    <a:pt x="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2352603" y="2731070"/>
              <a:ext cx="646626" cy="364769"/>
            </a:xfrm>
            <a:custGeom>
              <a:avLst/>
              <a:gdLst/>
              <a:ahLst/>
              <a:cxnLst/>
              <a:rect l="l" t="t" r="r" b="b"/>
              <a:pathLst>
                <a:path w="12104" h="6828" extrusionOk="0">
                  <a:moveTo>
                    <a:pt x="5224" y="1"/>
                  </a:moveTo>
                  <a:cubicBezTo>
                    <a:pt x="5224" y="1"/>
                    <a:pt x="4615" y="24"/>
                    <a:pt x="2958" y="24"/>
                  </a:cubicBezTo>
                  <a:cubicBezTo>
                    <a:pt x="1295" y="24"/>
                    <a:pt x="393" y="1025"/>
                    <a:pt x="176" y="1927"/>
                  </a:cubicBezTo>
                  <a:cubicBezTo>
                    <a:pt x="1" y="2706"/>
                    <a:pt x="393" y="6828"/>
                    <a:pt x="393" y="6828"/>
                  </a:cubicBezTo>
                  <a:lnTo>
                    <a:pt x="7372" y="6828"/>
                  </a:lnTo>
                  <a:lnTo>
                    <a:pt x="6933" y="4292"/>
                  </a:lnTo>
                  <a:cubicBezTo>
                    <a:pt x="6910" y="4170"/>
                    <a:pt x="7004" y="4047"/>
                    <a:pt x="7127" y="4047"/>
                  </a:cubicBezTo>
                  <a:lnTo>
                    <a:pt x="9106" y="4047"/>
                  </a:lnTo>
                  <a:cubicBezTo>
                    <a:pt x="12103" y="4047"/>
                    <a:pt x="10862" y="24"/>
                    <a:pt x="10862" y="24"/>
                  </a:cubicBezTo>
                  <a:lnTo>
                    <a:pt x="5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1416973" y="3000704"/>
              <a:ext cx="96428" cy="475834"/>
            </a:xfrm>
            <a:custGeom>
              <a:avLst/>
              <a:gdLst/>
              <a:ahLst/>
              <a:cxnLst/>
              <a:rect l="l" t="t" r="r" b="b"/>
              <a:pathLst>
                <a:path w="1805" h="8907" extrusionOk="0">
                  <a:moveTo>
                    <a:pt x="1705" y="1"/>
                  </a:moveTo>
                  <a:lnTo>
                    <a:pt x="1" y="8906"/>
                  </a:lnTo>
                  <a:lnTo>
                    <a:pt x="95" y="8906"/>
                  </a:lnTo>
                  <a:lnTo>
                    <a:pt x="1804" y="24"/>
                  </a:lnTo>
                  <a:lnTo>
                    <a:pt x="1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1705093" y="3000704"/>
              <a:ext cx="96374" cy="475834"/>
            </a:xfrm>
            <a:custGeom>
              <a:avLst/>
              <a:gdLst/>
              <a:ahLst/>
              <a:cxnLst/>
              <a:rect l="l" t="t" r="r" b="b"/>
              <a:pathLst>
                <a:path w="1804" h="8907" extrusionOk="0">
                  <a:moveTo>
                    <a:pt x="94" y="1"/>
                  </a:moveTo>
                  <a:lnTo>
                    <a:pt x="1" y="24"/>
                  </a:lnTo>
                  <a:lnTo>
                    <a:pt x="1704" y="8906"/>
                  </a:lnTo>
                  <a:lnTo>
                    <a:pt x="1804" y="8906"/>
                  </a:lnTo>
                  <a:lnTo>
                    <a:pt x="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1575912" y="3000704"/>
              <a:ext cx="31306" cy="475834"/>
            </a:xfrm>
            <a:custGeom>
              <a:avLst/>
              <a:gdLst/>
              <a:ahLst/>
              <a:cxnLst/>
              <a:rect l="l" t="t" r="r" b="b"/>
              <a:pathLst>
                <a:path w="586" h="8907" extrusionOk="0">
                  <a:moveTo>
                    <a:pt x="486" y="1"/>
                  </a:moveTo>
                  <a:lnTo>
                    <a:pt x="0" y="8906"/>
                  </a:lnTo>
                  <a:lnTo>
                    <a:pt x="100" y="8906"/>
                  </a:lnTo>
                  <a:lnTo>
                    <a:pt x="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1119824" y="2278778"/>
              <a:ext cx="844610" cy="732583"/>
            </a:xfrm>
            <a:custGeom>
              <a:avLst/>
              <a:gdLst/>
              <a:ahLst/>
              <a:cxnLst/>
              <a:rect l="l" t="t" r="r" b="b"/>
              <a:pathLst>
                <a:path w="15810" h="13713" extrusionOk="0">
                  <a:moveTo>
                    <a:pt x="8614" y="0"/>
                  </a:moveTo>
                  <a:cubicBezTo>
                    <a:pt x="1" y="0"/>
                    <a:pt x="2220" y="13713"/>
                    <a:pt x="5903" y="13713"/>
                  </a:cubicBezTo>
                  <a:lnTo>
                    <a:pt x="14322" y="13713"/>
                  </a:lnTo>
                  <a:cubicBezTo>
                    <a:pt x="15464" y="13713"/>
                    <a:pt x="15810" y="12249"/>
                    <a:pt x="14615" y="12249"/>
                  </a:cubicBezTo>
                  <a:lnTo>
                    <a:pt x="12513" y="12249"/>
                  </a:lnTo>
                  <a:cubicBezTo>
                    <a:pt x="12513" y="12249"/>
                    <a:pt x="14879" y="0"/>
                    <a:pt x="8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1165502" y="2286578"/>
              <a:ext cx="770139" cy="662225"/>
            </a:xfrm>
            <a:custGeom>
              <a:avLst/>
              <a:gdLst/>
              <a:ahLst/>
              <a:cxnLst/>
              <a:rect l="l" t="t" r="r" b="b"/>
              <a:pathLst>
                <a:path w="14416" h="12396" extrusionOk="0">
                  <a:moveTo>
                    <a:pt x="8608" y="1"/>
                  </a:moveTo>
                  <a:cubicBezTo>
                    <a:pt x="0" y="1"/>
                    <a:pt x="2220" y="12396"/>
                    <a:pt x="5926" y="12396"/>
                  </a:cubicBezTo>
                  <a:lnTo>
                    <a:pt x="14416" y="12396"/>
                  </a:lnTo>
                  <a:cubicBezTo>
                    <a:pt x="14316" y="12220"/>
                    <a:pt x="14100" y="12103"/>
                    <a:pt x="13760" y="12103"/>
                  </a:cubicBezTo>
                  <a:lnTo>
                    <a:pt x="11658" y="12103"/>
                  </a:lnTo>
                  <a:cubicBezTo>
                    <a:pt x="11658" y="12103"/>
                    <a:pt x="13731" y="1365"/>
                    <a:pt x="8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1731058" y="3193727"/>
              <a:ext cx="161763" cy="258084"/>
            </a:xfrm>
            <a:custGeom>
              <a:avLst/>
              <a:gdLst/>
              <a:ahLst/>
              <a:cxnLst/>
              <a:rect l="l" t="t" r="r" b="b"/>
              <a:pathLst>
                <a:path w="3028" h="4831" extrusionOk="0">
                  <a:moveTo>
                    <a:pt x="586" y="0"/>
                  </a:moveTo>
                  <a:lnTo>
                    <a:pt x="1" y="3560"/>
                  </a:lnTo>
                  <a:lnTo>
                    <a:pt x="3028" y="4831"/>
                  </a:lnTo>
                  <a:lnTo>
                    <a:pt x="3028" y="4831"/>
                  </a:lnTo>
                  <a:lnTo>
                    <a:pt x="2026" y="3830"/>
                  </a:lnTo>
                  <a:lnTo>
                    <a:pt x="2735" y="709"/>
                  </a:lnTo>
                  <a:lnTo>
                    <a:pt x="5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1712894" y="3366128"/>
              <a:ext cx="228702" cy="110478"/>
            </a:xfrm>
            <a:custGeom>
              <a:avLst/>
              <a:gdLst/>
              <a:ahLst/>
              <a:cxnLst/>
              <a:rect l="l" t="t" r="r" b="b"/>
              <a:pathLst>
                <a:path w="4281" h="2068" extrusionOk="0">
                  <a:moveTo>
                    <a:pt x="352" y="0"/>
                  </a:moveTo>
                  <a:cubicBezTo>
                    <a:pt x="340" y="0"/>
                    <a:pt x="329" y="5"/>
                    <a:pt x="317" y="17"/>
                  </a:cubicBezTo>
                  <a:cubicBezTo>
                    <a:pt x="241" y="64"/>
                    <a:pt x="241" y="210"/>
                    <a:pt x="241" y="286"/>
                  </a:cubicBezTo>
                  <a:cubicBezTo>
                    <a:pt x="241" y="357"/>
                    <a:pt x="24" y="1235"/>
                    <a:pt x="24" y="1235"/>
                  </a:cubicBezTo>
                  <a:cubicBezTo>
                    <a:pt x="1" y="1311"/>
                    <a:pt x="48" y="1381"/>
                    <a:pt x="118" y="1411"/>
                  </a:cubicBezTo>
                  <a:lnTo>
                    <a:pt x="926" y="1528"/>
                  </a:lnTo>
                  <a:lnTo>
                    <a:pt x="949" y="1528"/>
                  </a:lnTo>
                  <a:lnTo>
                    <a:pt x="996" y="1335"/>
                  </a:lnTo>
                  <a:lnTo>
                    <a:pt x="1143" y="1358"/>
                  </a:lnTo>
                  <a:cubicBezTo>
                    <a:pt x="1219" y="1381"/>
                    <a:pt x="1389" y="1627"/>
                    <a:pt x="1558" y="1651"/>
                  </a:cubicBezTo>
                  <a:cubicBezTo>
                    <a:pt x="1728" y="1674"/>
                    <a:pt x="3977" y="2066"/>
                    <a:pt x="3977" y="2066"/>
                  </a:cubicBezTo>
                  <a:cubicBezTo>
                    <a:pt x="3981" y="2067"/>
                    <a:pt x="3985" y="2067"/>
                    <a:pt x="3989" y="2067"/>
                  </a:cubicBezTo>
                  <a:cubicBezTo>
                    <a:pt x="4132" y="2067"/>
                    <a:pt x="4281" y="1697"/>
                    <a:pt x="3877" y="1481"/>
                  </a:cubicBezTo>
                  <a:cubicBezTo>
                    <a:pt x="3438" y="1235"/>
                    <a:pt x="2806" y="825"/>
                    <a:pt x="2659" y="579"/>
                  </a:cubicBezTo>
                  <a:cubicBezTo>
                    <a:pt x="2536" y="333"/>
                    <a:pt x="2636" y="263"/>
                    <a:pt x="2536" y="210"/>
                  </a:cubicBezTo>
                  <a:cubicBezTo>
                    <a:pt x="2478" y="183"/>
                    <a:pt x="2279" y="172"/>
                    <a:pt x="2114" y="172"/>
                  </a:cubicBezTo>
                  <a:cubicBezTo>
                    <a:pt x="1997" y="172"/>
                    <a:pt x="1896" y="177"/>
                    <a:pt x="1875" y="187"/>
                  </a:cubicBezTo>
                  <a:cubicBezTo>
                    <a:pt x="1828" y="240"/>
                    <a:pt x="1927" y="357"/>
                    <a:pt x="1804" y="386"/>
                  </a:cubicBezTo>
                  <a:cubicBezTo>
                    <a:pt x="1788" y="388"/>
                    <a:pt x="1770" y="388"/>
                    <a:pt x="1750" y="388"/>
                  </a:cubicBezTo>
                  <a:cubicBezTo>
                    <a:pt x="1489" y="388"/>
                    <a:pt x="902" y="256"/>
                    <a:pt x="586" y="163"/>
                  </a:cubicBezTo>
                  <a:cubicBezTo>
                    <a:pt x="465" y="124"/>
                    <a:pt x="408"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1714176" y="3425803"/>
              <a:ext cx="218979" cy="45409"/>
            </a:xfrm>
            <a:custGeom>
              <a:avLst/>
              <a:gdLst/>
              <a:ahLst/>
              <a:cxnLst/>
              <a:rect l="l" t="t" r="r" b="b"/>
              <a:pathLst>
                <a:path w="4099" h="850" extrusionOk="0">
                  <a:moveTo>
                    <a:pt x="24" y="1"/>
                  </a:moveTo>
                  <a:lnTo>
                    <a:pt x="0" y="71"/>
                  </a:lnTo>
                  <a:lnTo>
                    <a:pt x="4076" y="850"/>
                  </a:lnTo>
                  <a:lnTo>
                    <a:pt x="4099" y="780"/>
                  </a:lnTo>
                  <a:lnTo>
                    <a:pt x="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2010096" y="3206869"/>
              <a:ext cx="209630" cy="213690"/>
            </a:xfrm>
            <a:custGeom>
              <a:avLst/>
              <a:gdLst/>
              <a:ahLst/>
              <a:cxnLst/>
              <a:rect l="l" t="t" r="r" b="b"/>
              <a:pathLst>
                <a:path w="3924" h="4000" extrusionOk="0">
                  <a:moveTo>
                    <a:pt x="2219" y="0"/>
                  </a:moveTo>
                  <a:lnTo>
                    <a:pt x="0" y="147"/>
                  </a:lnTo>
                  <a:lnTo>
                    <a:pt x="633" y="3952"/>
                  </a:lnTo>
                  <a:lnTo>
                    <a:pt x="3923" y="3999"/>
                  </a:lnTo>
                  <a:lnTo>
                    <a:pt x="2635" y="3437"/>
                  </a:lnTo>
                  <a:lnTo>
                    <a:pt x="22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2034778" y="3368265"/>
              <a:ext cx="233403" cy="107379"/>
            </a:xfrm>
            <a:custGeom>
              <a:avLst/>
              <a:gdLst/>
              <a:ahLst/>
              <a:cxnLst/>
              <a:rect l="l" t="t" r="r" b="b"/>
              <a:pathLst>
                <a:path w="4369" h="2010" extrusionOk="0">
                  <a:moveTo>
                    <a:pt x="2173" y="1"/>
                  </a:moveTo>
                  <a:cubicBezTo>
                    <a:pt x="2074" y="1"/>
                    <a:pt x="1588" y="170"/>
                    <a:pt x="1558" y="246"/>
                  </a:cubicBezTo>
                  <a:cubicBezTo>
                    <a:pt x="1512" y="293"/>
                    <a:pt x="1658" y="369"/>
                    <a:pt x="1558" y="416"/>
                  </a:cubicBezTo>
                  <a:cubicBezTo>
                    <a:pt x="1365" y="539"/>
                    <a:pt x="709" y="662"/>
                    <a:pt x="341" y="686"/>
                  </a:cubicBezTo>
                  <a:cubicBezTo>
                    <a:pt x="229" y="686"/>
                    <a:pt x="144" y="614"/>
                    <a:pt x="90" y="614"/>
                  </a:cubicBezTo>
                  <a:cubicBezTo>
                    <a:pt x="73" y="614"/>
                    <a:pt x="59" y="621"/>
                    <a:pt x="48" y="639"/>
                  </a:cubicBezTo>
                  <a:cubicBezTo>
                    <a:pt x="1" y="732"/>
                    <a:pt x="48" y="855"/>
                    <a:pt x="71" y="931"/>
                  </a:cubicBezTo>
                  <a:cubicBezTo>
                    <a:pt x="95" y="1002"/>
                    <a:pt x="218" y="1903"/>
                    <a:pt x="218" y="1903"/>
                  </a:cubicBezTo>
                  <a:cubicBezTo>
                    <a:pt x="237" y="1966"/>
                    <a:pt x="276" y="2009"/>
                    <a:pt x="342" y="2009"/>
                  </a:cubicBezTo>
                  <a:cubicBezTo>
                    <a:pt x="356" y="2009"/>
                    <a:pt x="371" y="2007"/>
                    <a:pt x="387" y="2003"/>
                  </a:cubicBezTo>
                  <a:lnTo>
                    <a:pt x="1172" y="1833"/>
                  </a:lnTo>
                  <a:cubicBezTo>
                    <a:pt x="1195" y="1833"/>
                    <a:pt x="1195" y="1833"/>
                    <a:pt x="1195" y="1810"/>
                  </a:cubicBezTo>
                  <a:lnTo>
                    <a:pt x="1172" y="1634"/>
                  </a:lnTo>
                  <a:lnTo>
                    <a:pt x="1318" y="1587"/>
                  </a:lnTo>
                  <a:cubicBezTo>
                    <a:pt x="1383" y="1587"/>
                    <a:pt x="1599" y="1713"/>
                    <a:pt x="1765" y="1713"/>
                  </a:cubicBezTo>
                  <a:cubicBezTo>
                    <a:pt x="1779" y="1713"/>
                    <a:pt x="1792" y="1712"/>
                    <a:pt x="1804" y="1710"/>
                  </a:cubicBezTo>
                  <a:cubicBezTo>
                    <a:pt x="1974" y="1663"/>
                    <a:pt x="4193" y="1172"/>
                    <a:pt x="4193" y="1172"/>
                  </a:cubicBezTo>
                  <a:cubicBezTo>
                    <a:pt x="4369" y="1148"/>
                    <a:pt x="4369" y="709"/>
                    <a:pt x="3877" y="662"/>
                  </a:cubicBezTo>
                  <a:cubicBezTo>
                    <a:pt x="3391" y="609"/>
                    <a:pt x="2636" y="463"/>
                    <a:pt x="2437" y="293"/>
                  </a:cubicBezTo>
                  <a:cubicBezTo>
                    <a:pt x="2220" y="123"/>
                    <a:pt x="2267" y="24"/>
                    <a:pt x="2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2045143" y="3420514"/>
              <a:ext cx="218979" cy="45730"/>
            </a:xfrm>
            <a:custGeom>
              <a:avLst/>
              <a:gdLst/>
              <a:ahLst/>
              <a:cxnLst/>
              <a:rect l="l" t="t" r="r" b="b"/>
              <a:pathLst>
                <a:path w="4099" h="856" extrusionOk="0">
                  <a:moveTo>
                    <a:pt x="4075" y="0"/>
                  </a:moveTo>
                  <a:lnTo>
                    <a:pt x="0" y="779"/>
                  </a:lnTo>
                  <a:lnTo>
                    <a:pt x="24" y="855"/>
                  </a:lnTo>
                  <a:lnTo>
                    <a:pt x="4099" y="71"/>
                  </a:lnTo>
                  <a:lnTo>
                    <a:pt x="40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1605937" y="2753295"/>
              <a:ext cx="548702" cy="609978"/>
            </a:xfrm>
            <a:custGeom>
              <a:avLst/>
              <a:gdLst/>
              <a:ahLst/>
              <a:cxnLst/>
              <a:rect l="l" t="t" r="r" b="b"/>
              <a:pathLst>
                <a:path w="10271" h="11418" extrusionOk="0">
                  <a:moveTo>
                    <a:pt x="779" y="0"/>
                  </a:moveTo>
                  <a:cubicBezTo>
                    <a:pt x="147" y="849"/>
                    <a:pt x="0" y="3631"/>
                    <a:pt x="1827" y="3631"/>
                  </a:cubicBezTo>
                  <a:lnTo>
                    <a:pt x="6102" y="3631"/>
                  </a:lnTo>
                  <a:lnTo>
                    <a:pt x="7150" y="11418"/>
                  </a:lnTo>
                  <a:lnTo>
                    <a:pt x="10270" y="11002"/>
                  </a:lnTo>
                  <a:cubicBezTo>
                    <a:pt x="10270" y="11002"/>
                    <a:pt x="9293" y="3414"/>
                    <a:pt x="9176" y="2782"/>
                  </a:cubicBezTo>
                  <a:cubicBezTo>
                    <a:pt x="8930" y="1534"/>
                    <a:pt x="8268" y="363"/>
                    <a:pt x="6365" y="363"/>
                  </a:cubicBezTo>
                  <a:lnTo>
                    <a:pt x="2975" y="363"/>
                  </a:lnTo>
                  <a:lnTo>
                    <a:pt x="7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1731058" y="2886215"/>
              <a:ext cx="293129" cy="473003"/>
            </a:xfrm>
            <a:custGeom>
              <a:avLst/>
              <a:gdLst/>
              <a:ahLst/>
              <a:cxnLst/>
              <a:rect l="l" t="t" r="r" b="b"/>
              <a:pathLst>
                <a:path w="5487" h="8854" extrusionOk="0">
                  <a:moveTo>
                    <a:pt x="1" y="1"/>
                  </a:moveTo>
                  <a:lnTo>
                    <a:pt x="1" y="94"/>
                  </a:lnTo>
                  <a:lnTo>
                    <a:pt x="3806" y="94"/>
                  </a:lnTo>
                  <a:cubicBezTo>
                    <a:pt x="4052" y="94"/>
                    <a:pt x="4246" y="264"/>
                    <a:pt x="4269" y="510"/>
                  </a:cubicBezTo>
                  <a:lnTo>
                    <a:pt x="5393" y="8854"/>
                  </a:lnTo>
                  <a:lnTo>
                    <a:pt x="5487" y="8830"/>
                  </a:lnTo>
                  <a:lnTo>
                    <a:pt x="4369" y="487"/>
                  </a:lnTo>
                  <a:cubicBezTo>
                    <a:pt x="4345" y="217"/>
                    <a:pt x="4099" y="1"/>
                    <a:pt x="3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1407944" y="2753295"/>
              <a:ext cx="551160" cy="609978"/>
            </a:xfrm>
            <a:custGeom>
              <a:avLst/>
              <a:gdLst/>
              <a:ahLst/>
              <a:cxnLst/>
              <a:rect l="l" t="t" r="r" b="b"/>
              <a:pathLst>
                <a:path w="10317" h="11418" extrusionOk="0">
                  <a:moveTo>
                    <a:pt x="925" y="0"/>
                  </a:moveTo>
                  <a:lnTo>
                    <a:pt x="925" y="0"/>
                  </a:lnTo>
                  <a:cubicBezTo>
                    <a:pt x="316" y="849"/>
                    <a:pt x="0" y="3631"/>
                    <a:pt x="1997" y="3631"/>
                  </a:cubicBezTo>
                  <a:lnTo>
                    <a:pt x="6634" y="3631"/>
                  </a:lnTo>
                  <a:lnTo>
                    <a:pt x="5656" y="10979"/>
                  </a:lnTo>
                  <a:lnTo>
                    <a:pt x="8853" y="11418"/>
                  </a:lnTo>
                  <a:cubicBezTo>
                    <a:pt x="8853" y="11418"/>
                    <a:pt x="10071" y="3414"/>
                    <a:pt x="10171" y="2782"/>
                  </a:cubicBezTo>
                  <a:cubicBezTo>
                    <a:pt x="10294" y="2120"/>
                    <a:pt x="10317" y="363"/>
                    <a:pt x="7829" y="363"/>
                  </a:cubicBezTo>
                  <a:lnTo>
                    <a:pt x="3121" y="363"/>
                  </a:lnTo>
                  <a:lnTo>
                    <a:pt x="9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1465162" y="2751746"/>
              <a:ext cx="332235" cy="591814"/>
            </a:xfrm>
            <a:custGeom>
              <a:avLst/>
              <a:gdLst/>
              <a:ahLst/>
              <a:cxnLst/>
              <a:rect l="l" t="t" r="r" b="b"/>
              <a:pathLst>
                <a:path w="6219" h="11078" extrusionOk="0">
                  <a:moveTo>
                    <a:pt x="539" y="0"/>
                  </a:moveTo>
                  <a:cubicBezTo>
                    <a:pt x="170" y="439"/>
                    <a:pt x="1" y="1054"/>
                    <a:pt x="1" y="1587"/>
                  </a:cubicBezTo>
                  <a:cubicBezTo>
                    <a:pt x="1" y="2003"/>
                    <a:pt x="100" y="2395"/>
                    <a:pt x="317" y="2688"/>
                  </a:cubicBezTo>
                  <a:cubicBezTo>
                    <a:pt x="510" y="2980"/>
                    <a:pt x="856" y="3150"/>
                    <a:pt x="1271" y="3150"/>
                  </a:cubicBezTo>
                  <a:lnTo>
                    <a:pt x="5856" y="3150"/>
                  </a:lnTo>
                  <a:cubicBezTo>
                    <a:pt x="5926" y="3150"/>
                    <a:pt x="6002" y="3197"/>
                    <a:pt x="6049" y="3250"/>
                  </a:cubicBezTo>
                  <a:cubicBezTo>
                    <a:pt x="6125" y="3297"/>
                    <a:pt x="6149" y="3367"/>
                    <a:pt x="6149" y="3466"/>
                  </a:cubicBezTo>
                  <a:cubicBezTo>
                    <a:pt x="6149" y="3490"/>
                    <a:pt x="6149" y="3513"/>
                    <a:pt x="6125" y="3542"/>
                  </a:cubicBezTo>
                  <a:lnTo>
                    <a:pt x="4954" y="11055"/>
                  </a:lnTo>
                  <a:lnTo>
                    <a:pt x="5024" y="11078"/>
                  </a:lnTo>
                  <a:lnTo>
                    <a:pt x="6195" y="3566"/>
                  </a:lnTo>
                  <a:cubicBezTo>
                    <a:pt x="6219" y="3542"/>
                    <a:pt x="6219" y="3490"/>
                    <a:pt x="6219" y="3466"/>
                  </a:cubicBezTo>
                  <a:cubicBezTo>
                    <a:pt x="6219" y="3250"/>
                    <a:pt x="6049" y="3074"/>
                    <a:pt x="5856" y="3074"/>
                  </a:cubicBezTo>
                  <a:lnTo>
                    <a:pt x="1271" y="3074"/>
                  </a:lnTo>
                  <a:cubicBezTo>
                    <a:pt x="879" y="3074"/>
                    <a:pt x="563" y="2904"/>
                    <a:pt x="364" y="2635"/>
                  </a:cubicBezTo>
                  <a:cubicBezTo>
                    <a:pt x="170" y="2371"/>
                    <a:pt x="71" y="2003"/>
                    <a:pt x="71" y="1587"/>
                  </a:cubicBezTo>
                  <a:cubicBezTo>
                    <a:pt x="71" y="1054"/>
                    <a:pt x="247" y="492"/>
                    <a:pt x="586" y="29"/>
                  </a:cubicBezTo>
                  <a:lnTo>
                    <a:pt x="5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1470505" y="2751746"/>
              <a:ext cx="82004" cy="57589"/>
            </a:xfrm>
            <a:custGeom>
              <a:avLst/>
              <a:gdLst/>
              <a:ahLst/>
              <a:cxnLst/>
              <a:rect l="l" t="t" r="r" b="b"/>
              <a:pathLst>
                <a:path w="1535" h="1078" extrusionOk="0">
                  <a:moveTo>
                    <a:pt x="1487" y="0"/>
                  </a:moveTo>
                  <a:cubicBezTo>
                    <a:pt x="1142" y="492"/>
                    <a:pt x="779" y="732"/>
                    <a:pt x="486" y="878"/>
                  </a:cubicBezTo>
                  <a:cubicBezTo>
                    <a:pt x="340" y="931"/>
                    <a:pt x="217" y="954"/>
                    <a:pt x="117" y="978"/>
                  </a:cubicBezTo>
                  <a:cubicBezTo>
                    <a:pt x="70" y="978"/>
                    <a:pt x="47" y="1001"/>
                    <a:pt x="24" y="1001"/>
                  </a:cubicBezTo>
                  <a:lnTo>
                    <a:pt x="0" y="1001"/>
                  </a:lnTo>
                  <a:lnTo>
                    <a:pt x="0" y="1077"/>
                  </a:lnTo>
                  <a:cubicBezTo>
                    <a:pt x="0" y="1077"/>
                    <a:pt x="849" y="1077"/>
                    <a:pt x="1534" y="29"/>
                  </a:cubicBezTo>
                  <a:lnTo>
                    <a:pt x="14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1980071" y="2316603"/>
              <a:ext cx="108287" cy="144561"/>
            </a:xfrm>
            <a:custGeom>
              <a:avLst/>
              <a:gdLst/>
              <a:ahLst/>
              <a:cxnLst/>
              <a:rect l="l" t="t" r="r" b="b"/>
              <a:pathLst>
                <a:path w="2027" h="2706" extrusionOk="0">
                  <a:moveTo>
                    <a:pt x="1653" y="0"/>
                  </a:moveTo>
                  <a:cubicBezTo>
                    <a:pt x="1574" y="0"/>
                    <a:pt x="1217" y="610"/>
                    <a:pt x="1171" y="633"/>
                  </a:cubicBezTo>
                  <a:cubicBezTo>
                    <a:pt x="1095" y="633"/>
                    <a:pt x="1242" y="340"/>
                    <a:pt x="1148" y="340"/>
                  </a:cubicBezTo>
                  <a:cubicBezTo>
                    <a:pt x="1072" y="340"/>
                    <a:pt x="0" y="1827"/>
                    <a:pt x="0" y="1827"/>
                  </a:cubicBezTo>
                  <a:lnTo>
                    <a:pt x="1265" y="2706"/>
                  </a:lnTo>
                  <a:cubicBezTo>
                    <a:pt x="1681" y="1827"/>
                    <a:pt x="2026" y="1025"/>
                    <a:pt x="1973" y="926"/>
                  </a:cubicBezTo>
                  <a:cubicBezTo>
                    <a:pt x="1953" y="897"/>
                    <a:pt x="1931" y="887"/>
                    <a:pt x="1909" y="887"/>
                  </a:cubicBezTo>
                  <a:cubicBezTo>
                    <a:pt x="1854" y="887"/>
                    <a:pt x="1804" y="949"/>
                    <a:pt x="1804" y="949"/>
                  </a:cubicBezTo>
                  <a:cubicBezTo>
                    <a:pt x="1804" y="949"/>
                    <a:pt x="1851" y="803"/>
                    <a:pt x="1804" y="756"/>
                  </a:cubicBezTo>
                  <a:cubicBezTo>
                    <a:pt x="1786" y="744"/>
                    <a:pt x="1767" y="740"/>
                    <a:pt x="1747" y="740"/>
                  </a:cubicBezTo>
                  <a:cubicBezTo>
                    <a:pt x="1690" y="740"/>
                    <a:pt x="1634" y="779"/>
                    <a:pt x="1634" y="779"/>
                  </a:cubicBezTo>
                  <a:cubicBezTo>
                    <a:pt x="1634" y="779"/>
                    <a:pt x="1681" y="610"/>
                    <a:pt x="1634" y="563"/>
                  </a:cubicBezTo>
                  <a:cubicBezTo>
                    <a:pt x="1613" y="552"/>
                    <a:pt x="1592" y="547"/>
                    <a:pt x="1573" y="547"/>
                  </a:cubicBezTo>
                  <a:cubicBezTo>
                    <a:pt x="1499" y="547"/>
                    <a:pt x="1441" y="610"/>
                    <a:pt x="1441" y="610"/>
                  </a:cubicBezTo>
                  <a:cubicBezTo>
                    <a:pt x="1441" y="610"/>
                    <a:pt x="1780" y="47"/>
                    <a:pt x="1657" y="1"/>
                  </a:cubicBezTo>
                  <a:cubicBezTo>
                    <a:pt x="1656" y="0"/>
                    <a:pt x="1655" y="0"/>
                    <a:pt x="1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2029489" y="2356938"/>
              <a:ext cx="10364" cy="31359"/>
            </a:xfrm>
            <a:custGeom>
              <a:avLst/>
              <a:gdLst/>
              <a:ahLst/>
              <a:cxnLst/>
              <a:rect l="l" t="t" r="r" b="b"/>
              <a:pathLst>
                <a:path w="194" h="587" extrusionOk="0">
                  <a:moveTo>
                    <a:pt x="123" y="1"/>
                  </a:moveTo>
                  <a:lnTo>
                    <a:pt x="123" y="71"/>
                  </a:lnTo>
                  <a:cubicBezTo>
                    <a:pt x="100" y="171"/>
                    <a:pt x="47" y="393"/>
                    <a:pt x="0" y="563"/>
                  </a:cubicBezTo>
                  <a:lnTo>
                    <a:pt x="77" y="586"/>
                  </a:lnTo>
                  <a:cubicBezTo>
                    <a:pt x="147" y="341"/>
                    <a:pt x="194" y="24"/>
                    <a:pt x="194" y="24"/>
                  </a:cubicBezTo>
                  <a:lnTo>
                    <a:pt x="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2045143" y="2352878"/>
              <a:ext cx="39105" cy="44501"/>
            </a:xfrm>
            <a:custGeom>
              <a:avLst/>
              <a:gdLst/>
              <a:ahLst/>
              <a:cxnLst/>
              <a:rect l="l" t="t" r="r" b="b"/>
              <a:pathLst>
                <a:path w="732" h="833" extrusionOk="0">
                  <a:moveTo>
                    <a:pt x="193" y="1"/>
                  </a:moveTo>
                  <a:lnTo>
                    <a:pt x="193" y="1"/>
                  </a:lnTo>
                  <a:cubicBezTo>
                    <a:pt x="147" y="77"/>
                    <a:pt x="123" y="176"/>
                    <a:pt x="76" y="270"/>
                  </a:cubicBezTo>
                  <a:cubicBezTo>
                    <a:pt x="47" y="323"/>
                    <a:pt x="47" y="370"/>
                    <a:pt x="24" y="417"/>
                  </a:cubicBezTo>
                  <a:cubicBezTo>
                    <a:pt x="24" y="469"/>
                    <a:pt x="0" y="516"/>
                    <a:pt x="0" y="563"/>
                  </a:cubicBezTo>
                  <a:cubicBezTo>
                    <a:pt x="0" y="586"/>
                    <a:pt x="24" y="616"/>
                    <a:pt x="47" y="616"/>
                  </a:cubicBezTo>
                  <a:lnTo>
                    <a:pt x="100" y="616"/>
                  </a:lnTo>
                  <a:cubicBezTo>
                    <a:pt x="123" y="586"/>
                    <a:pt x="147" y="563"/>
                    <a:pt x="147" y="540"/>
                  </a:cubicBezTo>
                  <a:cubicBezTo>
                    <a:pt x="162" y="532"/>
                    <a:pt x="175" y="522"/>
                    <a:pt x="187" y="510"/>
                  </a:cubicBezTo>
                  <a:lnTo>
                    <a:pt x="187" y="510"/>
                  </a:lnTo>
                  <a:cubicBezTo>
                    <a:pt x="181" y="519"/>
                    <a:pt x="175" y="529"/>
                    <a:pt x="170" y="540"/>
                  </a:cubicBezTo>
                  <a:cubicBezTo>
                    <a:pt x="170" y="586"/>
                    <a:pt x="147" y="639"/>
                    <a:pt x="147" y="709"/>
                  </a:cubicBezTo>
                  <a:cubicBezTo>
                    <a:pt x="147" y="709"/>
                    <a:pt x="170" y="762"/>
                    <a:pt x="193" y="762"/>
                  </a:cubicBezTo>
                  <a:cubicBezTo>
                    <a:pt x="203" y="770"/>
                    <a:pt x="212" y="772"/>
                    <a:pt x="221" y="772"/>
                  </a:cubicBezTo>
                  <a:cubicBezTo>
                    <a:pt x="238" y="772"/>
                    <a:pt x="254" y="762"/>
                    <a:pt x="269" y="762"/>
                  </a:cubicBezTo>
                  <a:cubicBezTo>
                    <a:pt x="293" y="733"/>
                    <a:pt x="293" y="733"/>
                    <a:pt x="316" y="709"/>
                  </a:cubicBezTo>
                  <a:cubicBezTo>
                    <a:pt x="344" y="684"/>
                    <a:pt x="364" y="666"/>
                    <a:pt x="380" y="646"/>
                  </a:cubicBezTo>
                  <a:lnTo>
                    <a:pt x="380" y="646"/>
                  </a:lnTo>
                  <a:cubicBezTo>
                    <a:pt x="377" y="653"/>
                    <a:pt x="373" y="658"/>
                    <a:pt x="369" y="662"/>
                  </a:cubicBezTo>
                  <a:lnTo>
                    <a:pt x="369" y="733"/>
                  </a:lnTo>
                  <a:cubicBezTo>
                    <a:pt x="340" y="762"/>
                    <a:pt x="340" y="785"/>
                    <a:pt x="369" y="809"/>
                  </a:cubicBezTo>
                  <a:cubicBezTo>
                    <a:pt x="392" y="832"/>
                    <a:pt x="416" y="832"/>
                    <a:pt x="416" y="832"/>
                  </a:cubicBezTo>
                  <a:cubicBezTo>
                    <a:pt x="439" y="832"/>
                    <a:pt x="439" y="809"/>
                    <a:pt x="463" y="809"/>
                  </a:cubicBezTo>
                  <a:cubicBezTo>
                    <a:pt x="463" y="809"/>
                    <a:pt x="486" y="785"/>
                    <a:pt x="515" y="762"/>
                  </a:cubicBezTo>
                  <a:cubicBezTo>
                    <a:pt x="539" y="733"/>
                    <a:pt x="562" y="686"/>
                    <a:pt x="586" y="662"/>
                  </a:cubicBezTo>
                  <a:cubicBezTo>
                    <a:pt x="632" y="587"/>
                    <a:pt x="684" y="517"/>
                    <a:pt x="731" y="442"/>
                  </a:cubicBezTo>
                  <a:lnTo>
                    <a:pt x="731" y="442"/>
                  </a:lnTo>
                  <a:cubicBezTo>
                    <a:pt x="684" y="517"/>
                    <a:pt x="632" y="587"/>
                    <a:pt x="562" y="639"/>
                  </a:cubicBezTo>
                  <a:cubicBezTo>
                    <a:pt x="539" y="686"/>
                    <a:pt x="515" y="709"/>
                    <a:pt x="486" y="733"/>
                  </a:cubicBezTo>
                  <a:cubicBezTo>
                    <a:pt x="463" y="762"/>
                    <a:pt x="439" y="762"/>
                    <a:pt x="439" y="785"/>
                  </a:cubicBezTo>
                  <a:lnTo>
                    <a:pt x="392" y="785"/>
                  </a:lnTo>
                  <a:lnTo>
                    <a:pt x="392" y="733"/>
                  </a:lnTo>
                  <a:cubicBezTo>
                    <a:pt x="392" y="733"/>
                    <a:pt x="416" y="709"/>
                    <a:pt x="416" y="686"/>
                  </a:cubicBezTo>
                  <a:cubicBezTo>
                    <a:pt x="416" y="639"/>
                    <a:pt x="439" y="616"/>
                    <a:pt x="463" y="563"/>
                  </a:cubicBezTo>
                  <a:cubicBezTo>
                    <a:pt x="486" y="493"/>
                    <a:pt x="539" y="417"/>
                    <a:pt x="562" y="346"/>
                  </a:cubicBezTo>
                  <a:lnTo>
                    <a:pt x="562" y="346"/>
                  </a:lnTo>
                  <a:cubicBezTo>
                    <a:pt x="562" y="346"/>
                    <a:pt x="562" y="346"/>
                    <a:pt x="562" y="346"/>
                  </a:cubicBezTo>
                  <a:cubicBezTo>
                    <a:pt x="586" y="323"/>
                    <a:pt x="562" y="294"/>
                    <a:pt x="562" y="294"/>
                  </a:cubicBezTo>
                  <a:cubicBezTo>
                    <a:pt x="554" y="286"/>
                    <a:pt x="547" y="283"/>
                    <a:pt x="540" y="283"/>
                  </a:cubicBezTo>
                  <a:cubicBezTo>
                    <a:pt x="526" y="283"/>
                    <a:pt x="515" y="294"/>
                    <a:pt x="515" y="294"/>
                  </a:cubicBezTo>
                  <a:cubicBezTo>
                    <a:pt x="515" y="294"/>
                    <a:pt x="515" y="294"/>
                    <a:pt x="515" y="294"/>
                  </a:cubicBezTo>
                  <a:lnTo>
                    <a:pt x="515" y="294"/>
                  </a:lnTo>
                  <a:cubicBezTo>
                    <a:pt x="463" y="393"/>
                    <a:pt x="416" y="469"/>
                    <a:pt x="369" y="540"/>
                  </a:cubicBezTo>
                  <a:cubicBezTo>
                    <a:pt x="340" y="586"/>
                    <a:pt x="293" y="639"/>
                    <a:pt x="269" y="662"/>
                  </a:cubicBezTo>
                  <a:cubicBezTo>
                    <a:pt x="269" y="686"/>
                    <a:pt x="246" y="686"/>
                    <a:pt x="223" y="709"/>
                  </a:cubicBezTo>
                  <a:cubicBezTo>
                    <a:pt x="223" y="662"/>
                    <a:pt x="246" y="616"/>
                    <a:pt x="246" y="563"/>
                  </a:cubicBezTo>
                  <a:cubicBezTo>
                    <a:pt x="269" y="516"/>
                    <a:pt x="269" y="469"/>
                    <a:pt x="293" y="440"/>
                  </a:cubicBezTo>
                  <a:cubicBezTo>
                    <a:pt x="316" y="346"/>
                    <a:pt x="369" y="247"/>
                    <a:pt x="392" y="147"/>
                  </a:cubicBezTo>
                  <a:cubicBezTo>
                    <a:pt x="416" y="147"/>
                    <a:pt x="392" y="124"/>
                    <a:pt x="392" y="124"/>
                  </a:cubicBezTo>
                  <a:cubicBezTo>
                    <a:pt x="385" y="116"/>
                    <a:pt x="376" y="113"/>
                    <a:pt x="368" y="113"/>
                  </a:cubicBezTo>
                  <a:cubicBezTo>
                    <a:pt x="353" y="113"/>
                    <a:pt x="340" y="124"/>
                    <a:pt x="340" y="124"/>
                  </a:cubicBezTo>
                  <a:cubicBezTo>
                    <a:pt x="340" y="124"/>
                    <a:pt x="340" y="124"/>
                    <a:pt x="340" y="124"/>
                  </a:cubicBezTo>
                  <a:lnTo>
                    <a:pt x="340" y="124"/>
                  </a:lnTo>
                  <a:cubicBezTo>
                    <a:pt x="293" y="223"/>
                    <a:pt x="246" y="323"/>
                    <a:pt x="193" y="393"/>
                  </a:cubicBezTo>
                  <a:cubicBezTo>
                    <a:pt x="170" y="440"/>
                    <a:pt x="147" y="493"/>
                    <a:pt x="123" y="516"/>
                  </a:cubicBezTo>
                  <a:cubicBezTo>
                    <a:pt x="100" y="540"/>
                    <a:pt x="76" y="563"/>
                    <a:pt x="76" y="563"/>
                  </a:cubicBezTo>
                  <a:lnTo>
                    <a:pt x="47" y="563"/>
                  </a:lnTo>
                  <a:cubicBezTo>
                    <a:pt x="47" y="516"/>
                    <a:pt x="47" y="469"/>
                    <a:pt x="76" y="417"/>
                  </a:cubicBezTo>
                  <a:cubicBezTo>
                    <a:pt x="76" y="370"/>
                    <a:pt x="100" y="323"/>
                    <a:pt x="100" y="270"/>
                  </a:cubicBezTo>
                  <a:cubicBezTo>
                    <a:pt x="123" y="200"/>
                    <a:pt x="170" y="100"/>
                    <a:pt x="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1457362" y="2302018"/>
              <a:ext cx="389771" cy="470706"/>
            </a:xfrm>
            <a:custGeom>
              <a:avLst/>
              <a:gdLst/>
              <a:ahLst/>
              <a:cxnLst/>
              <a:rect l="l" t="t" r="r" b="b"/>
              <a:pathLst>
                <a:path w="7296" h="8811" extrusionOk="0">
                  <a:moveTo>
                    <a:pt x="2457" y="0"/>
                  </a:moveTo>
                  <a:cubicBezTo>
                    <a:pt x="2232" y="0"/>
                    <a:pt x="1622" y="44"/>
                    <a:pt x="486" y="420"/>
                  </a:cubicBezTo>
                  <a:cubicBezTo>
                    <a:pt x="217" y="1152"/>
                    <a:pt x="0" y="8810"/>
                    <a:pt x="0" y="8810"/>
                  </a:cubicBezTo>
                  <a:lnTo>
                    <a:pt x="7296" y="8810"/>
                  </a:lnTo>
                  <a:cubicBezTo>
                    <a:pt x="7296" y="8810"/>
                    <a:pt x="6564" y="3078"/>
                    <a:pt x="6025" y="1784"/>
                  </a:cubicBezTo>
                  <a:lnTo>
                    <a:pt x="4169" y="127"/>
                  </a:lnTo>
                  <a:lnTo>
                    <a:pt x="2559" y="4"/>
                  </a:lnTo>
                  <a:cubicBezTo>
                    <a:pt x="2559" y="4"/>
                    <a:pt x="2526" y="0"/>
                    <a:pt x="2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1678808" y="2183683"/>
              <a:ext cx="24788" cy="18164"/>
            </a:xfrm>
            <a:custGeom>
              <a:avLst/>
              <a:gdLst/>
              <a:ahLst/>
              <a:cxnLst/>
              <a:rect l="l" t="t" r="r" b="b"/>
              <a:pathLst>
                <a:path w="464" h="340" extrusionOk="0">
                  <a:moveTo>
                    <a:pt x="440" y="0"/>
                  </a:moveTo>
                  <a:lnTo>
                    <a:pt x="1" y="316"/>
                  </a:lnTo>
                  <a:lnTo>
                    <a:pt x="53" y="340"/>
                  </a:lnTo>
                  <a:lnTo>
                    <a:pt x="463" y="24"/>
                  </a:lnTo>
                  <a:lnTo>
                    <a:pt x="440" y="0"/>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1586223" y="2149598"/>
              <a:ext cx="131740" cy="132060"/>
            </a:xfrm>
            <a:custGeom>
              <a:avLst/>
              <a:gdLst/>
              <a:ahLst/>
              <a:cxnLst/>
              <a:rect l="l" t="t" r="r" b="b"/>
              <a:pathLst>
                <a:path w="2466" h="2472" extrusionOk="0">
                  <a:moveTo>
                    <a:pt x="1710" y="0"/>
                  </a:moveTo>
                  <a:cubicBezTo>
                    <a:pt x="1710" y="0"/>
                    <a:pt x="293" y="146"/>
                    <a:pt x="77" y="1077"/>
                  </a:cubicBezTo>
                  <a:cubicBezTo>
                    <a:pt x="1" y="1317"/>
                    <a:pt x="662" y="2295"/>
                    <a:pt x="932" y="2418"/>
                  </a:cubicBezTo>
                  <a:cubicBezTo>
                    <a:pt x="1022" y="2454"/>
                    <a:pt x="1133" y="2471"/>
                    <a:pt x="1252" y="2471"/>
                  </a:cubicBezTo>
                  <a:cubicBezTo>
                    <a:pt x="1611" y="2471"/>
                    <a:pt x="2039" y="2316"/>
                    <a:pt x="2149" y="2079"/>
                  </a:cubicBezTo>
                  <a:cubicBezTo>
                    <a:pt x="2466" y="1440"/>
                    <a:pt x="1710" y="0"/>
                    <a:pt x="17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1594023" y="2256554"/>
              <a:ext cx="90177" cy="62504"/>
            </a:xfrm>
            <a:custGeom>
              <a:avLst/>
              <a:gdLst/>
              <a:ahLst/>
              <a:cxnLst/>
              <a:rect l="l" t="t" r="r" b="b"/>
              <a:pathLst>
                <a:path w="1688" h="1170" extrusionOk="0">
                  <a:moveTo>
                    <a:pt x="1687" y="0"/>
                  </a:moveTo>
                  <a:lnTo>
                    <a:pt x="200" y="47"/>
                  </a:lnTo>
                  <a:lnTo>
                    <a:pt x="1" y="855"/>
                  </a:lnTo>
                  <a:cubicBezTo>
                    <a:pt x="216" y="1023"/>
                    <a:pt x="551" y="1170"/>
                    <a:pt x="920" y="1170"/>
                  </a:cubicBezTo>
                  <a:cubicBezTo>
                    <a:pt x="1144" y="1170"/>
                    <a:pt x="1381" y="1116"/>
                    <a:pt x="1611" y="978"/>
                  </a:cubicBezTo>
                  <a:lnTo>
                    <a:pt x="16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1559350" y="2114551"/>
              <a:ext cx="142959" cy="164274"/>
            </a:xfrm>
            <a:custGeom>
              <a:avLst/>
              <a:gdLst/>
              <a:ahLst/>
              <a:cxnLst/>
              <a:rect l="l" t="t" r="r" b="b"/>
              <a:pathLst>
                <a:path w="2676" h="3075" extrusionOk="0">
                  <a:moveTo>
                    <a:pt x="1675" y="0"/>
                  </a:moveTo>
                  <a:cubicBezTo>
                    <a:pt x="1593" y="0"/>
                    <a:pt x="1508" y="24"/>
                    <a:pt x="1435" y="71"/>
                  </a:cubicBezTo>
                  <a:cubicBezTo>
                    <a:pt x="1358" y="147"/>
                    <a:pt x="1312" y="217"/>
                    <a:pt x="1236" y="270"/>
                  </a:cubicBezTo>
                  <a:cubicBezTo>
                    <a:pt x="1142" y="340"/>
                    <a:pt x="995" y="363"/>
                    <a:pt x="896" y="393"/>
                  </a:cubicBezTo>
                  <a:cubicBezTo>
                    <a:pt x="703" y="463"/>
                    <a:pt x="433" y="633"/>
                    <a:pt x="357" y="802"/>
                  </a:cubicBezTo>
                  <a:cubicBezTo>
                    <a:pt x="264" y="1097"/>
                    <a:pt x="275" y="1126"/>
                    <a:pt x="283" y="1126"/>
                  </a:cubicBezTo>
                  <a:cubicBezTo>
                    <a:pt x="283" y="1126"/>
                    <a:pt x="283" y="1126"/>
                    <a:pt x="283" y="1126"/>
                  </a:cubicBezTo>
                  <a:lnTo>
                    <a:pt x="283" y="1126"/>
                  </a:lnTo>
                  <a:cubicBezTo>
                    <a:pt x="250" y="1145"/>
                    <a:pt x="1" y="1296"/>
                    <a:pt x="94" y="1657"/>
                  </a:cubicBezTo>
                  <a:cubicBezTo>
                    <a:pt x="164" y="2026"/>
                    <a:pt x="211" y="2172"/>
                    <a:pt x="357" y="2465"/>
                  </a:cubicBezTo>
                  <a:cubicBezTo>
                    <a:pt x="504" y="2805"/>
                    <a:pt x="773" y="3074"/>
                    <a:pt x="773" y="3074"/>
                  </a:cubicBezTo>
                  <a:cubicBezTo>
                    <a:pt x="773" y="3074"/>
                    <a:pt x="1089" y="2928"/>
                    <a:pt x="1118" y="2828"/>
                  </a:cubicBezTo>
                  <a:cubicBezTo>
                    <a:pt x="1142" y="2559"/>
                    <a:pt x="896" y="2366"/>
                    <a:pt x="972" y="2073"/>
                  </a:cubicBezTo>
                  <a:cubicBezTo>
                    <a:pt x="1019" y="2003"/>
                    <a:pt x="1042" y="1927"/>
                    <a:pt x="1066" y="1827"/>
                  </a:cubicBezTo>
                  <a:cubicBezTo>
                    <a:pt x="1066" y="1780"/>
                    <a:pt x="1066" y="1710"/>
                    <a:pt x="1089" y="1634"/>
                  </a:cubicBezTo>
                  <a:cubicBezTo>
                    <a:pt x="1118" y="1534"/>
                    <a:pt x="1189" y="1441"/>
                    <a:pt x="1288" y="1417"/>
                  </a:cubicBezTo>
                  <a:cubicBezTo>
                    <a:pt x="1382" y="1388"/>
                    <a:pt x="1481" y="1388"/>
                    <a:pt x="1558" y="1341"/>
                  </a:cubicBezTo>
                  <a:cubicBezTo>
                    <a:pt x="1628" y="1294"/>
                    <a:pt x="1651" y="1218"/>
                    <a:pt x="1727" y="1171"/>
                  </a:cubicBezTo>
                  <a:cubicBezTo>
                    <a:pt x="1795" y="1117"/>
                    <a:pt x="1876" y="1099"/>
                    <a:pt x="1960" y="1099"/>
                  </a:cubicBezTo>
                  <a:cubicBezTo>
                    <a:pt x="2029" y="1099"/>
                    <a:pt x="2100" y="1111"/>
                    <a:pt x="2166" y="1124"/>
                  </a:cubicBezTo>
                  <a:cubicBezTo>
                    <a:pt x="2214" y="1132"/>
                    <a:pt x="2265" y="1137"/>
                    <a:pt x="2315" y="1137"/>
                  </a:cubicBezTo>
                  <a:cubicBezTo>
                    <a:pt x="2419" y="1137"/>
                    <a:pt x="2523" y="1115"/>
                    <a:pt x="2606" y="1048"/>
                  </a:cubicBezTo>
                  <a:cubicBezTo>
                    <a:pt x="2652" y="978"/>
                    <a:pt x="2676" y="902"/>
                    <a:pt x="2676" y="832"/>
                  </a:cubicBezTo>
                  <a:cubicBezTo>
                    <a:pt x="2676" y="732"/>
                    <a:pt x="2676" y="633"/>
                    <a:pt x="2629" y="539"/>
                  </a:cubicBezTo>
                  <a:cubicBezTo>
                    <a:pt x="2606" y="463"/>
                    <a:pt x="2506" y="393"/>
                    <a:pt x="2407" y="363"/>
                  </a:cubicBezTo>
                  <a:cubicBezTo>
                    <a:pt x="2360" y="340"/>
                    <a:pt x="2313" y="340"/>
                    <a:pt x="2237" y="340"/>
                  </a:cubicBezTo>
                  <a:cubicBezTo>
                    <a:pt x="2114" y="293"/>
                    <a:pt x="2020" y="147"/>
                    <a:pt x="1897" y="71"/>
                  </a:cubicBezTo>
                  <a:cubicBezTo>
                    <a:pt x="1836" y="24"/>
                    <a:pt x="1757" y="0"/>
                    <a:pt x="1675" y="0"/>
                  </a:cubicBezTo>
                  <a:close/>
                </a:path>
              </a:pathLst>
            </a:custGeom>
            <a:solidFill>
              <a:srgbClr val="2D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1631901" y="2276267"/>
              <a:ext cx="48241" cy="6304"/>
            </a:xfrm>
            <a:custGeom>
              <a:avLst/>
              <a:gdLst/>
              <a:ahLst/>
              <a:cxnLst/>
              <a:rect l="l" t="t" r="r" b="b"/>
              <a:pathLst>
                <a:path w="903" h="118" extrusionOk="0">
                  <a:moveTo>
                    <a:pt x="902" y="0"/>
                  </a:moveTo>
                  <a:cubicBezTo>
                    <a:pt x="732" y="47"/>
                    <a:pt x="563" y="47"/>
                    <a:pt x="416" y="47"/>
                  </a:cubicBezTo>
                  <a:cubicBezTo>
                    <a:pt x="293" y="47"/>
                    <a:pt x="200" y="47"/>
                    <a:pt x="123" y="24"/>
                  </a:cubicBezTo>
                  <a:lnTo>
                    <a:pt x="24" y="24"/>
                  </a:lnTo>
                  <a:lnTo>
                    <a:pt x="0" y="71"/>
                  </a:lnTo>
                  <a:cubicBezTo>
                    <a:pt x="0" y="94"/>
                    <a:pt x="170" y="117"/>
                    <a:pt x="416" y="117"/>
                  </a:cubicBezTo>
                  <a:cubicBezTo>
                    <a:pt x="563" y="117"/>
                    <a:pt x="732" y="117"/>
                    <a:pt x="902" y="71"/>
                  </a:cubicBezTo>
                  <a:lnTo>
                    <a:pt x="9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1671008" y="2204304"/>
              <a:ext cx="16935" cy="35419"/>
            </a:xfrm>
            <a:custGeom>
              <a:avLst/>
              <a:gdLst/>
              <a:ahLst/>
              <a:cxnLst/>
              <a:rect l="l" t="t" r="r" b="b"/>
              <a:pathLst>
                <a:path w="317" h="663" extrusionOk="0">
                  <a:moveTo>
                    <a:pt x="53" y="1"/>
                  </a:moveTo>
                  <a:lnTo>
                    <a:pt x="0" y="53"/>
                  </a:lnTo>
                  <a:cubicBezTo>
                    <a:pt x="0" y="53"/>
                    <a:pt x="0" y="77"/>
                    <a:pt x="24" y="100"/>
                  </a:cubicBezTo>
                  <a:cubicBezTo>
                    <a:pt x="76" y="147"/>
                    <a:pt x="123" y="223"/>
                    <a:pt x="170" y="293"/>
                  </a:cubicBezTo>
                  <a:cubicBezTo>
                    <a:pt x="199" y="346"/>
                    <a:pt x="223" y="370"/>
                    <a:pt x="223" y="393"/>
                  </a:cubicBezTo>
                  <a:cubicBezTo>
                    <a:pt x="246" y="440"/>
                    <a:pt x="246" y="469"/>
                    <a:pt x="246" y="469"/>
                  </a:cubicBezTo>
                  <a:cubicBezTo>
                    <a:pt x="246" y="492"/>
                    <a:pt x="246" y="492"/>
                    <a:pt x="223" y="516"/>
                  </a:cubicBezTo>
                  <a:cubicBezTo>
                    <a:pt x="199" y="539"/>
                    <a:pt x="147" y="539"/>
                    <a:pt x="100" y="563"/>
                  </a:cubicBezTo>
                  <a:lnTo>
                    <a:pt x="53" y="563"/>
                  </a:lnTo>
                  <a:lnTo>
                    <a:pt x="24" y="586"/>
                  </a:lnTo>
                  <a:lnTo>
                    <a:pt x="53" y="662"/>
                  </a:lnTo>
                  <a:cubicBezTo>
                    <a:pt x="53" y="662"/>
                    <a:pt x="100" y="639"/>
                    <a:pt x="170" y="615"/>
                  </a:cubicBezTo>
                  <a:cubicBezTo>
                    <a:pt x="199" y="615"/>
                    <a:pt x="223" y="586"/>
                    <a:pt x="270" y="563"/>
                  </a:cubicBezTo>
                  <a:cubicBezTo>
                    <a:pt x="293" y="539"/>
                    <a:pt x="317" y="516"/>
                    <a:pt x="317" y="469"/>
                  </a:cubicBezTo>
                  <a:cubicBezTo>
                    <a:pt x="317" y="416"/>
                    <a:pt x="293" y="393"/>
                    <a:pt x="270" y="346"/>
                  </a:cubicBezTo>
                  <a:cubicBezTo>
                    <a:pt x="199" y="200"/>
                    <a:pt x="53" y="1"/>
                    <a:pt x="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1654126" y="2242182"/>
              <a:ext cx="40387" cy="21209"/>
            </a:xfrm>
            <a:custGeom>
              <a:avLst/>
              <a:gdLst/>
              <a:ahLst/>
              <a:cxnLst/>
              <a:rect l="l" t="t" r="r" b="b"/>
              <a:pathLst>
                <a:path w="756" h="397" extrusionOk="0">
                  <a:moveTo>
                    <a:pt x="633" y="0"/>
                  </a:moveTo>
                  <a:lnTo>
                    <a:pt x="0" y="170"/>
                  </a:lnTo>
                  <a:cubicBezTo>
                    <a:pt x="0" y="170"/>
                    <a:pt x="120" y="397"/>
                    <a:pt x="363" y="397"/>
                  </a:cubicBezTo>
                  <a:cubicBezTo>
                    <a:pt x="409" y="397"/>
                    <a:pt x="460" y="389"/>
                    <a:pt x="515" y="369"/>
                  </a:cubicBezTo>
                  <a:cubicBezTo>
                    <a:pt x="755" y="293"/>
                    <a:pt x="633"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1684151" y="2197413"/>
              <a:ext cx="6624" cy="8548"/>
            </a:xfrm>
            <a:custGeom>
              <a:avLst/>
              <a:gdLst/>
              <a:ahLst/>
              <a:cxnLst/>
              <a:rect l="l" t="t" r="r" b="b"/>
              <a:pathLst>
                <a:path w="124" h="160" extrusionOk="0">
                  <a:moveTo>
                    <a:pt x="45" y="0"/>
                  </a:moveTo>
                  <a:cubicBezTo>
                    <a:pt x="23" y="0"/>
                    <a:pt x="0" y="20"/>
                    <a:pt x="0" y="36"/>
                  </a:cubicBezTo>
                  <a:cubicBezTo>
                    <a:pt x="24" y="83"/>
                    <a:pt x="24" y="106"/>
                    <a:pt x="47" y="130"/>
                  </a:cubicBezTo>
                  <a:cubicBezTo>
                    <a:pt x="47" y="150"/>
                    <a:pt x="59" y="159"/>
                    <a:pt x="73" y="159"/>
                  </a:cubicBezTo>
                  <a:cubicBezTo>
                    <a:pt x="95" y="159"/>
                    <a:pt x="123" y="138"/>
                    <a:pt x="123" y="106"/>
                  </a:cubicBezTo>
                  <a:cubicBezTo>
                    <a:pt x="100" y="83"/>
                    <a:pt x="100" y="36"/>
                    <a:pt x="71" y="13"/>
                  </a:cubicBezTo>
                  <a:cubicBezTo>
                    <a:pt x="64" y="4"/>
                    <a:pt x="54" y="0"/>
                    <a:pt x="45"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1677580" y="2184911"/>
              <a:ext cx="15706" cy="7907"/>
            </a:xfrm>
            <a:custGeom>
              <a:avLst/>
              <a:gdLst/>
              <a:ahLst/>
              <a:cxnLst/>
              <a:rect l="l" t="t" r="r" b="b"/>
              <a:pathLst>
                <a:path w="294" h="148" extrusionOk="0">
                  <a:moveTo>
                    <a:pt x="170" y="1"/>
                  </a:moveTo>
                  <a:cubicBezTo>
                    <a:pt x="123" y="1"/>
                    <a:pt x="76" y="24"/>
                    <a:pt x="47" y="47"/>
                  </a:cubicBezTo>
                  <a:cubicBezTo>
                    <a:pt x="24" y="71"/>
                    <a:pt x="0" y="100"/>
                    <a:pt x="0" y="100"/>
                  </a:cubicBezTo>
                  <a:cubicBezTo>
                    <a:pt x="0" y="124"/>
                    <a:pt x="0" y="147"/>
                    <a:pt x="24" y="147"/>
                  </a:cubicBezTo>
                  <a:cubicBezTo>
                    <a:pt x="24" y="147"/>
                    <a:pt x="47" y="147"/>
                    <a:pt x="47" y="124"/>
                  </a:cubicBezTo>
                  <a:cubicBezTo>
                    <a:pt x="47" y="124"/>
                    <a:pt x="76" y="100"/>
                    <a:pt x="100" y="100"/>
                  </a:cubicBezTo>
                  <a:cubicBezTo>
                    <a:pt x="100" y="71"/>
                    <a:pt x="147" y="47"/>
                    <a:pt x="170" y="47"/>
                  </a:cubicBezTo>
                  <a:cubicBezTo>
                    <a:pt x="194" y="47"/>
                    <a:pt x="223" y="71"/>
                    <a:pt x="270" y="100"/>
                  </a:cubicBezTo>
                  <a:cubicBezTo>
                    <a:pt x="270" y="100"/>
                    <a:pt x="293" y="100"/>
                    <a:pt x="293" y="71"/>
                  </a:cubicBezTo>
                  <a:lnTo>
                    <a:pt x="293" y="47"/>
                  </a:lnTo>
                  <a:cubicBezTo>
                    <a:pt x="246" y="24"/>
                    <a:pt x="194" y="1"/>
                    <a:pt x="170"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1643762" y="2210769"/>
              <a:ext cx="5983" cy="8174"/>
            </a:xfrm>
            <a:custGeom>
              <a:avLst/>
              <a:gdLst/>
              <a:ahLst/>
              <a:cxnLst/>
              <a:rect l="l" t="t" r="r" b="b"/>
              <a:pathLst>
                <a:path w="112" h="153" extrusionOk="0">
                  <a:moveTo>
                    <a:pt x="39" y="1"/>
                  </a:moveTo>
                  <a:cubicBezTo>
                    <a:pt x="19" y="1"/>
                    <a:pt x="1" y="22"/>
                    <a:pt x="1" y="55"/>
                  </a:cubicBezTo>
                  <a:cubicBezTo>
                    <a:pt x="1" y="79"/>
                    <a:pt x="24" y="102"/>
                    <a:pt x="24" y="126"/>
                  </a:cubicBezTo>
                  <a:cubicBezTo>
                    <a:pt x="34" y="145"/>
                    <a:pt x="54" y="153"/>
                    <a:pt x="70" y="153"/>
                  </a:cubicBezTo>
                  <a:cubicBezTo>
                    <a:pt x="93" y="153"/>
                    <a:pt x="112" y="139"/>
                    <a:pt x="95" y="126"/>
                  </a:cubicBezTo>
                  <a:cubicBezTo>
                    <a:pt x="95" y="79"/>
                    <a:pt x="71" y="55"/>
                    <a:pt x="71" y="26"/>
                  </a:cubicBezTo>
                  <a:cubicBezTo>
                    <a:pt x="62" y="9"/>
                    <a:pt x="50" y="1"/>
                    <a:pt x="39"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1629390" y="2196504"/>
              <a:ext cx="19446" cy="11913"/>
            </a:xfrm>
            <a:custGeom>
              <a:avLst/>
              <a:gdLst/>
              <a:ahLst/>
              <a:cxnLst/>
              <a:rect l="l" t="t" r="r" b="b"/>
              <a:pathLst>
                <a:path w="364" h="223" extrusionOk="0">
                  <a:moveTo>
                    <a:pt x="317" y="0"/>
                  </a:moveTo>
                  <a:cubicBezTo>
                    <a:pt x="247" y="0"/>
                    <a:pt x="124" y="30"/>
                    <a:pt x="24" y="199"/>
                  </a:cubicBezTo>
                  <a:cubicBezTo>
                    <a:pt x="1" y="199"/>
                    <a:pt x="1" y="223"/>
                    <a:pt x="24" y="223"/>
                  </a:cubicBezTo>
                  <a:lnTo>
                    <a:pt x="47" y="223"/>
                  </a:lnTo>
                  <a:cubicBezTo>
                    <a:pt x="147" y="76"/>
                    <a:pt x="270" y="53"/>
                    <a:pt x="317" y="53"/>
                  </a:cubicBezTo>
                  <a:lnTo>
                    <a:pt x="364" y="53"/>
                  </a:lnTo>
                  <a:cubicBezTo>
                    <a:pt x="364" y="30"/>
                    <a:pt x="364" y="0"/>
                    <a:pt x="340"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1620308" y="2190254"/>
              <a:ext cx="45730" cy="45409"/>
            </a:xfrm>
            <a:custGeom>
              <a:avLst/>
              <a:gdLst/>
              <a:ahLst/>
              <a:cxnLst/>
              <a:rect l="l" t="t" r="r" b="b"/>
              <a:pathLst>
                <a:path w="856" h="850" extrusionOk="0">
                  <a:moveTo>
                    <a:pt x="417" y="47"/>
                  </a:moveTo>
                  <a:cubicBezTo>
                    <a:pt x="534" y="47"/>
                    <a:pt x="610" y="94"/>
                    <a:pt x="680" y="170"/>
                  </a:cubicBezTo>
                  <a:cubicBezTo>
                    <a:pt x="756" y="217"/>
                    <a:pt x="803" y="316"/>
                    <a:pt x="803" y="410"/>
                  </a:cubicBezTo>
                  <a:cubicBezTo>
                    <a:pt x="803" y="533"/>
                    <a:pt x="756" y="609"/>
                    <a:pt x="680" y="679"/>
                  </a:cubicBezTo>
                  <a:cubicBezTo>
                    <a:pt x="610" y="755"/>
                    <a:pt x="534" y="802"/>
                    <a:pt x="417" y="802"/>
                  </a:cubicBezTo>
                  <a:cubicBezTo>
                    <a:pt x="317" y="802"/>
                    <a:pt x="217" y="755"/>
                    <a:pt x="171" y="679"/>
                  </a:cubicBezTo>
                  <a:cubicBezTo>
                    <a:pt x="95" y="609"/>
                    <a:pt x="48" y="533"/>
                    <a:pt x="48" y="410"/>
                  </a:cubicBezTo>
                  <a:cubicBezTo>
                    <a:pt x="48" y="316"/>
                    <a:pt x="95" y="217"/>
                    <a:pt x="171" y="170"/>
                  </a:cubicBezTo>
                  <a:cubicBezTo>
                    <a:pt x="217" y="94"/>
                    <a:pt x="317" y="47"/>
                    <a:pt x="417" y="47"/>
                  </a:cubicBezTo>
                  <a:close/>
                  <a:moveTo>
                    <a:pt x="417" y="0"/>
                  </a:moveTo>
                  <a:cubicBezTo>
                    <a:pt x="194" y="0"/>
                    <a:pt x="1" y="193"/>
                    <a:pt x="1" y="410"/>
                  </a:cubicBezTo>
                  <a:cubicBezTo>
                    <a:pt x="1" y="656"/>
                    <a:pt x="194" y="849"/>
                    <a:pt x="417" y="849"/>
                  </a:cubicBezTo>
                  <a:cubicBezTo>
                    <a:pt x="657" y="849"/>
                    <a:pt x="856" y="656"/>
                    <a:pt x="856" y="410"/>
                  </a:cubicBezTo>
                  <a:cubicBezTo>
                    <a:pt x="856" y="193"/>
                    <a:pt x="657" y="0"/>
                    <a:pt x="417"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1673840" y="2174600"/>
              <a:ext cx="35045" cy="44127"/>
            </a:xfrm>
            <a:custGeom>
              <a:avLst/>
              <a:gdLst/>
              <a:ahLst/>
              <a:cxnLst/>
              <a:rect l="l" t="t" r="r" b="b"/>
              <a:pathLst>
                <a:path w="656" h="826" extrusionOk="0">
                  <a:moveTo>
                    <a:pt x="264" y="47"/>
                  </a:moveTo>
                  <a:cubicBezTo>
                    <a:pt x="387" y="47"/>
                    <a:pt x="533" y="147"/>
                    <a:pt x="586" y="317"/>
                  </a:cubicBezTo>
                  <a:cubicBezTo>
                    <a:pt x="609" y="363"/>
                    <a:pt x="609" y="440"/>
                    <a:pt x="609" y="486"/>
                  </a:cubicBezTo>
                  <a:cubicBezTo>
                    <a:pt x="609" y="609"/>
                    <a:pt x="556" y="732"/>
                    <a:pt x="439" y="756"/>
                  </a:cubicBezTo>
                  <a:cubicBezTo>
                    <a:pt x="439" y="779"/>
                    <a:pt x="410" y="779"/>
                    <a:pt x="387" y="779"/>
                  </a:cubicBezTo>
                  <a:cubicBezTo>
                    <a:pt x="264" y="779"/>
                    <a:pt x="117" y="656"/>
                    <a:pt x="70" y="510"/>
                  </a:cubicBezTo>
                  <a:cubicBezTo>
                    <a:pt x="47" y="440"/>
                    <a:pt x="47" y="387"/>
                    <a:pt x="47" y="340"/>
                  </a:cubicBezTo>
                  <a:cubicBezTo>
                    <a:pt x="47" y="217"/>
                    <a:pt x="94" y="94"/>
                    <a:pt x="217" y="71"/>
                  </a:cubicBezTo>
                  <a:cubicBezTo>
                    <a:pt x="240" y="47"/>
                    <a:pt x="240" y="47"/>
                    <a:pt x="264" y="47"/>
                  </a:cubicBezTo>
                  <a:close/>
                  <a:moveTo>
                    <a:pt x="264" y="0"/>
                  </a:moveTo>
                  <a:cubicBezTo>
                    <a:pt x="240" y="0"/>
                    <a:pt x="217" y="0"/>
                    <a:pt x="193" y="24"/>
                  </a:cubicBezTo>
                  <a:cubicBezTo>
                    <a:pt x="70" y="47"/>
                    <a:pt x="0" y="194"/>
                    <a:pt x="0" y="340"/>
                  </a:cubicBezTo>
                  <a:cubicBezTo>
                    <a:pt x="0" y="387"/>
                    <a:pt x="0" y="463"/>
                    <a:pt x="23" y="510"/>
                  </a:cubicBezTo>
                  <a:cubicBezTo>
                    <a:pt x="94" y="703"/>
                    <a:pt x="240" y="826"/>
                    <a:pt x="387" y="826"/>
                  </a:cubicBezTo>
                  <a:cubicBezTo>
                    <a:pt x="410" y="826"/>
                    <a:pt x="439" y="826"/>
                    <a:pt x="463" y="803"/>
                  </a:cubicBezTo>
                  <a:cubicBezTo>
                    <a:pt x="586" y="779"/>
                    <a:pt x="656" y="633"/>
                    <a:pt x="656" y="486"/>
                  </a:cubicBezTo>
                  <a:cubicBezTo>
                    <a:pt x="656" y="410"/>
                    <a:pt x="656" y="363"/>
                    <a:pt x="632" y="317"/>
                  </a:cubicBezTo>
                  <a:cubicBezTo>
                    <a:pt x="586" y="118"/>
                    <a:pt x="439" y="0"/>
                    <a:pt x="264"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1660697" y="2195222"/>
              <a:ext cx="14424" cy="7907"/>
            </a:xfrm>
            <a:custGeom>
              <a:avLst/>
              <a:gdLst/>
              <a:ahLst/>
              <a:cxnLst/>
              <a:rect l="l" t="t" r="r" b="b"/>
              <a:pathLst>
                <a:path w="270" h="148" extrusionOk="0">
                  <a:moveTo>
                    <a:pt x="269" y="1"/>
                  </a:moveTo>
                  <a:lnTo>
                    <a:pt x="0" y="100"/>
                  </a:lnTo>
                  <a:lnTo>
                    <a:pt x="0" y="147"/>
                  </a:lnTo>
                  <a:lnTo>
                    <a:pt x="269" y="54"/>
                  </a:lnTo>
                  <a:lnTo>
                    <a:pt x="269"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1601877" y="2214936"/>
              <a:ext cx="20995" cy="23506"/>
            </a:xfrm>
            <a:custGeom>
              <a:avLst/>
              <a:gdLst/>
              <a:ahLst/>
              <a:cxnLst/>
              <a:rect l="l" t="t" r="r" b="b"/>
              <a:pathLst>
                <a:path w="393" h="440" extrusionOk="0">
                  <a:moveTo>
                    <a:pt x="346" y="1"/>
                  </a:moveTo>
                  <a:lnTo>
                    <a:pt x="0" y="387"/>
                  </a:lnTo>
                  <a:lnTo>
                    <a:pt x="53" y="440"/>
                  </a:lnTo>
                  <a:lnTo>
                    <a:pt x="393" y="24"/>
                  </a:lnTo>
                  <a:lnTo>
                    <a:pt x="346"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1592794" y="2231871"/>
              <a:ext cx="37449" cy="36007"/>
            </a:xfrm>
            <a:custGeom>
              <a:avLst/>
              <a:gdLst/>
              <a:ahLst/>
              <a:cxnLst/>
              <a:rect l="l" t="t" r="r" b="b"/>
              <a:pathLst>
                <a:path w="701" h="674" extrusionOk="0">
                  <a:moveTo>
                    <a:pt x="225" y="0"/>
                  </a:moveTo>
                  <a:cubicBezTo>
                    <a:pt x="152" y="0"/>
                    <a:pt x="103" y="54"/>
                    <a:pt x="77" y="123"/>
                  </a:cubicBezTo>
                  <a:cubicBezTo>
                    <a:pt x="1" y="293"/>
                    <a:pt x="246" y="585"/>
                    <a:pt x="346" y="632"/>
                  </a:cubicBezTo>
                  <a:cubicBezTo>
                    <a:pt x="422" y="659"/>
                    <a:pt x="489" y="673"/>
                    <a:pt x="543" y="673"/>
                  </a:cubicBezTo>
                  <a:cubicBezTo>
                    <a:pt x="644" y="673"/>
                    <a:pt x="701" y="623"/>
                    <a:pt x="686" y="509"/>
                  </a:cubicBezTo>
                  <a:lnTo>
                    <a:pt x="440" y="123"/>
                  </a:lnTo>
                  <a:cubicBezTo>
                    <a:pt x="354" y="35"/>
                    <a:pt x="282" y="0"/>
                    <a:pt x="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1680091" y="2308536"/>
              <a:ext cx="387260" cy="371607"/>
            </a:xfrm>
            <a:custGeom>
              <a:avLst/>
              <a:gdLst/>
              <a:ahLst/>
              <a:cxnLst/>
              <a:rect l="l" t="t" r="r" b="b"/>
              <a:pathLst>
                <a:path w="7249" h="6956" extrusionOk="0">
                  <a:moveTo>
                    <a:pt x="175" y="0"/>
                  </a:moveTo>
                  <a:cubicBezTo>
                    <a:pt x="65" y="0"/>
                    <a:pt x="0" y="5"/>
                    <a:pt x="0" y="5"/>
                  </a:cubicBezTo>
                  <a:lnTo>
                    <a:pt x="615" y="2710"/>
                  </a:lnTo>
                  <a:cubicBezTo>
                    <a:pt x="615" y="2710"/>
                    <a:pt x="1417" y="6955"/>
                    <a:pt x="3759" y="6955"/>
                  </a:cubicBezTo>
                  <a:cubicBezTo>
                    <a:pt x="5416" y="6955"/>
                    <a:pt x="7249" y="2470"/>
                    <a:pt x="7249" y="2470"/>
                  </a:cubicBezTo>
                  <a:lnTo>
                    <a:pt x="5762" y="1539"/>
                  </a:lnTo>
                  <a:lnTo>
                    <a:pt x="3759" y="3934"/>
                  </a:lnTo>
                  <a:cubicBezTo>
                    <a:pt x="3759" y="3934"/>
                    <a:pt x="2980" y="1492"/>
                    <a:pt x="2465" y="884"/>
                  </a:cubicBezTo>
                  <a:cubicBezTo>
                    <a:pt x="1821" y="80"/>
                    <a:pt x="622" y="0"/>
                    <a:pt x="1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1783308" y="2414209"/>
              <a:ext cx="50698" cy="251513"/>
            </a:xfrm>
            <a:custGeom>
              <a:avLst/>
              <a:gdLst/>
              <a:ahLst/>
              <a:cxnLst/>
              <a:rect l="l" t="t" r="r" b="b"/>
              <a:pathLst>
                <a:path w="949" h="4708" extrusionOk="0">
                  <a:moveTo>
                    <a:pt x="71" y="0"/>
                  </a:moveTo>
                  <a:lnTo>
                    <a:pt x="0" y="24"/>
                  </a:lnTo>
                  <a:cubicBezTo>
                    <a:pt x="47" y="100"/>
                    <a:pt x="94" y="200"/>
                    <a:pt x="147" y="346"/>
                  </a:cubicBezTo>
                  <a:cubicBezTo>
                    <a:pt x="293" y="832"/>
                    <a:pt x="463" y="1757"/>
                    <a:pt x="586" y="2635"/>
                  </a:cubicBezTo>
                  <a:cubicBezTo>
                    <a:pt x="732" y="3514"/>
                    <a:pt x="826" y="4345"/>
                    <a:pt x="879" y="4708"/>
                  </a:cubicBezTo>
                  <a:lnTo>
                    <a:pt x="949" y="4685"/>
                  </a:lnTo>
                  <a:cubicBezTo>
                    <a:pt x="902" y="4298"/>
                    <a:pt x="779" y="3244"/>
                    <a:pt x="609" y="2249"/>
                  </a:cubicBezTo>
                  <a:cubicBezTo>
                    <a:pt x="510" y="1734"/>
                    <a:pt x="440" y="1248"/>
                    <a:pt x="340" y="855"/>
                  </a:cubicBezTo>
                  <a:cubicBezTo>
                    <a:pt x="293" y="639"/>
                    <a:pt x="240" y="463"/>
                    <a:pt x="217" y="317"/>
                  </a:cubicBezTo>
                  <a:cubicBezTo>
                    <a:pt x="170" y="170"/>
                    <a:pt x="117" y="77"/>
                    <a:pt x="71" y="0"/>
                  </a:cubicBezTo>
                  <a:close/>
                </a:path>
              </a:pathLst>
            </a:custGeom>
            <a:solidFill>
              <a:srgbClr val="C93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1582483" y="2287807"/>
              <a:ext cx="69182" cy="62611"/>
            </a:xfrm>
            <a:custGeom>
              <a:avLst/>
              <a:gdLst/>
              <a:ahLst/>
              <a:cxnLst/>
              <a:rect l="l" t="t" r="r" b="b"/>
              <a:pathLst>
                <a:path w="1295" h="1172" extrusionOk="0">
                  <a:moveTo>
                    <a:pt x="293" y="1"/>
                  </a:moveTo>
                  <a:lnTo>
                    <a:pt x="0" y="294"/>
                  </a:lnTo>
                  <a:cubicBezTo>
                    <a:pt x="0" y="294"/>
                    <a:pt x="393" y="1072"/>
                    <a:pt x="1002" y="1172"/>
                  </a:cubicBezTo>
                  <a:lnTo>
                    <a:pt x="1294" y="586"/>
                  </a:lnTo>
                  <a:cubicBezTo>
                    <a:pt x="855" y="516"/>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1651615" y="2293149"/>
              <a:ext cx="40387" cy="54811"/>
            </a:xfrm>
            <a:custGeom>
              <a:avLst/>
              <a:gdLst/>
              <a:ahLst/>
              <a:cxnLst/>
              <a:rect l="l" t="t" r="r" b="b"/>
              <a:pathLst>
                <a:path w="756" h="1026" extrusionOk="0">
                  <a:moveTo>
                    <a:pt x="562" y="1"/>
                  </a:moveTo>
                  <a:cubicBezTo>
                    <a:pt x="363" y="364"/>
                    <a:pt x="0" y="486"/>
                    <a:pt x="0" y="486"/>
                  </a:cubicBezTo>
                  <a:lnTo>
                    <a:pt x="387" y="1025"/>
                  </a:lnTo>
                  <a:cubicBezTo>
                    <a:pt x="709" y="756"/>
                    <a:pt x="756" y="293"/>
                    <a:pt x="756" y="293"/>
                  </a:cubicBezTo>
                  <a:lnTo>
                    <a:pt x="5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1973500" y="2403899"/>
              <a:ext cx="83553" cy="58551"/>
            </a:xfrm>
            <a:custGeom>
              <a:avLst/>
              <a:gdLst/>
              <a:ahLst/>
              <a:cxnLst/>
              <a:rect l="l" t="t" r="r" b="b"/>
              <a:pathLst>
                <a:path w="1564" h="1096" extrusionOk="0">
                  <a:moveTo>
                    <a:pt x="47" y="0"/>
                  </a:moveTo>
                  <a:lnTo>
                    <a:pt x="0" y="70"/>
                  </a:lnTo>
                  <a:lnTo>
                    <a:pt x="1534" y="1095"/>
                  </a:lnTo>
                  <a:lnTo>
                    <a:pt x="1564" y="1048"/>
                  </a:lnTo>
                  <a:lnTo>
                    <a:pt x="47" y="0"/>
                  </a:lnTo>
                  <a:close/>
                </a:path>
              </a:pathLst>
            </a:custGeom>
            <a:solidFill>
              <a:srgbClr val="C93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1685380" y="2586236"/>
              <a:ext cx="135479" cy="78264"/>
            </a:xfrm>
            <a:custGeom>
              <a:avLst/>
              <a:gdLst/>
              <a:ahLst/>
              <a:cxnLst/>
              <a:rect l="l" t="t" r="r" b="b"/>
              <a:pathLst>
                <a:path w="2536" h="1465" extrusionOk="0">
                  <a:moveTo>
                    <a:pt x="194" y="1"/>
                  </a:moveTo>
                  <a:lnTo>
                    <a:pt x="1" y="1465"/>
                  </a:lnTo>
                  <a:cubicBezTo>
                    <a:pt x="879" y="1465"/>
                    <a:pt x="2150" y="1418"/>
                    <a:pt x="2173" y="1342"/>
                  </a:cubicBezTo>
                  <a:cubicBezTo>
                    <a:pt x="2173" y="1295"/>
                    <a:pt x="1833" y="1248"/>
                    <a:pt x="1658" y="1224"/>
                  </a:cubicBezTo>
                  <a:cubicBezTo>
                    <a:pt x="1950" y="1224"/>
                    <a:pt x="2319" y="1224"/>
                    <a:pt x="2343" y="1148"/>
                  </a:cubicBezTo>
                  <a:cubicBezTo>
                    <a:pt x="2366" y="1078"/>
                    <a:pt x="1980" y="1002"/>
                    <a:pt x="1734" y="1002"/>
                  </a:cubicBezTo>
                  <a:cubicBezTo>
                    <a:pt x="1950" y="979"/>
                    <a:pt x="2513" y="1002"/>
                    <a:pt x="2536" y="932"/>
                  </a:cubicBezTo>
                  <a:cubicBezTo>
                    <a:pt x="2536" y="832"/>
                    <a:pt x="1804" y="756"/>
                    <a:pt x="1804" y="756"/>
                  </a:cubicBezTo>
                  <a:lnTo>
                    <a:pt x="1804" y="756"/>
                  </a:lnTo>
                  <a:cubicBezTo>
                    <a:pt x="1804" y="756"/>
                    <a:pt x="1898" y="760"/>
                    <a:pt x="2015" y="760"/>
                  </a:cubicBezTo>
                  <a:cubicBezTo>
                    <a:pt x="2214" y="760"/>
                    <a:pt x="2480" y="748"/>
                    <a:pt x="2466" y="686"/>
                  </a:cubicBezTo>
                  <a:cubicBezTo>
                    <a:pt x="2442" y="586"/>
                    <a:pt x="1710" y="563"/>
                    <a:pt x="1658" y="516"/>
                  </a:cubicBezTo>
                  <a:cubicBezTo>
                    <a:pt x="1634" y="463"/>
                    <a:pt x="1950" y="463"/>
                    <a:pt x="1927" y="393"/>
                  </a:cubicBezTo>
                  <a:cubicBezTo>
                    <a:pt x="1880" y="317"/>
                    <a:pt x="194" y="1"/>
                    <a:pt x="1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1379148" y="2304743"/>
              <a:ext cx="323153" cy="360976"/>
            </a:xfrm>
            <a:custGeom>
              <a:avLst/>
              <a:gdLst/>
              <a:ahLst/>
              <a:cxnLst/>
              <a:rect l="l" t="t" r="r" b="b"/>
              <a:pathLst>
                <a:path w="6049" h="6757" extrusionOk="0">
                  <a:moveTo>
                    <a:pt x="3391" y="0"/>
                  </a:moveTo>
                  <a:lnTo>
                    <a:pt x="3391" y="0"/>
                  </a:lnTo>
                  <a:cubicBezTo>
                    <a:pt x="2635" y="100"/>
                    <a:pt x="1511" y="369"/>
                    <a:pt x="1148" y="1124"/>
                  </a:cubicBezTo>
                  <a:cubicBezTo>
                    <a:pt x="539" y="2342"/>
                    <a:pt x="0" y="6757"/>
                    <a:pt x="1318" y="6757"/>
                  </a:cubicBezTo>
                  <a:lnTo>
                    <a:pt x="6049" y="6757"/>
                  </a:lnTo>
                  <a:lnTo>
                    <a:pt x="6049" y="5199"/>
                  </a:lnTo>
                  <a:lnTo>
                    <a:pt x="2735" y="4708"/>
                  </a:lnTo>
                  <a:cubicBezTo>
                    <a:pt x="2706" y="4345"/>
                    <a:pt x="2928" y="2395"/>
                    <a:pt x="2928" y="2395"/>
                  </a:cubicBezTo>
                  <a:lnTo>
                    <a:pt x="3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1522434" y="2432641"/>
              <a:ext cx="179874" cy="151132"/>
            </a:xfrm>
            <a:custGeom>
              <a:avLst/>
              <a:gdLst/>
              <a:ahLst/>
              <a:cxnLst/>
              <a:rect l="l" t="t" r="r" b="b"/>
              <a:pathLst>
                <a:path w="3367" h="2829" extrusionOk="0">
                  <a:moveTo>
                    <a:pt x="199" y="1"/>
                  </a:moveTo>
                  <a:cubicBezTo>
                    <a:pt x="199" y="1"/>
                    <a:pt x="147" y="440"/>
                    <a:pt x="100" y="949"/>
                  </a:cubicBezTo>
                  <a:cubicBezTo>
                    <a:pt x="53" y="1435"/>
                    <a:pt x="0" y="1997"/>
                    <a:pt x="0" y="2267"/>
                  </a:cubicBezTo>
                  <a:lnTo>
                    <a:pt x="0" y="2314"/>
                  </a:lnTo>
                  <a:lnTo>
                    <a:pt x="0" y="2366"/>
                  </a:lnTo>
                  <a:lnTo>
                    <a:pt x="3367" y="2829"/>
                  </a:lnTo>
                  <a:lnTo>
                    <a:pt x="3367" y="2753"/>
                  </a:lnTo>
                  <a:lnTo>
                    <a:pt x="76" y="2294"/>
                  </a:lnTo>
                  <a:lnTo>
                    <a:pt x="76" y="2294"/>
                  </a:lnTo>
                  <a:lnTo>
                    <a:pt x="76" y="2267"/>
                  </a:lnTo>
                  <a:cubicBezTo>
                    <a:pt x="76" y="2021"/>
                    <a:pt x="123" y="1465"/>
                    <a:pt x="170" y="949"/>
                  </a:cubicBezTo>
                  <a:cubicBezTo>
                    <a:pt x="199" y="704"/>
                    <a:pt x="223" y="463"/>
                    <a:pt x="246" y="294"/>
                  </a:cubicBezTo>
                  <a:cubicBezTo>
                    <a:pt x="269" y="118"/>
                    <a:pt x="269" y="1"/>
                    <a:pt x="269" y="1"/>
                  </a:cubicBezTo>
                  <a:close/>
                </a:path>
              </a:pathLst>
            </a:custGeom>
            <a:solidFill>
              <a:srgbClr val="C93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1671008" y="2578436"/>
              <a:ext cx="6624" cy="87292"/>
            </a:xfrm>
            <a:custGeom>
              <a:avLst/>
              <a:gdLst/>
              <a:ahLst/>
              <a:cxnLst/>
              <a:rect l="l" t="t" r="r" b="b"/>
              <a:pathLst>
                <a:path w="124" h="1634" extrusionOk="0">
                  <a:moveTo>
                    <a:pt x="53" y="0"/>
                  </a:moveTo>
                  <a:lnTo>
                    <a:pt x="0" y="1634"/>
                  </a:lnTo>
                  <a:lnTo>
                    <a:pt x="76" y="1634"/>
                  </a:lnTo>
                  <a:lnTo>
                    <a:pt x="123" y="0"/>
                  </a:lnTo>
                  <a:close/>
                </a:path>
              </a:pathLst>
            </a:custGeom>
            <a:solidFill>
              <a:srgbClr val="C93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1633130" y="2652857"/>
              <a:ext cx="237463" cy="12875"/>
            </a:xfrm>
            <a:custGeom>
              <a:avLst/>
              <a:gdLst/>
              <a:ahLst/>
              <a:cxnLst/>
              <a:rect l="l" t="t" r="r" b="b"/>
              <a:pathLst>
                <a:path w="4445" h="241" extrusionOk="0">
                  <a:moveTo>
                    <a:pt x="223" y="1"/>
                  </a:moveTo>
                  <a:cubicBezTo>
                    <a:pt x="100" y="1"/>
                    <a:pt x="1" y="124"/>
                    <a:pt x="1" y="241"/>
                  </a:cubicBezTo>
                  <a:lnTo>
                    <a:pt x="4445" y="241"/>
                  </a:lnTo>
                  <a:lnTo>
                    <a:pt x="44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1828665" y="2454545"/>
              <a:ext cx="380742" cy="211179"/>
            </a:xfrm>
            <a:custGeom>
              <a:avLst/>
              <a:gdLst/>
              <a:ahLst/>
              <a:cxnLst/>
              <a:rect l="l" t="t" r="r" b="b"/>
              <a:pathLst>
                <a:path w="7127" h="3953" extrusionOk="0">
                  <a:moveTo>
                    <a:pt x="1564" y="1"/>
                  </a:moveTo>
                  <a:cubicBezTo>
                    <a:pt x="1370" y="1"/>
                    <a:pt x="1201" y="124"/>
                    <a:pt x="1125" y="323"/>
                  </a:cubicBezTo>
                  <a:lnTo>
                    <a:pt x="0" y="3953"/>
                  </a:lnTo>
                  <a:lnTo>
                    <a:pt x="5932" y="3953"/>
                  </a:lnTo>
                  <a:lnTo>
                    <a:pt x="7103" y="223"/>
                  </a:lnTo>
                  <a:cubicBezTo>
                    <a:pt x="7126" y="124"/>
                    <a:pt x="7056" y="1"/>
                    <a:pt x="6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1843037" y="2454545"/>
              <a:ext cx="380742" cy="211179"/>
            </a:xfrm>
            <a:custGeom>
              <a:avLst/>
              <a:gdLst/>
              <a:ahLst/>
              <a:cxnLst/>
              <a:rect l="l" t="t" r="r" b="b"/>
              <a:pathLst>
                <a:path w="7127" h="3953" extrusionOk="0">
                  <a:moveTo>
                    <a:pt x="1564" y="1"/>
                  </a:moveTo>
                  <a:cubicBezTo>
                    <a:pt x="1371" y="1"/>
                    <a:pt x="1195" y="124"/>
                    <a:pt x="1125" y="323"/>
                  </a:cubicBezTo>
                  <a:lnTo>
                    <a:pt x="1" y="3953"/>
                  </a:lnTo>
                  <a:lnTo>
                    <a:pt x="5932" y="3953"/>
                  </a:lnTo>
                  <a:lnTo>
                    <a:pt x="7080" y="223"/>
                  </a:lnTo>
                  <a:cubicBezTo>
                    <a:pt x="7126" y="124"/>
                    <a:pt x="7027" y="1"/>
                    <a:pt x="6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021689" y="2547130"/>
              <a:ext cx="46958" cy="32588"/>
            </a:xfrm>
            <a:custGeom>
              <a:avLst/>
              <a:gdLst/>
              <a:ahLst/>
              <a:cxnLst/>
              <a:rect l="l" t="t" r="r" b="b"/>
              <a:pathLst>
                <a:path w="879" h="610" extrusionOk="0">
                  <a:moveTo>
                    <a:pt x="515" y="1"/>
                  </a:moveTo>
                  <a:cubicBezTo>
                    <a:pt x="293" y="1"/>
                    <a:pt x="76" y="124"/>
                    <a:pt x="47" y="294"/>
                  </a:cubicBezTo>
                  <a:cubicBezTo>
                    <a:pt x="0" y="463"/>
                    <a:pt x="146" y="610"/>
                    <a:pt x="369" y="610"/>
                  </a:cubicBezTo>
                  <a:cubicBezTo>
                    <a:pt x="586" y="610"/>
                    <a:pt x="808" y="463"/>
                    <a:pt x="831" y="294"/>
                  </a:cubicBezTo>
                  <a:cubicBezTo>
                    <a:pt x="878" y="124"/>
                    <a:pt x="732" y="1"/>
                    <a:pt x="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357946" y="2590297"/>
              <a:ext cx="33816" cy="49469"/>
            </a:xfrm>
            <a:custGeom>
              <a:avLst/>
              <a:gdLst/>
              <a:ahLst/>
              <a:cxnLst/>
              <a:rect l="l" t="t" r="r" b="b"/>
              <a:pathLst>
                <a:path w="633" h="926" extrusionOk="0">
                  <a:moveTo>
                    <a:pt x="0" y="1"/>
                  </a:moveTo>
                  <a:lnTo>
                    <a:pt x="0" y="147"/>
                  </a:lnTo>
                  <a:lnTo>
                    <a:pt x="317" y="147"/>
                  </a:lnTo>
                  <a:cubicBezTo>
                    <a:pt x="416" y="147"/>
                    <a:pt x="486" y="241"/>
                    <a:pt x="486" y="340"/>
                  </a:cubicBezTo>
                  <a:lnTo>
                    <a:pt x="486" y="610"/>
                  </a:lnTo>
                  <a:cubicBezTo>
                    <a:pt x="486" y="709"/>
                    <a:pt x="416" y="780"/>
                    <a:pt x="317" y="780"/>
                  </a:cubicBezTo>
                  <a:lnTo>
                    <a:pt x="0" y="780"/>
                  </a:lnTo>
                  <a:lnTo>
                    <a:pt x="0" y="926"/>
                  </a:lnTo>
                  <a:lnTo>
                    <a:pt x="317" y="926"/>
                  </a:lnTo>
                  <a:cubicBezTo>
                    <a:pt x="486" y="926"/>
                    <a:pt x="633" y="780"/>
                    <a:pt x="633" y="610"/>
                  </a:cubicBezTo>
                  <a:lnTo>
                    <a:pt x="633" y="340"/>
                  </a:lnTo>
                  <a:cubicBezTo>
                    <a:pt x="633" y="147"/>
                    <a:pt x="486" y="1"/>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301956" y="2578436"/>
              <a:ext cx="67900" cy="83553"/>
            </a:xfrm>
            <a:custGeom>
              <a:avLst/>
              <a:gdLst/>
              <a:ahLst/>
              <a:cxnLst/>
              <a:rect l="l" t="t" r="r" b="b"/>
              <a:pathLst>
                <a:path w="1271" h="1564" extrusionOk="0">
                  <a:moveTo>
                    <a:pt x="0" y="0"/>
                  </a:moveTo>
                  <a:lnTo>
                    <a:pt x="0" y="955"/>
                  </a:lnTo>
                  <a:cubicBezTo>
                    <a:pt x="0" y="1294"/>
                    <a:pt x="270" y="1564"/>
                    <a:pt x="609" y="1564"/>
                  </a:cubicBezTo>
                  <a:lnTo>
                    <a:pt x="685" y="1564"/>
                  </a:lnTo>
                  <a:cubicBezTo>
                    <a:pt x="1001" y="1564"/>
                    <a:pt x="1271" y="1294"/>
                    <a:pt x="1271" y="955"/>
                  </a:cubicBezTo>
                  <a:lnTo>
                    <a:pt x="1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291645" y="2650079"/>
              <a:ext cx="89803" cy="15653"/>
            </a:xfrm>
            <a:custGeom>
              <a:avLst/>
              <a:gdLst/>
              <a:ahLst/>
              <a:cxnLst/>
              <a:rect l="l" t="t" r="r" b="b"/>
              <a:pathLst>
                <a:path w="1681" h="293" extrusionOk="0">
                  <a:moveTo>
                    <a:pt x="0" y="0"/>
                  </a:moveTo>
                  <a:cubicBezTo>
                    <a:pt x="0" y="0"/>
                    <a:pt x="0" y="293"/>
                    <a:pt x="463" y="293"/>
                  </a:cubicBezTo>
                  <a:lnTo>
                    <a:pt x="1194" y="293"/>
                  </a:lnTo>
                  <a:cubicBezTo>
                    <a:pt x="1657" y="293"/>
                    <a:pt x="1680" y="0"/>
                    <a:pt x="1680" y="0"/>
                  </a:cubicBezTo>
                  <a:close/>
                </a:path>
              </a:pathLst>
            </a:custGeom>
            <a:solidFill>
              <a:srgbClr val="CFD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751473" y="2652857"/>
              <a:ext cx="238692" cy="12875"/>
            </a:xfrm>
            <a:custGeom>
              <a:avLst/>
              <a:gdLst/>
              <a:ahLst/>
              <a:cxnLst/>
              <a:rect l="l" t="t" r="r" b="b"/>
              <a:pathLst>
                <a:path w="4468" h="241" extrusionOk="0">
                  <a:moveTo>
                    <a:pt x="0" y="1"/>
                  </a:moveTo>
                  <a:lnTo>
                    <a:pt x="0" y="241"/>
                  </a:lnTo>
                  <a:lnTo>
                    <a:pt x="4444" y="241"/>
                  </a:lnTo>
                  <a:cubicBezTo>
                    <a:pt x="4468" y="124"/>
                    <a:pt x="4345" y="1"/>
                    <a:pt x="4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2423017" y="2454545"/>
              <a:ext cx="370378" cy="211179"/>
            </a:xfrm>
            <a:custGeom>
              <a:avLst/>
              <a:gdLst/>
              <a:ahLst/>
              <a:cxnLst/>
              <a:rect l="l" t="t" r="r" b="b"/>
              <a:pathLst>
                <a:path w="6933" h="3953" extrusionOk="0">
                  <a:moveTo>
                    <a:pt x="223" y="1"/>
                  </a:moveTo>
                  <a:cubicBezTo>
                    <a:pt x="100" y="1"/>
                    <a:pt x="0" y="124"/>
                    <a:pt x="29" y="223"/>
                  </a:cubicBezTo>
                  <a:lnTo>
                    <a:pt x="1001" y="3953"/>
                  </a:lnTo>
                  <a:lnTo>
                    <a:pt x="6933" y="3953"/>
                  </a:lnTo>
                  <a:lnTo>
                    <a:pt x="5978" y="323"/>
                  </a:lnTo>
                  <a:cubicBezTo>
                    <a:pt x="5931" y="124"/>
                    <a:pt x="5762" y="1"/>
                    <a:pt x="5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2408913" y="2454545"/>
              <a:ext cx="370111" cy="211179"/>
            </a:xfrm>
            <a:custGeom>
              <a:avLst/>
              <a:gdLst/>
              <a:ahLst/>
              <a:cxnLst/>
              <a:rect l="l" t="t" r="r" b="b"/>
              <a:pathLst>
                <a:path w="6928" h="3953" extrusionOk="0">
                  <a:moveTo>
                    <a:pt x="217" y="1"/>
                  </a:moveTo>
                  <a:cubicBezTo>
                    <a:pt x="94" y="1"/>
                    <a:pt x="1" y="124"/>
                    <a:pt x="24" y="223"/>
                  </a:cubicBezTo>
                  <a:lnTo>
                    <a:pt x="996" y="3953"/>
                  </a:lnTo>
                  <a:lnTo>
                    <a:pt x="6927" y="3953"/>
                  </a:lnTo>
                  <a:lnTo>
                    <a:pt x="5973" y="323"/>
                  </a:lnTo>
                  <a:cubicBezTo>
                    <a:pt x="5926" y="124"/>
                    <a:pt x="5756" y="1"/>
                    <a:pt x="55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2559999" y="2547130"/>
              <a:ext cx="44501" cy="32588"/>
            </a:xfrm>
            <a:custGeom>
              <a:avLst/>
              <a:gdLst/>
              <a:ahLst/>
              <a:cxnLst/>
              <a:rect l="l" t="t" r="r" b="b"/>
              <a:pathLst>
                <a:path w="833" h="610" extrusionOk="0">
                  <a:moveTo>
                    <a:pt x="364" y="1"/>
                  </a:moveTo>
                  <a:cubicBezTo>
                    <a:pt x="147" y="1"/>
                    <a:pt x="1" y="124"/>
                    <a:pt x="24" y="294"/>
                  </a:cubicBezTo>
                  <a:cubicBezTo>
                    <a:pt x="48" y="463"/>
                    <a:pt x="247" y="610"/>
                    <a:pt x="463" y="610"/>
                  </a:cubicBezTo>
                  <a:cubicBezTo>
                    <a:pt x="686" y="610"/>
                    <a:pt x="832" y="463"/>
                    <a:pt x="803" y="294"/>
                  </a:cubicBezTo>
                  <a:cubicBezTo>
                    <a:pt x="780" y="124"/>
                    <a:pt x="586" y="1"/>
                    <a:pt x="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941933" y="2590297"/>
              <a:ext cx="33870" cy="49469"/>
            </a:xfrm>
            <a:custGeom>
              <a:avLst/>
              <a:gdLst/>
              <a:ahLst/>
              <a:cxnLst/>
              <a:rect l="l" t="t" r="r" b="b"/>
              <a:pathLst>
                <a:path w="634" h="926" extrusionOk="0">
                  <a:moveTo>
                    <a:pt x="1" y="1"/>
                  </a:moveTo>
                  <a:lnTo>
                    <a:pt x="1" y="147"/>
                  </a:lnTo>
                  <a:lnTo>
                    <a:pt x="317" y="147"/>
                  </a:lnTo>
                  <a:cubicBezTo>
                    <a:pt x="417" y="147"/>
                    <a:pt x="487" y="241"/>
                    <a:pt x="487" y="340"/>
                  </a:cubicBezTo>
                  <a:lnTo>
                    <a:pt x="487" y="610"/>
                  </a:lnTo>
                  <a:cubicBezTo>
                    <a:pt x="487" y="709"/>
                    <a:pt x="417" y="780"/>
                    <a:pt x="317" y="780"/>
                  </a:cubicBezTo>
                  <a:lnTo>
                    <a:pt x="1" y="780"/>
                  </a:lnTo>
                  <a:lnTo>
                    <a:pt x="1" y="926"/>
                  </a:lnTo>
                  <a:lnTo>
                    <a:pt x="317" y="926"/>
                  </a:lnTo>
                  <a:cubicBezTo>
                    <a:pt x="487" y="926"/>
                    <a:pt x="633" y="780"/>
                    <a:pt x="633" y="610"/>
                  </a:cubicBezTo>
                  <a:lnTo>
                    <a:pt x="633" y="340"/>
                  </a:lnTo>
                  <a:cubicBezTo>
                    <a:pt x="633" y="147"/>
                    <a:pt x="487" y="1"/>
                    <a:pt x="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885944" y="2578436"/>
              <a:ext cx="68862" cy="87292"/>
            </a:xfrm>
            <a:custGeom>
              <a:avLst/>
              <a:gdLst/>
              <a:ahLst/>
              <a:cxnLst/>
              <a:rect l="l" t="t" r="r" b="b"/>
              <a:pathLst>
                <a:path w="1289" h="1634" extrusionOk="0">
                  <a:moveTo>
                    <a:pt x="1" y="0"/>
                  </a:moveTo>
                  <a:lnTo>
                    <a:pt x="1" y="1048"/>
                  </a:lnTo>
                  <a:cubicBezTo>
                    <a:pt x="1" y="1370"/>
                    <a:pt x="264" y="1634"/>
                    <a:pt x="610" y="1634"/>
                  </a:cubicBezTo>
                  <a:lnTo>
                    <a:pt x="680" y="1634"/>
                  </a:lnTo>
                  <a:cubicBezTo>
                    <a:pt x="1026" y="1634"/>
                    <a:pt x="1289" y="1370"/>
                    <a:pt x="1289" y="1048"/>
                  </a:cubicBezTo>
                  <a:lnTo>
                    <a:pt x="1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875312" y="2650079"/>
              <a:ext cx="90177" cy="15653"/>
            </a:xfrm>
            <a:custGeom>
              <a:avLst/>
              <a:gdLst/>
              <a:ahLst/>
              <a:cxnLst/>
              <a:rect l="l" t="t" r="r" b="b"/>
              <a:pathLst>
                <a:path w="1688" h="293" extrusionOk="0">
                  <a:moveTo>
                    <a:pt x="1" y="0"/>
                  </a:moveTo>
                  <a:cubicBezTo>
                    <a:pt x="1" y="0"/>
                    <a:pt x="1" y="293"/>
                    <a:pt x="463" y="293"/>
                  </a:cubicBezTo>
                  <a:lnTo>
                    <a:pt x="1195" y="293"/>
                  </a:lnTo>
                  <a:cubicBezTo>
                    <a:pt x="1664" y="293"/>
                    <a:pt x="1687" y="0"/>
                    <a:pt x="1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3405875" y="2945997"/>
              <a:ext cx="132969" cy="147606"/>
            </a:xfrm>
            <a:custGeom>
              <a:avLst/>
              <a:gdLst/>
              <a:ahLst/>
              <a:cxnLst/>
              <a:rect l="l" t="t" r="r" b="b"/>
              <a:pathLst>
                <a:path w="2489" h="2763" extrusionOk="0">
                  <a:moveTo>
                    <a:pt x="540" y="1"/>
                  </a:moveTo>
                  <a:cubicBezTo>
                    <a:pt x="427" y="1"/>
                    <a:pt x="318" y="31"/>
                    <a:pt x="223" y="100"/>
                  </a:cubicBezTo>
                  <a:cubicBezTo>
                    <a:pt x="147" y="147"/>
                    <a:pt x="76" y="223"/>
                    <a:pt x="47" y="316"/>
                  </a:cubicBezTo>
                  <a:cubicBezTo>
                    <a:pt x="0" y="492"/>
                    <a:pt x="123" y="685"/>
                    <a:pt x="223" y="832"/>
                  </a:cubicBezTo>
                  <a:cubicBezTo>
                    <a:pt x="463" y="1247"/>
                    <a:pt x="732" y="1634"/>
                    <a:pt x="978" y="2026"/>
                  </a:cubicBezTo>
                  <a:cubicBezTo>
                    <a:pt x="1137" y="2286"/>
                    <a:pt x="1544" y="2763"/>
                    <a:pt x="1915" y="2763"/>
                  </a:cubicBezTo>
                  <a:cubicBezTo>
                    <a:pt x="1996" y="2763"/>
                    <a:pt x="2075" y="2740"/>
                    <a:pt x="2149" y="2688"/>
                  </a:cubicBezTo>
                  <a:cubicBezTo>
                    <a:pt x="2489" y="2442"/>
                    <a:pt x="2295" y="1856"/>
                    <a:pt x="2149" y="1563"/>
                  </a:cubicBezTo>
                  <a:cubicBezTo>
                    <a:pt x="1927" y="1148"/>
                    <a:pt x="1634" y="755"/>
                    <a:pt x="1318" y="439"/>
                  </a:cubicBezTo>
                  <a:cubicBezTo>
                    <a:pt x="1171" y="293"/>
                    <a:pt x="1001" y="147"/>
                    <a:pt x="808" y="53"/>
                  </a:cubicBezTo>
                  <a:cubicBezTo>
                    <a:pt x="721" y="19"/>
                    <a:pt x="629" y="1"/>
                    <a:pt x="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3428046" y="2962879"/>
              <a:ext cx="65122" cy="84835"/>
            </a:xfrm>
            <a:custGeom>
              <a:avLst/>
              <a:gdLst/>
              <a:ahLst/>
              <a:cxnLst/>
              <a:rect l="l" t="t" r="r" b="b"/>
              <a:pathLst>
                <a:path w="1219" h="1588" extrusionOk="0">
                  <a:moveTo>
                    <a:pt x="71" y="0"/>
                  </a:moveTo>
                  <a:lnTo>
                    <a:pt x="1" y="76"/>
                  </a:lnTo>
                  <a:cubicBezTo>
                    <a:pt x="440" y="516"/>
                    <a:pt x="832" y="1025"/>
                    <a:pt x="1125" y="1587"/>
                  </a:cubicBezTo>
                  <a:lnTo>
                    <a:pt x="1219" y="1540"/>
                  </a:lnTo>
                  <a:cubicBezTo>
                    <a:pt x="903" y="978"/>
                    <a:pt x="510" y="439"/>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3505031" y="2702275"/>
              <a:ext cx="132969" cy="147286"/>
            </a:xfrm>
            <a:custGeom>
              <a:avLst/>
              <a:gdLst/>
              <a:ahLst/>
              <a:cxnLst/>
              <a:rect l="l" t="t" r="r" b="b"/>
              <a:pathLst>
                <a:path w="2489" h="2757" extrusionOk="0">
                  <a:moveTo>
                    <a:pt x="543" y="0"/>
                  </a:moveTo>
                  <a:cubicBezTo>
                    <a:pt x="427" y="0"/>
                    <a:pt x="314" y="31"/>
                    <a:pt x="217" y="101"/>
                  </a:cubicBezTo>
                  <a:cubicBezTo>
                    <a:pt x="147" y="147"/>
                    <a:pt x="71" y="223"/>
                    <a:pt x="47" y="294"/>
                  </a:cubicBezTo>
                  <a:cubicBezTo>
                    <a:pt x="0" y="464"/>
                    <a:pt x="94" y="663"/>
                    <a:pt x="217" y="832"/>
                  </a:cubicBezTo>
                  <a:cubicBezTo>
                    <a:pt x="463" y="1219"/>
                    <a:pt x="732" y="1611"/>
                    <a:pt x="972" y="2003"/>
                  </a:cubicBezTo>
                  <a:cubicBezTo>
                    <a:pt x="1136" y="2264"/>
                    <a:pt x="1548" y="2756"/>
                    <a:pt x="1917" y="2756"/>
                  </a:cubicBezTo>
                  <a:cubicBezTo>
                    <a:pt x="1995" y="2756"/>
                    <a:pt x="2071" y="2734"/>
                    <a:pt x="2143" y="2683"/>
                  </a:cubicBezTo>
                  <a:cubicBezTo>
                    <a:pt x="2489" y="2443"/>
                    <a:pt x="2290" y="1857"/>
                    <a:pt x="2120" y="1564"/>
                  </a:cubicBezTo>
                  <a:cubicBezTo>
                    <a:pt x="1903" y="1125"/>
                    <a:pt x="1634" y="756"/>
                    <a:pt x="1294" y="417"/>
                  </a:cubicBezTo>
                  <a:cubicBezTo>
                    <a:pt x="1148" y="270"/>
                    <a:pt x="1001" y="124"/>
                    <a:pt x="802" y="48"/>
                  </a:cubicBezTo>
                  <a:cubicBezTo>
                    <a:pt x="719" y="18"/>
                    <a:pt x="631" y="0"/>
                    <a:pt x="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3527203" y="2717928"/>
              <a:ext cx="63893" cy="84835"/>
            </a:xfrm>
            <a:custGeom>
              <a:avLst/>
              <a:gdLst/>
              <a:ahLst/>
              <a:cxnLst/>
              <a:rect l="l" t="t" r="r" b="b"/>
              <a:pathLst>
                <a:path w="1196" h="1588" extrusionOk="0">
                  <a:moveTo>
                    <a:pt x="71" y="1"/>
                  </a:moveTo>
                  <a:lnTo>
                    <a:pt x="1" y="77"/>
                  </a:lnTo>
                  <a:cubicBezTo>
                    <a:pt x="440" y="516"/>
                    <a:pt x="827" y="1025"/>
                    <a:pt x="1119" y="1587"/>
                  </a:cubicBezTo>
                  <a:lnTo>
                    <a:pt x="1195" y="1541"/>
                  </a:lnTo>
                  <a:cubicBezTo>
                    <a:pt x="903" y="979"/>
                    <a:pt x="510" y="46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3176575" y="2926818"/>
              <a:ext cx="188955" cy="157596"/>
            </a:xfrm>
            <a:custGeom>
              <a:avLst/>
              <a:gdLst/>
              <a:ahLst/>
              <a:cxnLst/>
              <a:rect l="l" t="t" r="r" b="b"/>
              <a:pathLst>
                <a:path w="3537" h="2950" extrusionOk="0">
                  <a:moveTo>
                    <a:pt x="2542" y="1"/>
                  </a:moveTo>
                  <a:cubicBezTo>
                    <a:pt x="2309" y="1"/>
                    <a:pt x="2062" y="71"/>
                    <a:pt x="1880" y="142"/>
                  </a:cubicBezTo>
                  <a:cubicBezTo>
                    <a:pt x="1218" y="412"/>
                    <a:pt x="586" y="851"/>
                    <a:pt x="270" y="1483"/>
                  </a:cubicBezTo>
                  <a:cubicBezTo>
                    <a:pt x="94" y="1823"/>
                    <a:pt x="0" y="2215"/>
                    <a:pt x="123" y="2555"/>
                  </a:cubicBezTo>
                  <a:cubicBezTo>
                    <a:pt x="190" y="2765"/>
                    <a:pt x="366" y="2949"/>
                    <a:pt x="573" y="2949"/>
                  </a:cubicBezTo>
                  <a:cubicBezTo>
                    <a:pt x="585" y="2949"/>
                    <a:pt x="597" y="2948"/>
                    <a:pt x="609" y="2947"/>
                  </a:cubicBezTo>
                  <a:cubicBezTo>
                    <a:pt x="680" y="2924"/>
                    <a:pt x="756" y="2871"/>
                    <a:pt x="826" y="2848"/>
                  </a:cubicBezTo>
                  <a:cubicBezTo>
                    <a:pt x="1411" y="2485"/>
                    <a:pt x="1927" y="2045"/>
                    <a:pt x="2389" y="1530"/>
                  </a:cubicBezTo>
                  <a:cubicBezTo>
                    <a:pt x="2659" y="1214"/>
                    <a:pt x="3537" y="582"/>
                    <a:pt x="2998" y="142"/>
                  </a:cubicBezTo>
                  <a:cubicBezTo>
                    <a:pt x="2874" y="39"/>
                    <a:pt x="2712" y="1"/>
                    <a:pt x="2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3239136" y="2943486"/>
              <a:ext cx="93863" cy="83553"/>
            </a:xfrm>
            <a:custGeom>
              <a:avLst/>
              <a:gdLst/>
              <a:ahLst/>
              <a:cxnLst/>
              <a:rect l="l" t="t" r="r" b="b"/>
              <a:pathLst>
                <a:path w="1757" h="1564" extrusionOk="0">
                  <a:moveTo>
                    <a:pt x="1704" y="0"/>
                  </a:moveTo>
                  <a:cubicBezTo>
                    <a:pt x="1072" y="416"/>
                    <a:pt x="486" y="902"/>
                    <a:pt x="0" y="1487"/>
                  </a:cubicBezTo>
                  <a:lnTo>
                    <a:pt x="71" y="1564"/>
                  </a:lnTo>
                  <a:cubicBezTo>
                    <a:pt x="562" y="978"/>
                    <a:pt x="1119" y="486"/>
                    <a:pt x="1757" y="71"/>
                  </a:cubicBezTo>
                  <a:lnTo>
                    <a:pt x="1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3207829" y="2512083"/>
              <a:ext cx="200548" cy="127039"/>
            </a:xfrm>
            <a:custGeom>
              <a:avLst/>
              <a:gdLst/>
              <a:ahLst/>
              <a:cxnLst/>
              <a:rect l="l" t="t" r="r" b="b"/>
              <a:pathLst>
                <a:path w="3754" h="2378" extrusionOk="0">
                  <a:moveTo>
                    <a:pt x="1180" y="1"/>
                  </a:moveTo>
                  <a:cubicBezTo>
                    <a:pt x="850" y="1"/>
                    <a:pt x="523" y="67"/>
                    <a:pt x="217" y="218"/>
                  </a:cubicBezTo>
                  <a:cubicBezTo>
                    <a:pt x="124" y="270"/>
                    <a:pt x="24" y="317"/>
                    <a:pt x="1" y="417"/>
                  </a:cubicBezTo>
                  <a:cubicBezTo>
                    <a:pt x="1" y="487"/>
                    <a:pt x="24" y="587"/>
                    <a:pt x="71" y="657"/>
                  </a:cubicBezTo>
                  <a:cubicBezTo>
                    <a:pt x="217" y="903"/>
                    <a:pt x="440" y="1119"/>
                    <a:pt x="657" y="1295"/>
                  </a:cubicBezTo>
                  <a:cubicBezTo>
                    <a:pt x="1242" y="1734"/>
                    <a:pt x="1951" y="1904"/>
                    <a:pt x="2583" y="2197"/>
                  </a:cubicBezTo>
                  <a:cubicBezTo>
                    <a:pt x="2796" y="2295"/>
                    <a:pt x="3049" y="2378"/>
                    <a:pt x="3285" y="2378"/>
                  </a:cubicBezTo>
                  <a:cubicBezTo>
                    <a:pt x="3457" y="2378"/>
                    <a:pt x="3621" y="2334"/>
                    <a:pt x="3754" y="2220"/>
                  </a:cubicBezTo>
                  <a:lnTo>
                    <a:pt x="3584" y="1535"/>
                  </a:lnTo>
                  <a:cubicBezTo>
                    <a:pt x="3514" y="1049"/>
                    <a:pt x="3098" y="657"/>
                    <a:pt x="2683" y="417"/>
                  </a:cubicBezTo>
                  <a:cubicBezTo>
                    <a:pt x="2222" y="163"/>
                    <a:pt x="1697" y="1"/>
                    <a:pt x="1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3284814" y="2685392"/>
              <a:ext cx="88575" cy="491487"/>
            </a:xfrm>
            <a:custGeom>
              <a:avLst/>
              <a:gdLst/>
              <a:ahLst/>
              <a:cxnLst/>
              <a:rect l="l" t="t" r="r" b="b"/>
              <a:pathLst>
                <a:path w="1658" h="9200" extrusionOk="0">
                  <a:moveTo>
                    <a:pt x="70" y="1"/>
                  </a:moveTo>
                  <a:lnTo>
                    <a:pt x="0" y="48"/>
                  </a:lnTo>
                  <a:cubicBezTo>
                    <a:pt x="679" y="1465"/>
                    <a:pt x="925" y="2975"/>
                    <a:pt x="1048" y="4515"/>
                  </a:cubicBezTo>
                  <a:cubicBezTo>
                    <a:pt x="1195" y="6049"/>
                    <a:pt x="1242" y="7612"/>
                    <a:pt x="1558" y="9199"/>
                  </a:cubicBezTo>
                  <a:lnTo>
                    <a:pt x="1657" y="9176"/>
                  </a:lnTo>
                  <a:cubicBezTo>
                    <a:pt x="1341" y="7612"/>
                    <a:pt x="1288" y="6049"/>
                    <a:pt x="1142" y="4492"/>
                  </a:cubicBezTo>
                  <a:cubicBezTo>
                    <a:pt x="996" y="2952"/>
                    <a:pt x="779" y="1441"/>
                    <a:pt x="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3451553" y="2656650"/>
              <a:ext cx="78211" cy="492662"/>
            </a:xfrm>
            <a:custGeom>
              <a:avLst/>
              <a:gdLst/>
              <a:ahLst/>
              <a:cxnLst/>
              <a:rect l="l" t="t" r="r" b="b"/>
              <a:pathLst>
                <a:path w="1464" h="9222" extrusionOk="0">
                  <a:moveTo>
                    <a:pt x="1440" y="0"/>
                  </a:moveTo>
                  <a:cubicBezTo>
                    <a:pt x="1364" y="0"/>
                    <a:pt x="1317" y="24"/>
                    <a:pt x="1271" y="76"/>
                  </a:cubicBezTo>
                  <a:cubicBezTo>
                    <a:pt x="1171" y="147"/>
                    <a:pt x="1124" y="223"/>
                    <a:pt x="1072" y="316"/>
                  </a:cubicBezTo>
                  <a:cubicBezTo>
                    <a:pt x="1025" y="416"/>
                    <a:pt x="1001" y="539"/>
                    <a:pt x="978" y="638"/>
                  </a:cubicBezTo>
                  <a:cubicBezTo>
                    <a:pt x="463" y="3127"/>
                    <a:pt x="0" y="6611"/>
                    <a:pt x="0" y="9199"/>
                  </a:cubicBezTo>
                  <a:lnTo>
                    <a:pt x="0" y="9222"/>
                  </a:lnTo>
                  <a:lnTo>
                    <a:pt x="100" y="9222"/>
                  </a:lnTo>
                  <a:lnTo>
                    <a:pt x="100" y="9199"/>
                  </a:lnTo>
                  <a:cubicBezTo>
                    <a:pt x="100" y="6640"/>
                    <a:pt x="562" y="3150"/>
                    <a:pt x="1072" y="638"/>
                  </a:cubicBezTo>
                  <a:cubicBezTo>
                    <a:pt x="1095" y="515"/>
                    <a:pt x="1148" y="392"/>
                    <a:pt x="1218" y="269"/>
                  </a:cubicBezTo>
                  <a:cubicBezTo>
                    <a:pt x="1241" y="223"/>
                    <a:pt x="1271" y="199"/>
                    <a:pt x="1317" y="147"/>
                  </a:cubicBezTo>
                  <a:cubicBezTo>
                    <a:pt x="1364" y="123"/>
                    <a:pt x="1388" y="100"/>
                    <a:pt x="1464" y="100"/>
                  </a:cubicBezTo>
                  <a:lnTo>
                    <a:pt x="1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3249447" y="2853413"/>
              <a:ext cx="79493" cy="358465"/>
            </a:xfrm>
            <a:custGeom>
              <a:avLst/>
              <a:gdLst/>
              <a:ahLst/>
              <a:cxnLst/>
              <a:rect l="l" t="t" r="r" b="b"/>
              <a:pathLst>
                <a:path w="1488" h="6710" extrusionOk="0">
                  <a:moveTo>
                    <a:pt x="100" y="0"/>
                  </a:moveTo>
                  <a:lnTo>
                    <a:pt x="1" y="53"/>
                  </a:lnTo>
                  <a:cubicBezTo>
                    <a:pt x="563" y="1101"/>
                    <a:pt x="709" y="2172"/>
                    <a:pt x="832" y="3296"/>
                  </a:cubicBezTo>
                  <a:cubicBezTo>
                    <a:pt x="978" y="4421"/>
                    <a:pt x="1049" y="5562"/>
                    <a:pt x="1418" y="6710"/>
                  </a:cubicBezTo>
                  <a:lnTo>
                    <a:pt x="1488" y="6687"/>
                  </a:lnTo>
                  <a:cubicBezTo>
                    <a:pt x="1148" y="5562"/>
                    <a:pt x="1049" y="4421"/>
                    <a:pt x="926" y="3296"/>
                  </a:cubicBezTo>
                  <a:cubicBezTo>
                    <a:pt x="809" y="2172"/>
                    <a:pt x="633" y="1054"/>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3048623" y="2815428"/>
              <a:ext cx="237463" cy="173783"/>
            </a:xfrm>
            <a:custGeom>
              <a:avLst/>
              <a:gdLst/>
              <a:ahLst/>
              <a:cxnLst/>
              <a:rect l="l" t="t" r="r" b="b"/>
              <a:pathLst>
                <a:path w="4445" h="3253" extrusionOk="0">
                  <a:moveTo>
                    <a:pt x="3128" y="1"/>
                  </a:moveTo>
                  <a:cubicBezTo>
                    <a:pt x="2898" y="1"/>
                    <a:pt x="2668" y="46"/>
                    <a:pt x="2489" y="102"/>
                  </a:cubicBezTo>
                  <a:cubicBezTo>
                    <a:pt x="1663" y="325"/>
                    <a:pt x="879" y="740"/>
                    <a:pt x="393" y="1472"/>
                  </a:cubicBezTo>
                  <a:cubicBezTo>
                    <a:pt x="147" y="1812"/>
                    <a:pt x="1" y="2274"/>
                    <a:pt x="100" y="2713"/>
                  </a:cubicBezTo>
                  <a:cubicBezTo>
                    <a:pt x="176" y="2983"/>
                    <a:pt x="369" y="3252"/>
                    <a:pt x="662" y="3252"/>
                  </a:cubicBezTo>
                  <a:cubicBezTo>
                    <a:pt x="732" y="3252"/>
                    <a:pt x="832" y="3199"/>
                    <a:pt x="932" y="3153"/>
                  </a:cubicBezTo>
                  <a:cubicBezTo>
                    <a:pt x="1640" y="2813"/>
                    <a:pt x="2319" y="2374"/>
                    <a:pt x="2928" y="1812"/>
                  </a:cubicBezTo>
                  <a:cubicBezTo>
                    <a:pt x="3297" y="1496"/>
                    <a:pt x="4445" y="834"/>
                    <a:pt x="3859" y="248"/>
                  </a:cubicBezTo>
                  <a:cubicBezTo>
                    <a:pt x="3672" y="64"/>
                    <a:pt x="3400" y="1"/>
                    <a:pt x="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3126837" y="2839309"/>
              <a:ext cx="120147" cy="86064"/>
            </a:xfrm>
            <a:custGeom>
              <a:avLst/>
              <a:gdLst/>
              <a:ahLst/>
              <a:cxnLst/>
              <a:rect l="l" t="t" r="r" b="b"/>
              <a:pathLst>
                <a:path w="2249" h="1611" extrusionOk="0">
                  <a:moveTo>
                    <a:pt x="2196" y="1"/>
                  </a:moveTo>
                  <a:cubicBezTo>
                    <a:pt x="1394" y="387"/>
                    <a:pt x="662" y="902"/>
                    <a:pt x="0" y="1535"/>
                  </a:cubicBezTo>
                  <a:lnTo>
                    <a:pt x="76" y="1611"/>
                  </a:lnTo>
                  <a:cubicBezTo>
                    <a:pt x="709" y="972"/>
                    <a:pt x="1441" y="463"/>
                    <a:pt x="2249" y="94"/>
                  </a:cubicBezTo>
                  <a:lnTo>
                    <a:pt x="2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3138697" y="2670701"/>
              <a:ext cx="163045" cy="86598"/>
            </a:xfrm>
            <a:custGeom>
              <a:avLst/>
              <a:gdLst/>
              <a:ahLst/>
              <a:cxnLst/>
              <a:rect l="l" t="t" r="r" b="b"/>
              <a:pathLst>
                <a:path w="3052" h="1621" extrusionOk="0">
                  <a:moveTo>
                    <a:pt x="1505" y="1"/>
                  </a:moveTo>
                  <a:cubicBezTo>
                    <a:pt x="1183" y="1"/>
                    <a:pt x="874" y="60"/>
                    <a:pt x="586" y="229"/>
                  </a:cubicBezTo>
                  <a:cubicBezTo>
                    <a:pt x="270" y="446"/>
                    <a:pt x="24" y="785"/>
                    <a:pt x="24" y="1178"/>
                  </a:cubicBezTo>
                  <a:cubicBezTo>
                    <a:pt x="1" y="1254"/>
                    <a:pt x="24" y="1300"/>
                    <a:pt x="48" y="1347"/>
                  </a:cubicBezTo>
                  <a:cubicBezTo>
                    <a:pt x="71" y="1423"/>
                    <a:pt x="147" y="1470"/>
                    <a:pt x="217" y="1494"/>
                  </a:cubicBezTo>
                  <a:cubicBezTo>
                    <a:pt x="438" y="1587"/>
                    <a:pt x="666" y="1621"/>
                    <a:pt x="898" y="1621"/>
                  </a:cubicBezTo>
                  <a:cubicBezTo>
                    <a:pt x="1029" y="1621"/>
                    <a:pt x="1162" y="1610"/>
                    <a:pt x="1295" y="1593"/>
                  </a:cubicBezTo>
                  <a:cubicBezTo>
                    <a:pt x="1658" y="1546"/>
                    <a:pt x="2003" y="1423"/>
                    <a:pt x="2343" y="1300"/>
                  </a:cubicBezTo>
                  <a:cubicBezTo>
                    <a:pt x="2489" y="1224"/>
                    <a:pt x="2636" y="1178"/>
                    <a:pt x="2759" y="1078"/>
                  </a:cubicBezTo>
                  <a:cubicBezTo>
                    <a:pt x="2928" y="961"/>
                    <a:pt x="3051" y="692"/>
                    <a:pt x="2999" y="469"/>
                  </a:cubicBezTo>
                  <a:cubicBezTo>
                    <a:pt x="2882" y="53"/>
                    <a:pt x="2003" y="30"/>
                    <a:pt x="1681" y="6"/>
                  </a:cubicBezTo>
                  <a:cubicBezTo>
                    <a:pt x="1622" y="3"/>
                    <a:pt x="1563" y="1"/>
                    <a:pt x="1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3185657" y="2696986"/>
              <a:ext cx="102945" cy="17255"/>
            </a:xfrm>
            <a:custGeom>
              <a:avLst/>
              <a:gdLst/>
              <a:ahLst/>
              <a:cxnLst/>
              <a:rect l="l" t="t" r="r" b="b"/>
              <a:pathLst>
                <a:path w="1927" h="323" extrusionOk="0">
                  <a:moveTo>
                    <a:pt x="1587" y="0"/>
                  </a:moveTo>
                  <a:cubicBezTo>
                    <a:pt x="1048" y="0"/>
                    <a:pt x="510" y="77"/>
                    <a:pt x="0" y="223"/>
                  </a:cubicBezTo>
                  <a:lnTo>
                    <a:pt x="24" y="322"/>
                  </a:lnTo>
                  <a:cubicBezTo>
                    <a:pt x="539" y="176"/>
                    <a:pt x="1048" y="100"/>
                    <a:pt x="1587" y="100"/>
                  </a:cubicBezTo>
                  <a:cubicBezTo>
                    <a:pt x="1681" y="100"/>
                    <a:pt x="1804" y="123"/>
                    <a:pt x="1926" y="123"/>
                  </a:cubicBezTo>
                  <a:lnTo>
                    <a:pt x="1926" y="30"/>
                  </a:lnTo>
                  <a:cubicBezTo>
                    <a:pt x="1804" y="30"/>
                    <a:pt x="1681" y="0"/>
                    <a:pt x="1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3177804" y="2743465"/>
              <a:ext cx="156475" cy="225550"/>
            </a:xfrm>
            <a:custGeom>
              <a:avLst/>
              <a:gdLst/>
              <a:ahLst/>
              <a:cxnLst/>
              <a:rect l="l" t="t" r="r" b="b"/>
              <a:pathLst>
                <a:path w="2929" h="4222" extrusionOk="0">
                  <a:moveTo>
                    <a:pt x="2268" y="1"/>
                  </a:moveTo>
                  <a:cubicBezTo>
                    <a:pt x="2227" y="1"/>
                    <a:pt x="2187" y="4"/>
                    <a:pt x="2150" y="9"/>
                  </a:cubicBezTo>
                  <a:cubicBezTo>
                    <a:pt x="1757" y="61"/>
                    <a:pt x="1441" y="278"/>
                    <a:pt x="1148" y="571"/>
                  </a:cubicBezTo>
                  <a:cubicBezTo>
                    <a:pt x="657" y="1086"/>
                    <a:pt x="340" y="1765"/>
                    <a:pt x="247" y="2474"/>
                  </a:cubicBezTo>
                  <a:cubicBezTo>
                    <a:pt x="171" y="2889"/>
                    <a:pt x="1" y="3961"/>
                    <a:pt x="487" y="4183"/>
                  </a:cubicBezTo>
                  <a:cubicBezTo>
                    <a:pt x="543" y="4209"/>
                    <a:pt x="601" y="4221"/>
                    <a:pt x="658" y="4221"/>
                  </a:cubicBezTo>
                  <a:cubicBezTo>
                    <a:pt x="1254" y="4221"/>
                    <a:pt x="1899" y="2950"/>
                    <a:pt x="2097" y="2550"/>
                  </a:cubicBezTo>
                  <a:cubicBezTo>
                    <a:pt x="2319" y="2087"/>
                    <a:pt x="2559" y="1619"/>
                    <a:pt x="2735" y="1109"/>
                  </a:cubicBezTo>
                  <a:cubicBezTo>
                    <a:pt x="2852" y="793"/>
                    <a:pt x="2928" y="354"/>
                    <a:pt x="2659" y="132"/>
                  </a:cubicBezTo>
                  <a:cubicBezTo>
                    <a:pt x="2563" y="36"/>
                    <a:pt x="2411" y="1"/>
                    <a:pt x="2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3230053" y="2758317"/>
              <a:ext cx="80775" cy="126398"/>
            </a:xfrm>
            <a:custGeom>
              <a:avLst/>
              <a:gdLst/>
              <a:ahLst/>
              <a:cxnLst/>
              <a:rect l="l" t="t" r="r" b="b"/>
              <a:pathLst>
                <a:path w="1512" h="2366" extrusionOk="0">
                  <a:moveTo>
                    <a:pt x="1435" y="0"/>
                  </a:moveTo>
                  <a:cubicBezTo>
                    <a:pt x="826" y="685"/>
                    <a:pt x="364" y="1487"/>
                    <a:pt x="1" y="2319"/>
                  </a:cubicBezTo>
                  <a:lnTo>
                    <a:pt x="94" y="2366"/>
                  </a:lnTo>
                  <a:cubicBezTo>
                    <a:pt x="440" y="1540"/>
                    <a:pt x="926" y="755"/>
                    <a:pt x="1511" y="53"/>
                  </a:cubicBezTo>
                  <a:lnTo>
                    <a:pt x="14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3291065" y="2557761"/>
              <a:ext cx="93863" cy="50751"/>
            </a:xfrm>
            <a:custGeom>
              <a:avLst/>
              <a:gdLst/>
              <a:ahLst/>
              <a:cxnLst/>
              <a:rect l="l" t="t" r="r" b="b"/>
              <a:pathLst>
                <a:path w="1757" h="950" extrusionOk="0">
                  <a:moveTo>
                    <a:pt x="30" y="1"/>
                  </a:moveTo>
                  <a:lnTo>
                    <a:pt x="0" y="95"/>
                  </a:lnTo>
                  <a:cubicBezTo>
                    <a:pt x="615" y="264"/>
                    <a:pt x="1201" y="534"/>
                    <a:pt x="1687" y="949"/>
                  </a:cubicBezTo>
                  <a:lnTo>
                    <a:pt x="1757" y="850"/>
                  </a:lnTo>
                  <a:cubicBezTo>
                    <a:pt x="1247" y="463"/>
                    <a:pt x="639" y="17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3419017" y="2594090"/>
              <a:ext cx="15653" cy="555220"/>
            </a:xfrm>
            <a:custGeom>
              <a:avLst/>
              <a:gdLst/>
              <a:ahLst/>
              <a:cxnLst/>
              <a:rect l="l" t="t" r="r" b="b"/>
              <a:pathLst>
                <a:path w="293" h="10393" extrusionOk="0">
                  <a:moveTo>
                    <a:pt x="146" y="0"/>
                  </a:moveTo>
                  <a:cubicBezTo>
                    <a:pt x="146" y="0"/>
                    <a:pt x="94" y="931"/>
                    <a:pt x="94" y="2172"/>
                  </a:cubicBezTo>
                  <a:cubicBezTo>
                    <a:pt x="94" y="3027"/>
                    <a:pt x="123" y="4005"/>
                    <a:pt x="170" y="4930"/>
                  </a:cubicBezTo>
                  <a:cubicBezTo>
                    <a:pt x="193" y="5516"/>
                    <a:pt x="193" y="6101"/>
                    <a:pt x="193" y="6663"/>
                  </a:cubicBezTo>
                  <a:cubicBezTo>
                    <a:pt x="193" y="7905"/>
                    <a:pt x="146" y="9076"/>
                    <a:pt x="0" y="10393"/>
                  </a:cubicBezTo>
                  <a:lnTo>
                    <a:pt x="94" y="10393"/>
                  </a:lnTo>
                  <a:cubicBezTo>
                    <a:pt x="240" y="9076"/>
                    <a:pt x="293" y="7905"/>
                    <a:pt x="293" y="6663"/>
                  </a:cubicBezTo>
                  <a:cubicBezTo>
                    <a:pt x="293" y="6101"/>
                    <a:pt x="293" y="5516"/>
                    <a:pt x="269" y="4930"/>
                  </a:cubicBezTo>
                  <a:cubicBezTo>
                    <a:pt x="217" y="4005"/>
                    <a:pt x="193" y="3027"/>
                    <a:pt x="193" y="2172"/>
                  </a:cubicBezTo>
                  <a:cubicBezTo>
                    <a:pt x="193" y="1563"/>
                    <a:pt x="217" y="1025"/>
                    <a:pt x="217" y="638"/>
                  </a:cubicBezTo>
                  <a:lnTo>
                    <a:pt x="217" y="170"/>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3342032" y="2562676"/>
              <a:ext cx="116087" cy="247026"/>
            </a:xfrm>
            <a:custGeom>
              <a:avLst/>
              <a:gdLst/>
              <a:ahLst/>
              <a:cxnLst/>
              <a:rect l="l" t="t" r="r" b="b"/>
              <a:pathLst>
                <a:path w="2173" h="4624" extrusionOk="0">
                  <a:moveTo>
                    <a:pt x="1442" y="0"/>
                  </a:moveTo>
                  <a:cubicBezTo>
                    <a:pt x="1213" y="0"/>
                    <a:pt x="994" y="163"/>
                    <a:pt x="879" y="371"/>
                  </a:cubicBezTo>
                  <a:cubicBezTo>
                    <a:pt x="733" y="565"/>
                    <a:pt x="686" y="834"/>
                    <a:pt x="610" y="1080"/>
                  </a:cubicBezTo>
                  <a:cubicBezTo>
                    <a:pt x="510" y="1519"/>
                    <a:pt x="270" y="1929"/>
                    <a:pt x="171" y="2368"/>
                  </a:cubicBezTo>
                  <a:cubicBezTo>
                    <a:pt x="48" y="2860"/>
                    <a:pt x="1" y="3369"/>
                    <a:pt x="24" y="3861"/>
                  </a:cubicBezTo>
                  <a:cubicBezTo>
                    <a:pt x="48" y="4125"/>
                    <a:pt x="100" y="4417"/>
                    <a:pt x="317" y="4540"/>
                  </a:cubicBezTo>
                  <a:cubicBezTo>
                    <a:pt x="390" y="4599"/>
                    <a:pt x="487" y="4623"/>
                    <a:pt x="590" y="4623"/>
                  </a:cubicBezTo>
                  <a:cubicBezTo>
                    <a:pt x="661" y="4623"/>
                    <a:pt x="734" y="4612"/>
                    <a:pt x="803" y="4593"/>
                  </a:cubicBezTo>
                  <a:cubicBezTo>
                    <a:pt x="949" y="4517"/>
                    <a:pt x="1096" y="4394"/>
                    <a:pt x="1195" y="4271"/>
                  </a:cubicBezTo>
                  <a:cubicBezTo>
                    <a:pt x="1564" y="3832"/>
                    <a:pt x="1781" y="3299"/>
                    <a:pt x="1880" y="2737"/>
                  </a:cubicBezTo>
                  <a:cubicBezTo>
                    <a:pt x="1974" y="2151"/>
                    <a:pt x="1974" y="1543"/>
                    <a:pt x="2073" y="957"/>
                  </a:cubicBezTo>
                  <a:cubicBezTo>
                    <a:pt x="2173" y="494"/>
                    <a:pt x="1950" y="55"/>
                    <a:pt x="1488" y="3"/>
                  </a:cubicBezTo>
                  <a:cubicBezTo>
                    <a:pt x="1473" y="1"/>
                    <a:pt x="1457" y="0"/>
                    <a:pt x="1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3370828" y="2582497"/>
              <a:ext cx="54811" cy="179927"/>
            </a:xfrm>
            <a:custGeom>
              <a:avLst/>
              <a:gdLst/>
              <a:ahLst/>
              <a:cxnLst/>
              <a:rect l="l" t="t" r="r" b="b"/>
              <a:pathLst>
                <a:path w="1026" h="3368" extrusionOk="0">
                  <a:moveTo>
                    <a:pt x="925" y="0"/>
                  </a:moveTo>
                  <a:cubicBezTo>
                    <a:pt x="463" y="1049"/>
                    <a:pt x="147" y="2196"/>
                    <a:pt x="0" y="3367"/>
                  </a:cubicBezTo>
                  <a:lnTo>
                    <a:pt x="94" y="3367"/>
                  </a:lnTo>
                  <a:cubicBezTo>
                    <a:pt x="240" y="2220"/>
                    <a:pt x="557" y="1095"/>
                    <a:pt x="1025" y="47"/>
                  </a:cubicBez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3258529" y="3115513"/>
              <a:ext cx="277797" cy="251567"/>
            </a:xfrm>
            <a:custGeom>
              <a:avLst/>
              <a:gdLst/>
              <a:ahLst/>
              <a:cxnLst/>
              <a:rect l="l" t="t" r="r" b="b"/>
              <a:pathLst>
                <a:path w="5200" h="4709" extrusionOk="0">
                  <a:moveTo>
                    <a:pt x="0" y="1"/>
                  </a:moveTo>
                  <a:lnTo>
                    <a:pt x="732" y="4708"/>
                  </a:lnTo>
                  <a:lnTo>
                    <a:pt x="4468" y="4708"/>
                  </a:lnTo>
                  <a:lnTo>
                    <a:pt x="52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267611" y="3171502"/>
              <a:ext cx="259633" cy="14424"/>
            </a:xfrm>
            <a:custGeom>
              <a:avLst/>
              <a:gdLst/>
              <a:ahLst/>
              <a:cxnLst/>
              <a:rect l="l" t="t" r="r" b="b"/>
              <a:pathLst>
                <a:path w="4860" h="270" extrusionOk="0">
                  <a:moveTo>
                    <a:pt x="0" y="1"/>
                  </a:moveTo>
                  <a:lnTo>
                    <a:pt x="29" y="270"/>
                  </a:lnTo>
                  <a:lnTo>
                    <a:pt x="4831" y="270"/>
                  </a:lnTo>
                  <a:lnTo>
                    <a:pt x="4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246936" y="3178074"/>
              <a:ext cx="65122" cy="298472"/>
            </a:xfrm>
            <a:custGeom>
              <a:avLst/>
              <a:gdLst/>
              <a:ahLst/>
              <a:cxnLst/>
              <a:rect l="l" t="t" r="r" b="b"/>
              <a:pathLst>
                <a:path w="1219" h="5587" extrusionOk="0">
                  <a:moveTo>
                    <a:pt x="1148" y="1"/>
                  </a:moveTo>
                  <a:lnTo>
                    <a:pt x="1" y="5586"/>
                  </a:lnTo>
                  <a:lnTo>
                    <a:pt x="94" y="5586"/>
                  </a:lnTo>
                  <a:lnTo>
                    <a:pt x="1219" y="24"/>
                  </a:lnTo>
                  <a:lnTo>
                    <a:pt x="1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3481578" y="3178074"/>
              <a:ext cx="65069" cy="298472"/>
            </a:xfrm>
            <a:custGeom>
              <a:avLst/>
              <a:gdLst/>
              <a:ahLst/>
              <a:cxnLst/>
              <a:rect l="l" t="t" r="r" b="b"/>
              <a:pathLst>
                <a:path w="1218" h="5587" extrusionOk="0">
                  <a:moveTo>
                    <a:pt x="94" y="1"/>
                  </a:moveTo>
                  <a:lnTo>
                    <a:pt x="0" y="24"/>
                  </a:lnTo>
                  <a:lnTo>
                    <a:pt x="1118" y="5586"/>
                  </a:lnTo>
                  <a:lnTo>
                    <a:pt x="1218" y="5586"/>
                  </a:lnTo>
                  <a:lnTo>
                    <a:pt x="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3394282" y="3179356"/>
              <a:ext cx="5075" cy="297189"/>
            </a:xfrm>
            <a:custGeom>
              <a:avLst/>
              <a:gdLst/>
              <a:ahLst/>
              <a:cxnLst/>
              <a:rect l="l" t="t" r="r" b="b"/>
              <a:pathLst>
                <a:path w="95" h="5563" extrusionOk="0">
                  <a:moveTo>
                    <a:pt x="1" y="0"/>
                  </a:moveTo>
                  <a:lnTo>
                    <a:pt x="1" y="5562"/>
                  </a:lnTo>
                  <a:lnTo>
                    <a:pt x="94" y="5562"/>
                  </a:lnTo>
                  <a:lnTo>
                    <a:pt x="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473724" y="2784281"/>
              <a:ext cx="199319" cy="161229"/>
            </a:xfrm>
            <a:custGeom>
              <a:avLst/>
              <a:gdLst/>
              <a:ahLst/>
              <a:cxnLst/>
              <a:rect l="l" t="t" r="r" b="b"/>
              <a:pathLst>
                <a:path w="3731" h="3018" extrusionOk="0">
                  <a:moveTo>
                    <a:pt x="774" y="0"/>
                  </a:moveTo>
                  <a:cubicBezTo>
                    <a:pt x="595" y="0"/>
                    <a:pt x="429" y="41"/>
                    <a:pt x="317" y="152"/>
                  </a:cubicBezTo>
                  <a:cubicBezTo>
                    <a:pt x="1" y="468"/>
                    <a:pt x="217" y="831"/>
                    <a:pt x="487" y="1101"/>
                  </a:cubicBezTo>
                  <a:cubicBezTo>
                    <a:pt x="856" y="1470"/>
                    <a:pt x="1219" y="1856"/>
                    <a:pt x="1587" y="2248"/>
                  </a:cubicBezTo>
                  <a:cubicBezTo>
                    <a:pt x="1781" y="2442"/>
                    <a:pt x="1974" y="2664"/>
                    <a:pt x="2196" y="2810"/>
                  </a:cubicBezTo>
                  <a:cubicBezTo>
                    <a:pt x="2430" y="2946"/>
                    <a:pt x="2693" y="3018"/>
                    <a:pt x="2950" y="3018"/>
                  </a:cubicBezTo>
                  <a:cubicBezTo>
                    <a:pt x="3016" y="3018"/>
                    <a:pt x="3081" y="3013"/>
                    <a:pt x="3145" y="3004"/>
                  </a:cubicBezTo>
                  <a:cubicBezTo>
                    <a:pt x="3244" y="2980"/>
                    <a:pt x="3344" y="2957"/>
                    <a:pt x="3414" y="2904"/>
                  </a:cubicBezTo>
                  <a:cubicBezTo>
                    <a:pt x="3514" y="2857"/>
                    <a:pt x="3584" y="2734"/>
                    <a:pt x="3637" y="2641"/>
                  </a:cubicBezTo>
                  <a:cubicBezTo>
                    <a:pt x="3730" y="2319"/>
                    <a:pt x="3684" y="1956"/>
                    <a:pt x="3514" y="1663"/>
                  </a:cubicBezTo>
                  <a:cubicBezTo>
                    <a:pt x="3367" y="1347"/>
                    <a:pt x="3122" y="1124"/>
                    <a:pt x="2852" y="908"/>
                  </a:cubicBezTo>
                  <a:cubicBezTo>
                    <a:pt x="2466" y="591"/>
                    <a:pt x="1974" y="299"/>
                    <a:pt x="1488" y="152"/>
                  </a:cubicBezTo>
                  <a:cubicBezTo>
                    <a:pt x="1303" y="80"/>
                    <a:pt x="1026" y="0"/>
                    <a:pt x="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498460" y="2803941"/>
              <a:ext cx="128908" cy="87346"/>
            </a:xfrm>
            <a:custGeom>
              <a:avLst/>
              <a:gdLst/>
              <a:ahLst/>
              <a:cxnLst/>
              <a:rect l="l" t="t" r="r" b="b"/>
              <a:pathLst>
                <a:path w="2413" h="1635" extrusionOk="0">
                  <a:moveTo>
                    <a:pt x="47" y="1"/>
                  </a:moveTo>
                  <a:lnTo>
                    <a:pt x="0" y="77"/>
                  </a:lnTo>
                  <a:cubicBezTo>
                    <a:pt x="855" y="463"/>
                    <a:pt x="1634" y="1002"/>
                    <a:pt x="2342" y="1634"/>
                  </a:cubicBezTo>
                  <a:lnTo>
                    <a:pt x="2413" y="1564"/>
                  </a:lnTo>
                  <a:cubicBezTo>
                    <a:pt x="1710" y="903"/>
                    <a:pt x="902" y="393"/>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313289" y="2836210"/>
              <a:ext cx="211179" cy="156902"/>
            </a:xfrm>
            <a:custGeom>
              <a:avLst/>
              <a:gdLst/>
              <a:ahLst/>
              <a:cxnLst/>
              <a:rect l="l" t="t" r="r" b="b"/>
              <a:pathLst>
                <a:path w="3953" h="2937" extrusionOk="0">
                  <a:moveTo>
                    <a:pt x="958" y="1"/>
                  </a:moveTo>
                  <a:cubicBezTo>
                    <a:pt x="633" y="1"/>
                    <a:pt x="331" y="92"/>
                    <a:pt x="170" y="398"/>
                  </a:cubicBezTo>
                  <a:cubicBezTo>
                    <a:pt x="0" y="667"/>
                    <a:pt x="732" y="1347"/>
                    <a:pt x="878" y="1522"/>
                  </a:cubicBezTo>
                  <a:cubicBezTo>
                    <a:pt x="1271" y="1909"/>
                    <a:pt x="1686" y="2278"/>
                    <a:pt x="2149" y="2547"/>
                  </a:cubicBezTo>
                  <a:cubicBezTo>
                    <a:pt x="2490" y="2763"/>
                    <a:pt x="2863" y="2936"/>
                    <a:pt x="3241" y="2936"/>
                  </a:cubicBezTo>
                  <a:cubicBezTo>
                    <a:pt x="3324" y="2936"/>
                    <a:pt x="3407" y="2928"/>
                    <a:pt x="3490" y="2910"/>
                  </a:cubicBezTo>
                  <a:cubicBezTo>
                    <a:pt x="3660" y="2863"/>
                    <a:pt x="3829" y="2764"/>
                    <a:pt x="3882" y="2594"/>
                  </a:cubicBezTo>
                  <a:cubicBezTo>
                    <a:pt x="3952" y="2471"/>
                    <a:pt x="3929" y="2348"/>
                    <a:pt x="3905" y="2202"/>
                  </a:cubicBezTo>
                  <a:cubicBezTo>
                    <a:pt x="3829" y="1838"/>
                    <a:pt x="3683" y="1470"/>
                    <a:pt x="3466" y="1177"/>
                  </a:cubicBezTo>
                  <a:cubicBezTo>
                    <a:pt x="3074" y="644"/>
                    <a:pt x="2488" y="322"/>
                    <a:pt x="1880" y="152"/>
                  </a:cubicBezTo>
                  <a:cubicBezTo>
                    <a:pt x="1626" y="91"/>
                    <a:pt x="1281" y="1"/>
                    <a:pt x="9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39521" y="2858702"/>
              <a:ext cx="139272" cy="86064"/>
            </a:xfrm>
            <a:custGeom>
              <a:avLst/>
              <a:gdLst/>
              <a:ahLst/>
              <a:cxnLst/>
              <a:rect l="l" t="t" r="r" b="b"/>
              <a:pathLst>
                <a:path w="2607" h="1611" extrusionOk="0">
                  <a:moveTo>
                    <a:pt x="48" y="1"/>
                  </a:moveTo>
                  <a:lnTo>
                    <a:pt x="1" y="100"/>
                  </a:lnTo>
                  <a:cubicBezTo>
                    <a:pt x="879" y="563"/>
                    <a:pt x="1728" y="1072"/>
                    <a:pt x="2560" y="1611"/>
                  </a:cubicBezTo>
                  <a:lnTo>
                    <a:pt x="2606" y="1540"/>
                  </a:lnTo>
                  <a:cubicBezTo>
                    <a:pt x="1781" y="978"/>
                    <a:pt x="926" y="463"/>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3477464" y="2641958"/>
              <a:ext cx="241256" cy="115446"/>
            </a:xfrm>
            <a:custGeom>
              <a:avLst/>
              <a:gdLst/>
              <a:ahLst/>
              <a:cxnLst/>
              <a:rect l="l" t="t" r="r" b="b"/>
              <a:pathLst>
                <a:path w="4516" h="2161" extrusionOk="0">
                  <a:moveTo>
                    <a:pt x="2862" y="0"/>
                  </a:moveTo>
                  <a:cubicBezTo>
                    <a:pt x="2529" y="0"/>
                    <a:pt x="2187" y="50"/>
                    <a:pt x="1857" y="129"/>
                  </a:cubicBezTo>
                  <a:cubicBezTo>
                    <a:pt x="1395" y="228"/>
                    <a:pt x="540" y="82"/>
                    <a:pt x="346" y="767"/>
                  </a:cubicBezTo>
                  <a:cubicBezTo>
                    <a:pt x="1" y="1739"/>
                    <a:pt x="1395" y="1815"/>
                    <a:pt x="1927" y="1985"/>
                  </a:cubicBezTo>
                  <a:cubicBezTo>
                    <a:pt x="2279" y="2082"/>
                    <a:pt x="2620" y="2160"/>
                    <a:pt x="2950" y="2160"/>
                  </a:cubicBezTo>
                  <a:cubicBezTo>
                    <a:pt x="3357" y="2160"/>
                    <a:pt x="3748" y="2041"/>
                    <a:pt x="4123" y="1692"/>
                  </a:cubicBezTo>
                  <a:cubicBezTo>
                    <a:pt x="4346" y="1470"/>
                    <a:pt x="4515" y="1177"/>
                    <a:pt x="4468" y="861"/>
                  </a:cubicBezTo>
                  <a:cubicBezTo>
                    <a:pt x="4416" y="691"/>
                    <a:pt x="4299" y="544"/>
                    <a:pt x="4176" y="422"/>
                  </a:cubicBezTo>
                  <a:cubicBezTo>
                    <a:pt x="3860" y="152"/>
                    <a:pt x="3467" y="35"/>
                    <a:pt x="3052" y="6"/>
                  </a:cubicBezTo>
                  <a:cubicBezTo>
                    <a:pt x="2989" y="2"/>
                    <a:pt x="2926" y="0"/>
                    <a:pt x="2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3512831" y="2690735"/>
              <a:ext cx="172074" cy="33816"/>
            </a:xfrm>
            <a:custGeom>
              <a:avLst/>
              <a:gdLst/>
              <a:ahLst/>
              <a:cxnLst/>
              <a:rect l="l" t="t" r="r" b="b"/>
              <a:pathLst>
                <a:path w="3221" h="633" extrusionOk="0">
                  <a:moveTo>
                    <a:pt x="1" y="0"/>
                  </a:moveTo>
                  <a:lnTo>
                    <a:pt x="1" y="94"/>
                  </a:lnTo>
                  <a:cubicBezTo>
                    <a:pt x="1072" y="94"/>
                    <a:pt x="2144" y="293"/>
                    <a:pt x="3168" y="633"/>
                  </a:cubicBezTo>
                  <a:lnTo>
                    <a:pt x="3221" y="533"/>
                  </a:lnTo>
                  <a:cubicBezTo>
                    <a:pt x="2173" y="194"/>
                    <a:pt x="109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1085619" y="2656329"/>
              <a:ext cx="172127" cy="111493"/>
            </a:xfrm>
            <a:custGeom>
              <a:avLst/>
              <a:gdLst/>
              <a:ahLst/>
              <a:cxnLst/>
              <a:rect l="l" t="t" r="r" b="b"/>
              <a:pathLst>
                <a:path w="3222" h="2087" extrusionOk="0">
                  <a:moveTo>
                    <a:pt x="1462" y="0"/>
                  </a:moveTo>
                  <a:cubicBezTo>
                    <a:pt x="1296" y="0"/>
                    <a:pt x="1131" y="6"/>
                    <a:pt x="973" y="6"/>
                  </a:cubicBezTo>
                  <a:lnTo>
                    <a:pt x="1" y="1007"/>
                  </a:lnTo>
                  <a:cubicBezTo>
                    <a:pt x="173" y="984"/>
                    <a:pt x="352" y="958"/>
                    <a:pt x="528" y="958"/>
                  </a:cubicBezTo>
                  <a:cubicBezTo>
                    <a:pt x="698" y="958"/>
                    <a:pt x="867" y="982"/>
                    <a:pt x="1026" y="1054"/>
                  </a:cubicBezTo>
                  <a:cubicBezTo>
                    <a:pt x="1318" y="1177"/>
                    <a:pt x="1512" y="1447"/>
                    <a:pt x="1728" y="1692"/>
                  </a:cubicBezTo>
                  <a:cubicBezTo>
                    <a:pt x="1928" y="1887"/>
                    <a:pt x="2185" y="2087"/>
                    <a:pt x="2448" y="2087"/>
                  </a:cubicBezTo>
                  <a:cubicBezTo>
                    <a:pt x="2477" y="2087"/>
                    <a:pt x="2507" y="2084"/>
                    <a:pt x="2536" y="2079"/>
                  </a:cubicBezTo>
                  <a:cubicBezTo>
                    <a:pt x="2876" y="2055"/>
                    <a:pt x="3122" y="1739"/>
                    <a:pt x="3169" y="1400"/>
                  </a:cubicBezTo>
                  <a:cubicBezTo>
                    <a:pt x="3221" y="1031"/>
                    <a:pt x="3075" y="691"/>
                    <a:pt x="2829" y="445"/>
                  </a:cubicBezTo>
                  <a:cubicBezTo>
                    <a:pt x="2583" y="205"/>
                    <a:pt x="2267" y="82"/>
                    <a:pt x="1951" y="30"/>
                  </a:cubicBezTo>
                  <a:cubicBezTo>
                    <a:pt x="1793" y="6"/>
                    <a:pt x="1627" y="0"/>
                    <a:pt x="1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1141661" y="2857473"/>
              <a:ext cx="113256" cy="67900"/>
            </a:xfrm>
            <a:custGeom>
              <a:avLst/>
              <a:gdLst/>
              <a:ahLst/>
              <a:cxnLst/>
              <a:rect l="l" t="t" r="r" b="b"/>
              <a:pathLst>
                <a:path w="2120" h="1271" extrusionOk="0">
                  <a:moveTo>
                    <a:pt x="972" y="0"/>
                  </a:moveTo>
                  <a:lnTo>
                    <a:pt x="0" y="123"/>
                  </a:lnTo>
                  <a:cubicBezTo>
                    <a:pt x="70" y="316"/>
                    <a:pt x="269" y="416"/>
                    <a:pt x="463" y="486"/>
                  </a:cubicBezTo>
                  <a:cubicBezTo>
                    <a:pt x="632" y="562"/>
                    <a:pt x="802" y="609"/>
                    <a:pt x="949" y="732"/>
                  </a:cubicBezTo>
                  <a:cubicBezTo>
                    <a:pt x="1072" y="832"/>
                    <a:pt x="1171" y="949"/>
                    <a:pt x="1294" y="1072"/>
                  </a:cubicBezTo>
                  <a:cubicBezTo>
                    <a:pt x="1411" y="1171"/>
                    <a:pt x="1534" y="1271"/>
                    <a:pt x="1704" y="1271"/>
                  </a:cubicBezTo>
                  <a:cubicBezTo>
                    <a:pt x="1926" y="1271"/>
                    <a:pt x="2120" y="1001"/>
                    <a:pt x="2096" y="732"/>
                  </a:cubicBezTo>
                  <a:cubicBezTo>
                    <a:pt x="2073" y="486"/>
                    <a:pt x="1880" y="269"/>
                    <a:pt x="1657" y="170"/>
                  </a:cubicBezTo>
                  <a:cubicBezTo>
                    <a:pt x="1464" y="47"/>
                    <a:pt x="1194" y="24"/>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1023058" y="2840110"/>
              <a:ext cx="212461" cy="141249"/>
            </a:xfrm>
            <a:custGeom>
              <a:avLst/>
              <a:gdLst/>
              <a:ahLst/>
              <a:cxnLst/>
              <a:rect l="l" t="t" r="r" b="b"/>
              <a:pathLst>
                <a:path w="3977" h="2644" extrusionOk="0">
                  <a:moveTo>
                    <a:pt x="2301" y="0"/>
                  </a:moveTo>
                  <a:cubicBezTo>
                    <a:pt x="1776" y="0"/>
                    <a:pt x="1250" y="204"/>
                    <a:pt x="850" y="571"/>
                  </a:cubicBezTo>
                  <a:cubicBezTo>
                    <a:pt x="294" y="1080"/>
                    <a:pt x="1" y="1859"/>
                    <a:pt x="24" y="2644"/>
                  </a:cubicBezTo>
                  <a:cubicBezTo>
                    <a:pt x="510" y="2398"/>
                    <a:pt x="1172" y="2035"/>
                    <a:pt x="1582" y="1666"/>
                  </a:cubicBezTo>
                  <a:cubicBezTo>
                    <a:pt x="1681" y="1566"/>
                    <a:pt x="1781" y="1473"/>
                    <a:pt x="1875" y="1397"/>
                  </a:cubicBezTo>
                  <a:cubicBezTo>
                    <a:pt x="2039" y="1282"/>
                    <a:pt x="2839" y="531"/>
                    <a:pt x="3781" y="531"/>
                  </a:cubicBezTo>
                  <a:cubicBezTo>
                    <a:pt x="3845" y="531"/>
                    <a:pt x="3911" y="534"/>
                    <a:pt x="3977" y="542"/>
                  </a:cubicBezTo>
                  <a:cubicBezTo>
                    <a:pt x="3608" y="302"/>
                    <a:pt x="3221" y="202"/>
                    <a:pt x="2929" y="103"/>
                  </a:cubicBezTo>
                  <a:cubicBezTo>
                    <a:pt x="2725" y="34"/>
                    <a:pt x="2513" y="0"/>
                    <a:pt x="2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81173" y="2645645"/>
              <a:ext cx="214011" cy="239066"/>
            </a:xfrm>
            <a:custGeom>
              <a:avLst/>
              <a:gdLst/>
              <a:ahLst/>
              <a:cxnLst/>
              <a:rect l="l" t="t" r="r" b="b"/>
              <a:pathLst>
                <a:path w="4006" h="4475" extrusionOk="0">
                  <a:moveTo>
                    <a:pt x="1966" y="1"/>
                  </a:moveTo>
                  <a:cubicBezTo>
                    <a:pt x="1298" y="1"/>
                    <a:pt x="657" y="485"/>
                    <a:pt x="346" y="1108"/>
                  </a:cubicBezTo>
                  <a:cubicBezTo>
                    <a:pt x="0" y="1793"/>
                    <a:pt x="0" y="2601"/>
                    <a:pt x="147" y="3356"/>
                  </a:cubicBezTo>
                  <a:cubicBezTo>
                    <a:pt x="223" y="3719"/>
                    <a:pt x="317" y="4088"/>
                    <a:pt x="270" y="4475"/>
                  </a:cubicBezTo>
                  <a:cubicBezTo>
                    <a:pt x="1394" y="3304"/>
                    <a:pt x="1464" y="1916"/>
                    <a:pt x="2196" y="1524"/>
                  </a:cubicBezTo>
                  <a:cubicBezTo>
                    <a:pt x="2881" y="1137"/>
                    <a:pt x="3297" y="475"/>
                    <a:pt x="4005" y="306"/>
                  </a:cubicBezTo>
                  <a:cubicBezTo>
                    <a:pt x="3929" y="230"/>
                    <a:pt x="3783" y="206"/>
                    <a:pt x="3660" y="206"/>
                  </a:cubicBezTo>
                  <a:cubicBezTo>
                    <a:pt x="3540" y="206"/>
                    <a:pt x="3418" y="212"/>
                    <a:pt x="3293" y="212"/>
                  </a:cubicBezTo>
                  <a:cubicBezTo>
                    <a:pt x="3168" y="212"/>
                    <a:pt x="3039" y="206"/>
                    <a:pt x="2904" y="183"/>
                  </a:cubicBezTo>
                  <a:cubicBezTo>
                    <a:pt x="2659" y="136"/>
                    <a:pt x="2395" y="36"/>
                    <a:pt x="2149" y="13"/>
                  </a:cubicBezTo>
                  <a:cubicBezTo>
                    <a:pt x="2088" y="5"/>
                    <a:pt x="2027" y="1"/>
                    <a:pt x="1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792209" y="2488363"/>
              <a:ext cx="185269" cy="348154"/>
            </a:xfrm>
            <a:custGeom>
              <a:avLst/>
              <a:gdLst/>
              <a:ahLst/>
              <a:cxnLst/>
              <a:rect l="l" t="t" r="r" b="b"/>
              <a:pathLst>
                <a:path w="3468" h="6517" extrusionOk="0">
                  <a:moveTo>
                    <a:pt x="718" y="0"/>
                  </a:moveTo>
                  <a:cubicBezTo>
                    <a:pt x="506" y="0"/>
                    <a:pt x="294" y="59"/>
                    <a:pt x="171" y="223"/>
                  </a:cubicBezTo>
                  <a:cubicBezTo>
                    <a:pt x="48" y="346"/>
                    <a:pt x="1" y="539"/>
                    <a:pt x="1" y="738"/>
                  </a:cubicBezTo>
                  <a:cubicBezTo>
                    <a:pt x="1" y="908"/>
                    <a:pt x="48" y="1101"/>
                    <a:pt x="100" y="1271"/>
                  </a:cubicBezTo>
                  <a:cubicBezTo>
                    <a:pt x="171" y="1517"/>
                    <a:pt x="247" y="1739"/>
                    <a:pt x="317" y="1956"/>
                  </a:cubicBezTo>
                  <a:cubicBezTo>
                    <a:pt x="393" y="2202"/>
                    <a:pt x="463" y="2418"/>
                    <a:pt x="563" y="2641"/>
                  </a:cubicBezTo>
                  <a:cubicBezTo>
                    <a:pt x="662" y="2834"/>
                    <a:pt x="780" y="3027"/>
                    <a:pt x="879" y="3226"/>
                  </a:cubicBezTo>
                  <a:cubicBezTo>
                    <a:pt x="1072" y="3519"/>
                    <a:pt x="1248" y="3812"/>
                    <a:pt x="1418" y="4105"/>
                  </a:cubicBezTo>
                  <a:cubicBezTo>
                    <a:pt x="1541" y="4321"/>
                    <a:pt x="1658" y="4520"/>
                    <a:pt x="1804" y="4690"/>
                  </a:cubicBezTo>
                  <a:cubicBezTo>
                    <a:pt x="2074" y="5006"/>
                    <a:pt x="2390" y="5223"/>
                    <a:pt x="2659" y="5492"/>
                  </a:cubicBezTo>
                  <a:cubicBezTo>
                    <a:pt x="2928" y="5762"/>
                    <a:pt x="3174" y="6101"/>
                    <a:pt x="3198" y="6517"/>
                  </a:cubicBezTo>
                  <a:cubicBezTo>
                    <a:pt x="3467" y="5955"/>
                    <a:pt x="3368" y="4883"/>
                    <a:pt x="3297" y="4397"/>
                  </a:cubicBezTo>
                  <a:cubicBezTo>
                    <a:pt x="3268" y="4151"/>
                    <a:pt x="3221" y="3935"/>
                    <a:pt x="3174" y="3712"/>
                  </a:cubicBezTo>
                  <a:cubicBezTo>
                    <a:pt x="2952" y="3004"/>
                    <a:pt x="2489" y="2418"/>
                    <a:pt x="2243" y="1739"/>
                  </a:cubicBezTo>
                  <a:cubicBezTo>
                    <a:pt x="2097" y="1370"/>
                    <a:pt x="2027" y="931"/>
                    <a:pt x="1781" y="638"/>
                  </a:cubicBezTo>
                  <a:cubicBezTo>
                    <a:pt x="1687" y="515"/>
                    <a:pt x="1564" y="422"/>
                    <a:pt x="1441" y="322"/>
                  </a:cubicBezTo>
                  <a:cubicBezTo>
                    <a:pt x="1271" y="176"/>
                    <a:pt x="1049" y="53"/>
                    <a:pt x="832" y="6"/>
                  </a:cubicBezTo>
                  <a:cubicBezTo>
                    <a:pt x="794" y="2"/>
                    <a:pt x="756"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841627" y="2530248"/>
              <a:ext cx="137082" cy="594379"/>
            </a:xfrm>
            <a:custGeom>
              <a:avLst/>
              <a:gdLst/>
              <a:ahLst/>
              <a:cxnLst/>
              <a:rect l="l" t="t" r="r" b="b"/>
              <a:pathLst>
                <a:path w="2566" h="11126" extrusionOk="0">
                  <a:moveTo>
                    <a:pt x="77" y="1"/>
                  </a:moveTo>
                  <a:lnTo>
                    <a:pt x="1" y="48"/>
                  </a:lnTo>
                  <a:cubicBezTo>
                    <a:pt x="393" y="832"/>
                    <a:pt x="809" y="1611"/>
                    <a:pt x="1201" y="2366"/>
                  </a:cubicBezTo>
                  <a:cubicBezTo>
                    <a:pt x="1348" y="2659"/>
                    <a:pt x="1494" y="2952"/>
                    <a:pt x="1611" y="3244"/>
                  </a:cubicBezTo>
                  <a:cubicBezTo>
                    <a:pt x="1933" y="3953"/>
                    <a:pt x="2150" y="5100"/>
                    <a:pt x="2273" y="6371"/>
                  </a:cubicBezTo>
                  <a:cubicBezTo>
                    <a:pt x="2419" y="7659"/>
                    <a:pt x="2466" y="9053"/>
                    <a:pt x="2466" y="10247"/>
                  </a:cubicBezTo>
                  <a:lnTo>
                    <a:pt x="2466" y="11125"/>
                  </a:lnTo>
                  <a:lnTo>
                    <a:pt x="2565" y="11125"/>
                  </a:lnTo>
                  <a:lnTo>
                    <a:pt x="2565" y="10247"/>
                  </a:lnTo>
                  <a:cubicBezTo>
                    <a:pt x="2565" y="9029"/>
                    <a:pt x="2519" y="7636"/>
                    <a:pt x="2372" y="6371"/>
                  </a:cubicBezTo>
                  <a:cubicBezTo>
                    <a:pt x="2249" y="5100"/>
                    <a:pt x="2027" y="3953"/>
                    <a:pt x="1711" y="3221"/>
                  </a:cubicBezTo>
                  <a:cubicBezTo>
                    <a:pt x="1588" y="2905"/>
                    <a:pt x="1441" y="2612"/>
                    <a:pt x="1295" y="2343"/>
                  </a:cubicBezTo>
                  <a:cubicBezTo>
                    <a:pt x="879" y="1564"/>
                    <a:pt x="493" y="779"/>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986462" y="2654139"/>
              <a:ext cx="146164" cy="423587"/>
            </a:xfrm>
            <a:custGeom>
              <a:avLst/>
              <a:gdLst/>
              <a:ahLst/>
              <a:cxnLst/>
              <a:rect l="l" t="t" r="r" b="b"/>
              <a:pathLst>
                <a:path w="2736" h="7929" extrusionOk="0">
                  <a:moveTo>
                    <a:pt x="2636" y="0"/>
                  </a:moveTo>
                  <a:cubicBezTo>
                    <a:pt x="2296" y="0"/>
                    <a:pt x="1974" y="170"/>
                    <a:pt x="1711" y="393"/>
                  </a:cubicBezTo>
                  <a:cubicBezTo>
                    <a:pt x="780" y="1148"/>
                    <a:pt x="440" y="2413"/>
                    <a:pt x="247" y="3584"/>
                  </a:cubicBezTo>
                  <a:cubicBezTo>
                    <a:pt x="71" y="4684"/>
                    <a:pt x="1" y="5809"/>
                    <a:pt x="1" y="6903"/>
                  </a:cubicBezTo>
                  <a:cubicBezTo>
                    <a:pt x="1" y="7243"/>
                    <a:pt x="1" y="7589"/>
                    <a:pt x="24" y="7928"/>
                  </a:cubicBezTo>
                  <a:lnTo>
                    <a:pt x="124" y="7905"/>
                  </a:lnTo>
                  <a:cubicBezTo>
                    <a:pt x="100" y="7589"/>
                    <a:pt x="100" y="7243"/>
                    <a:pt x="100" y="6903"/>
                  </a:cubicBezTo>
                  <a:cubicBezTo>
                    <a:pt x="100" y="5809"/>
                    <a:pt x="171" y="4684"/>
                    <a:pt x="340" y="3613"/>
                  </a:cubicBezTo>
                  <a:cubicBezTo>
                    <a:pt x="540" y="2413"/>
                    <a:pt x="879" y="1195"/>
                    <a:pt x="1757" y="463"/>
                  </a:cubicBezTo>
                  <a:cubicBezTo>
                    <a:pt x="2027" y="246"/>
                    <a:pt x="2320" y="100"/>
                    <a:pt x="2636" y="100"/>
                  </a:cubicBezTo>
                  <a:lnTo>
                    <a:pt x="2735" y="100"/>
                  </a:lnTo>
                  <a:lnTo>
                    <a:pt x="2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08687" y="2849619"/>
              <a:ext cx="182438" cy="293129"/>
            </a:xfrm>
            <a:custGeom>
              <a:avLst/>
              <a:gdLst/>
              <a:ahLst/>
              <a:cxnLst/>
              <a:rect l="l" t="t" r="r" b="b"/>
              <a:pathLst>
                <a:path w="3415" h="5487" extrusionOk="0">
                  <a:moveTo>
                    <a:pt x="2952" y="1"/>
                  </a:moveTo>
                  <a:cubicBezTo>
                    <a:pt x="2290" y="1"/>
                    <a:pt x="1658" y="317"/>
                    <a:pt x="1195" y="779"/>
                  </a:cubicBezTo>
                  <a:cubicBezTo>
                    <a:pt x="610" y="1388"/>
                    <a:pt x="293" y="2196"/>
                    <a:pt x="147" y="2999"/>
                  </a:cubicBezTo>
                  <a:cubicBezTo>
                    <a:pt x="24" y="3660"/>
                    <a:pt x="1" y="4293"/>
                    <a:pt x="1" y="4954"/>
                  </a:cubicBezTo>
                  <a:lnTo>
                    <a:pt x="1" y="5487"/>
                  </a:lnTo>
                  <a:lnTo>
                    <a:pt x="94" y="5487"/>
                  </a:lnTo>
                  <a:lnTo>
                    <a:pt x="94" y="4954"/>
                  </a:lnTo>
                  <a:cubicBezTo>
                    <a:pt x="94" y="4316"/>
                    <a:pt x="124" y="3660"/>
                    <a:pt x="241" y="3028"/>
                  </a:cubicBezTo>
                  <a:cubicBezTo>
                    <a:pt x="387" y="2220"/>
                    <a:pt x="709" y="1441"/>
                    <a:pt x="1265" y="856"/>
                  </a:cubicBezTo>
                  <a:cubicBezTo>
                    <a:pt x="1704" y="393"/>
                    <a:pt x="2343" y="100"/>
                    <a:pt x="2952" y="100"/>
                  </a:cubicBezTo>
                  <a:cubicBezTo>
                    <a:pt x="3098" y="100"/>
                    <a:pt x="3244" y="124"/>
                    <a:pt x="3391" y="147"/>
                  </a:cubicBezTo>
                  <a:lnTo>
                    <a:pt x="3414" y="48"/>
                  </a:lnTo>
                  <a:cubicBezTo>
                    <a:pt x="3268" y="24"/>
                    <a:pt x="3098" y="1"/>
                    <a:pt x="2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3"/>
            <p:cNvSpPr/>
            <p:nvPr/>
          </p:nvSpPr>
          <p:spPr>
            <a:xfrm>
              <a:off x="647695" y="2742984"/>
              <a:ext cx="291901" cy="216895"/>
            </a:xfrm>
            <a:custGeom>
              <a:avLst/>
              <a:gdLst/>
              <a:ahLst/>
              <a:cxnLst/>
              <a:rect l="l" t="t" r="r" b="b"/>
              <a:pathLst>
                <a:path w="5464" h="4060" extrusionOk="0">
                  <a:moveTo>
                    <a:pt x="2102" y="1"/>
                  </a:moveTo>
                  <a:cubicBezTo>
                    <a:pt x="1915" y="1"/>
                    <a:pt x="1726" y="23"/>
                    <a:pt x="1535" y="70"/>
                  </a:cubicBezTo>
                  <a:cubicBezTo>
                    <a:pt x="996" y="217"/>
                    <a:pt x="510" y="433"/>
                    <a:pt x="1" y="656"/>
                  </a:cubicBezTo>
                  <a:cubicBezTo>
                    <a:pt x="477" y="553"/>
                    <a:pt x="822" y="498"/>
                    <a:pt x="1124" y="498"/>
                  </a:cubicBezTo>
                  <a:cubicBezTo>
                    <a:pt x="1546" y="498"/>
                    <a:pt x="1881" y="607"/>
                    <a:pt x="2366" y="849"/>
                  </a:cubicBezTo>
                  <a:cubicBezTo>
                    <a:pt x="3168" y="1265"/>
                    <a:pt x="3607" y="2290"/>
                    <a:pt x="4123" y="3045"/>
                  </a:cubicBezTo>
                  <a:cubicBezTo>
                    <a:pt x="4254" y="3234"/>
                    <a:pt x="4905" y="4059"/>
                    <a:pt x="5233" y="4059"/>
                  </a:cubicBezTo>
                  <a:cubicBezTo>
                    <a:pt x="5330" y="4059"/>
                    <a:pt x="5399" y="3986"/>
                    <a:pt x="5417" y="3800"/>
                  </a:cubicBezTo>
                  <a:cubicBezTo>
                    <a:pt x="5464" y="3045"/>
                    <a:pt x="5270" y="2143"/>
                    <a:pt x="4831" y="1581"/>
                  </a:cubicBezTo>
                  <a:cubicBezTo>
                    <a:pt x="4125" y="711"/>
                    <a:pt x="3156" y="1"/>
                    <a:pt x="2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3"/>
            <p:cNvSpPr/>
            <p:nvPr/>
          </p:nvSpPr>
          <p:spPr>
            <a:xfrm>
              <a:off x="706195" y="2746724"/>
              <a:ext cx="260595" cy="366318"/>
            </a:xfrm>
            <a:custGeom>
              <a:avLst/>
              <a:gdLst/>
              <a:ahLst/>
              <a:cxnLst/>
              <a:rect l="l" t="t" r="r" b="b"/>
              <a:pathLst>
                <a:path w="4878" h="6857" extrusionOk="0">
                  <a:moveTo>
                    <a:pt x="779" y="0"/>
                  </a:moveTo>
                  <a:cubicBezTo>
                    <a:pt x="516" y="0"/>
                    <a:pt x="247" y="24"/>
                    <a:pt x="1" y="94"/>
                  </a:cubicBezTo>
                  <a:lnTo>
                    <a:pt x="24" y="170"/>
                  </a:lnTo>
                  <a:cubicBezTo>
                    <a:pt x="270" y="123"/>
                    <a:pt x="539" y="94"/>
                    <a:pt x="779" y="94"/>
                  </a:cubicBezTo>
                  <a:cubicBezTo>
                    <a:pt x="1441" y="94"/>
                    <a:pt x="2050" y="293"/>
                    <a:pt x="2536" y="756"/>
                  </a:cubicBezTo>
                  <a:cubicBezTo>
                    <a:pt x="2881" y="1072"/>
                    <a:pt x="3221" y="1611"/>
                    <a:pt x="3514" y="2196"/>
                  </a:cubicBezTo>
                  <a:cubicBezTo>
                    <a:pt x="3830" y="2782"/>
                    <a:pt x="4076" y="3391"/>
                    <a:pt x="4222" y="3877"/>
                  </a:cubicBezTo>
                  <a:cubicBezTo>
                    <a:pt x="4515" y="4831"/>
                    <a:pt x="4638" y="5856"/>
                    <a:pt x="4784" y="6857"/>
                  </a:cubicBezTo>
                  <a:lnTo>
                    <a:pt x="4878" y="6857"/>
                  </a:lnTo>
                  <a:cubicBezTo>
                    <a:pt x="4732" y="5832"/>
                    <a:pt x="4615" y="4831"/>
                    <a:pt x="4322" y="3853"/>
                  </a:cubicBezTo>
                  <a:cubicBezTo>
                    <a:pt x="4146" y="3367"/>
                    <a:pt x="3906" y="2729"/>
                    <a:pt x="3613" y="2143"/>
                  </a:cubicBezTo>
                  <a:cubicBezTo>
                    <a:pt x="3321" y="1558"/>
                    <a:pt x="2952" y="1025"/>
                    <a:pt x="2612" y="680"/>
                  </a:cubicBezTo>
                  <a:cubicBezTo>
                    <a:pt x="2097" y="194"/>
                    <a:pt x="1441"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3"/>
            <p:cNvSpPr/>
            <p:nvPr/>
          </p:nvSpPr>
          <p:spPr>
            <a:xfrm>
              <a:off x="860112" y="3063264"/>
              <a:ext cx="238425" cy="216521"/>
            </a:xfrm>
            <a:custGeom>
              <a:avLst/>
              <a:gdLst/>
              <a:ahLst/>
              <a:cxnLst/>
              <a:rect l="l" t="t" r="r" b="b"/>
              <a:pathLst>
                <a:path w="4463" h="4053" extrusionOk="0">
                  <a:moveTo>
                    <a:pt x="0" y="1"/>
                  </a:moveTo>
                  <a:lnTo>
                    <a:pt x="633" y="4053"/>
                  </a:lnTo>
                  <a:lnTo>
                    <a:pt x="3853" y="4053"/>
                  </a:lnTo>
                  <a:lnTo>
                    <a:pt x="4462" y="1"/>
                  </a:ln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3"/>
            <p:cNvSpPr/>
            <p:nvPr/>
          </p:nvSpPr>
          <p:spPr>
            <a:xfrm>
              <a:off x="867912" y="3111453"/>
              <a:ext cx="222772" cy="13195"/>
            </a:xfrm>
            <a:custGeom>
              <a:avLst/>
              <a:gdLst/>
              <a:ahLst/>
              <a:cxnLst/>
              <a:rect l="l" t="t" r="r" b="b"/>
              <a:pathLst>
                <a:path w="4170" h="247" extrusionOk="0">
                  <a:moveTo>
                    <a:pt x="1" y="0"/>
                  </a:moveTo>
                  <a:lnTo>
                    <a:pt x="24" y="246"/>
                  </a:lnTo>
                  <a:lnTo>
                    <a:pt x="4146" y="246"/>
                  </a:lnTo>
                  <a:lnTo>
                    <a:pt x="41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3"/>
            <p:cNvSpPr/>
            <p:nvPr/>
          </p:nvSpPr>
          <p:spPr>
            <a:xfrm>
              <a:off x="849481" y="3118024"/>
              <a:ext cx="57589" cy="358518"/>
            </a:xfrm>
            <a:custGeom>
              <a:avLst/>
              <a:gdLst/>
              <a:ahLst/>
              <a:cxnLst/>
              <a:rect l="l" t="t" r="r" b="b"/>
              <a:pathLst>
                <a:path w="1078" h="6711" extrusionOk="0">
                  <a:moveTo>
                    <a:pt x="978" y="0"/>
                  </a:moveTo>
                  <a:lnTo>
                    <a:pt x="0" y="6710"/>
                  </a:lnTo>
                  <a:lnTo>
                    <a:pt x="100" y="6710"/>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3"/>
            <p:cNvSpPr/>
            <p:nvPr/>
          </p:nvSpPr>
          <p:spPr>
            <a:xfrm>
              <a:off x="1050305" y="3118024"/>
              <a:ext cx="58872" cy="358518"/>
            </a:xfrm>
            <a:custGeom>
              <a:avLst/>
              <a:gdLst/>
              <a:ahLst/>
              <a:cxnLst/>
              <a:rect l="l" t="t" r="r" b="b"/>
              <a:pathLst>
                <a:path w="1102" h="6711" extrusionOk="0">
                  <a:moveTo>
                    <a:pt x="0" y="0"/>
                  </a:moveTo>
                  <a:lnTo>
                    <a:pt x="1002" y="6710"/>
                  </a:lnTo>
                  <a:lnTo>
                    <a:pt x="1101" y="6710"/>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3"/>
            <p:cNvSpPr/>
            <p:nvPr/>
          </p:nvSpPr>
          <p:spPr>
            <a:xfrm>
              <a:off x="976151" y="3118024"/>
              <a:ext cx="5075" cy="358518"/>
            </a:xfrm>
            <a:custGeom>
              <a:avLst/>
              <a:gdLst/>
              <a:ahLst/>
              <a:cxnLst/>
              <a:rect l="l" t="t" r="r" b="b"/>
              <a:pathLst>
                <a:path w="95" h="6711" extrusionOk="0">
                  <a:moveTo>
                    <a:pt x="1" y="0"/>
                  </a:moveTo>
                  <a:lnTo>
                    <a:pt x="1" y="6710"/>
                  </a:lnTo>
                  <a:lnTo>
                    <a:pt x="94" y="6710"/>
                  </a:lnTo>
                  <a:lnTo>
                    <a:pt x="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3"/>
            <p:cNvSpPr/>
            <p:nvPr/>
          </p:nvSpPr>
          <p:spPr>
            <a:xfrm>
              <a:off x="608588" y="2742183"/>
              <a:ext cx="243713" cy="133556"/>
            </a:xfrm>
            <a:custGeom>
              <a:avLst/>
              <a:gdLst/>
              <a:ahLst/>
              <a:cxnLst/>
              <a:rect l="l" t="t" r="r" b="b"/>
              <a:pathLst>
                <a:path w="4562" h="2500" extrusionOk="0">
                  <a:moveTo>
                    <a:pt x="2821" y="1"/>
                  </a:moveTo>
                  <a:cubicBezTo>
                    <a:pt x="2740" y="1"/>
                    <a:pt x="2661" y="4"/>
                    <a:pt x="2583" y="9"/>
                  </a:cubicBezTo>
                  <a:cubicBezTo>
                    <a:pt x="1951" y="62"/>
                    <a:pt x="1289" y="279"/>
                    <a:pt x="756" y="648"/>
                  </a:cubicBezTo>
                  <a:cubicBezTo>
                    <a:pt x="264" y="1011"/>
                    <a:pt x="1" y="1497"/>
                    <a:pt x="411" y="2111"/>
                  </a:cubicBezTo>
                  <a:cubicBezTo>
                    <a:pt x="606" y="2378"/>
                    <a:pt x="924" y="2500"/>
                    <a:pt x="1247" y="2500"/>
                  </a:cubicBezTo>
                  <a:cubicBezTo>
                    <a:pt x="1457" y="2500"/>
                    <a:pt x="1669" y="2448"/>
                    <a:pt x="1851" y="2351"/>
                  </a:cubicBezTo>
                  <a:cubicBezTo>
                    <a:pt x="2343" y="2111"/>
                    <a:pt x="2682" y="1672"/>
                    <a:pt x="3046" y="1280"/>
                  </a:cubicBezTo>
                  <a:cubicBezTo>
                    <a:pt x="3414" y="864"/>
                    <a:pt x="4562" y="618"/>
                    <a:pt x="4562" y="618"/>
                  </a:cubicBezTo>
                  <a:cubicBezTo>
                    <a:pt x="4562" y="618"/>
                    <a:pt x="4293" y="355"/>
                    <a:pt x="4000" y="232"/>
                  </a:cubicBezTo>
                  <a:cubicBezTo>
                    <a:pt x="3854" y="179"/>
                    <a:pt x="3707" y="109"/>
                    <a:pt x="3561" y="85"/>
                  </a:cubicBezTo>
                  <a:cubicBezTo>
                    <a:pt x="3322" y="28"/>
                    <a:pt x="3067" y="1"/>
                    <a:pt x="2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3"/>
            <p:cNvSpPr/>
            <p:nvPr/>
          </p:nvSpPr>
          <p:spPr>
            <a:xfrm>
              <a:off x="663348" y="2743892"/>
              <a:ext cx="135479" cy="75753"/>
            </a:xfrm>
            <a:custGeom>
              <a:avLst/>
              <a:gdLst/>
              <a:ahLst/>
              <a:cxnLst/>
              <a:rect l="l" t="t" r="r" b="b"/>
              <a:pathLst>
                <a:path w="2536" h="1418" extrusionOk="0">
                  <a:moveTo>
                    <a:pt x="2536" y="1"/>
                  </a:moveTo>
                  <a:cubicBezTo>
                    <a:pt x="1950" y="53"/>
                    <a:pt x="1412" y="223"/>
                    <a:pt x="972" y="469"/>
                  </a:cubicBezTo>
                  <a:cubicBezTo>
                    <a:pt x="533" y="709"/>
                    <a:pt x="170" y="1002"/>
                    <a:pt x="0" y="1371"/>
                  </a:cubicBezTo>
                  <a:lnTo>
                    <a:pt x="71" y="1418"/>
                  </a:lnTo>
                  <a:cubicBezTo>
                    <a:pt x="241" y="1078"/>
                    <a:pt x="586" y="785"/>
                    <a:pt x="996" y="539"/>
                  </a:cubicBezTo>
                  <a:cubicBezTo>
                    <a:pt x="1435" y="323"/>
                    <a:pt x="1974" y="147"/>
                    <a:pt x="2536" y="100"/>
                  </a:cubicBezTo>
                  <a:lnTo>
                    <a:pt x="2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3"/>
            <p:cNvSpPr/>
            <p:nvPr/>
          </p:nvSpPr>
          <p:spPr>
            <a:xfrm>
              <a:off x="1338812" y="2686675"/>
              <a:ext cx="5022" cy="789852"/>
            </a:xfrm>
            <a:custGeom>
              <a:avLst/>
              <a:gdLst/>
              <a:ahLst/>
              <a:cxnLst/>
              <a:rect l="l" t="t" r="r" b="b"/>
              <a:pathLst>
                <a:path w="94" h="14785" extrusionOk="0">
                  <a:moveTo>
                    <a:pt x="0" y="0"/>
                  </a:moveTo>
                  <a:lnTo>
                    <a:pt x="0" y="14784"/>
                  </a:lnTo>
                  <a:lnTo>
                    <a:pt x="94" y="14784"/>
                  </a:lnTo>
                  <a:lnTo>
                    <a:pt x="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3"/>
            <p:cNvSpPr/>
            <p:nvPr/>
          </p:nvSpPr>
          <p:spPr>
            <a:xfrm>
              <a:off x="3103383" y="2686675"/>
              <a:ext cx="5342" cy="789852"/>
            </a:xfrm>
            <a:custGeom>
              <a:avLst/>
              <a:gdLst/>
              <a:ahLst/>
              <a:cxnLst/>
              <a:rect l="l" t="t" r="r" b="b"/>
              <a:pathLst>
                <a:path w="100" h="14785" extrusionOk="0">
                  <a:moveTo>
                    <a:pt x="0" y="0"/>
                  </a:moveTo>
                  <a:lnTo>
                    <a:pt x="0" y="14784"/>
                  </a:lnTo>
                  <a:lnTo>
                    <a:pt x="100" y="1478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3"/>
            <p:cNvSpPr/>
            <p:nvPr/>
          </p:nvSpPr>
          <p:spPr>
            <a:xfrm>
              <a:off x="1281220" y="2664450"/>
              <a:ext cx="1884692" cy="44448"/>
            </a:xfrm>
            <a:custGeom>
              <a:avLst/>
              <a:gdLst/>
              <a:ahLst/>
              <a:cxnLst/>
              <a:rect l="l" t="t" r="r" b="b"/>
              <a:pathLst>
                <a:path w="35279" h="832" extrusionOk="0">
                  <a:moveTo>
                    <a:pt x="1" y="1"/>
                  </a:moveTo>
                  <a:lnTo>
                    <a:pt x="1" y="832"/>
                  </a:lnTo>
                  <a:lnTo>
                    <a:pt x="35278" y="832"/>
                  </a:lnTo>
                  <a:lnTo>
                    <a:pt x="35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34"/>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Dataset Summary</a:t>
            </a:r>
            <a:endParaRPr/>
          </a:p>
        </p:txBody>
      </p:sp>
      <p:sp>
        <p:nvSpPr>
          <p:cNvPr id="1897" name="Google Shape;1897;p34"/>
          <p:cNvSpPr txBox="1">
            <a:spLocks noGrp="1"/>
          </p:cNvSpPr>
          <p:nvPr>
            <p:ph type="title"/>
          </p:nvPr>
        </p:nvSpPr>
        <p:spPr>
          <a:xfrm>
            <a:off x="5362050" y="1735580"/>
            <a:ext cx="3018300" cy="44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a:t>
            </a:r>
            <a:endParaRPr/>
          </a:p>
        </p:txBody>
      </p:sp>
      <p:sp>
        <p:nvSpPr>
          <p:cNvPr id="1898" name="Google Shape;1898;p34"/>
          <p:cNvSpPr txBox="1">
            <a:spLocks noGrp="1"/>
          </p:cNvSpPr>
          <p:nvPr>
            <p:ph type="subTitle" idx="1"/>
          </p:nvPr>
        </p:nvSpPr>
        <p:spPr>
          <a:xfrm>
            <a:off x="5362050" y="2023155"/>
            <a:ext cx="30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12,477 rows and 13 features</a:t>
            </a:r>
            <a:endParaRPr/>
          </a:p>
        </p:txBody>
      </p:sp>
      <p:grpSp>
        <p:nvGrpSpPr>
          <p:cNvPr id="1899" name="Google Shape;1899;p34"/>
          <p:cNvGrpSpPr/>
          <p:nvPr/>
        </p:nvGrpSpPr>
        <p:grpSpPr>
          <a:xfrm>
            <a:off x="4502900" y="3488425"/>
            <a:ext cx="4368263" cy="1488852"/>
            <a:chOff x="4502900" y="3488425"/>
            <a:chExt cx="4368263" cy="1488852"/>
          </a:xfrm>
        </p:grpSpPr>
        <p:sp>
          <p:nvSpPr>
            <p:cNvPr id="1900" name="Google Shape;1900;p34"/>
            <p:cNvSpPr/>
            <p:nvPr/>
          </p:nvSpPr>
          <p:spPr>
            <a:xfrm>
              <a:off x="6756842" y="4395529"/>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6625121" y="4079495"/>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6717329" y="4174115"/>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977933" y="4053606"/>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6126641" y="3792508"/>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6514975" y="3783709"/>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6040752" y="4125633"/>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6245214" y="3875339"/>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6600863" y="3906426"/>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6826933" y="4448632"/>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8109206" y="3528794"/>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7584395" y="3527809"/>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7397872" y="3905984"/>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7757735" y="3651648"/>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7525380" y="3998872"/>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8161901" y="3610028"/>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8225638" y="3848057"/>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8263044" y="3921952"/>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4502900" y="3852772"/>
              <a:ext cx="664993" cy="1124505"/>
            </a:xfrm>
            <a:custGeom>
              <a:avLst/>
              <a:gdLst/>
              <a:ahLst/>
              <a:cxnLst/>
              <a:rect l="l" t="t" r="r" b="b"/>
              <a:pathLst>
                <a:path w="19573" h="33098" extrusionOk="0">
                  <a:moveTo>
                    <a:pt x="5647" y="1"/>
                  </a:moveTo>
                  <a:cubicBezTo>
                    <a:pt x="5528" y="1"/>
                    <a:pt x="5409" y="6"/>
                    <a:pt x="5289" y="17"/>
                  </a:cubicBezTo>
                  <a:cubicBezTo>
                    <a:pt x="1" y="467"/>
                    <a:pt x="4266" y="9958"/>
                    <a:pt x="5615" y="13510"/>
                  </a:cubicBezTo>
                  <a:cubicBezTo>
                    <a:pt x="6452" y="15836"/>
                    <a:pt x="7616" y="18100"/>
                    <a:pt x="8841" y="20241"/>
                  </a:cubicBezTo>
                  <a:cubicBezTo>
                    <a:pt x="10919" y="24118"/>
                    <a:pt x="14083" y="29406"/>
                    <a:pt x="16409" y="33097"/>
                  </a:cubicBezTo>
                  <a:lnTo>
                    <a:pt x="19573" y="32710"/>
                  </a:lnTo>
                  <a:cubicBezTo>
                    <a:pt x="18860" y="29019"/>
                    <a:pt x="17696" y="21590"/>
                    <a:pt x="16797" y="17077"/>
                  </a:cubicBezTo>
                  <a:cubicBezTo>
                    <a:pt x="16409" y="14875"/>
                    <a:pt x="15184" y="12160"/>
                    <a:pt x="14409" y="10098"/>
                  </a:cubicBezTo>
                  <a:cubicBezTo>
                    <a:pt x="13022" y="6390"/>
                    <a:pt x="9745" y="1"/>
                    <a:pt x="5647"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227416" y="3698968"/>
              <a:ext cx="509013" cy="1210325"/>
            </a:xfrm>
            <a:custGeom>
              <a:avLst/>
              <a:gdLst/>
              <a:ahLst/>
              <a:cxnLst/>
              <a:rect l="l" t="t" r="r" b="b"/>
              <a:pathLst>
                <a:path w="14982" h="35624" extrusionOk="0">
                  <a:moveTo>
                    <a:pt x="10981" y="0"/>
                  </a:moveTo>
                  <a:cubicBezTo>
                    <a:pt x="9495" y="0"/>
                    <a:pt x="7910" y="1210"/>
                    <a:pt x="6778" y="2342"/>
                  </a:cubicBezTo>
                  <a:cubicBezTo>
                    <a:pt x="2575" y="6545"/>
                    <a:pt x="388" y="15586"/>
                    <a:pt x="388" y="21991"/>
                  </a:cubicBezTo>
                  <a:cubicBezTo>
                    <a:pt x="311" y="25543"/>
                    <a:pt x="0" y="29870"/>
                    <a:pt x="1288" y="33235"/>
                  </a:cubicBezTo>
                  <a:lnTo>
                    <a:pt x="3288" y="35624"/>
                  </a:lnTo>
                  <a:cubicBezTo>
                    <a:pt x="5041" y="29994"/>
                    <a:pt x="11043" y="19339"/>
                    <a:pt x="12268" y="13586"/>
                  </a:cubicBezTo>
                  <a:cubicBezTo>
                    <a:pt x="12919" y="10670"/>
                    <a:pt x="14982" y="3831"/>
                    <a:pt x="13245" y="1303"/>
                  </a:cubicBezTo>
                  <a:cubicBezTo>
                    <a:pt x="12581" y="364"/>
                    <a:pt x="11796" y="0"/>
                    <a:pt x="10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299612" y="3842274"/>
              <a:ext cx="272446" cy="1020643"/>
            </a:xfrm>
            <a:custGeom>
              <a:avLst/>
              <a:gdLst/>
              <a:ahLst/>
              <a:cxnLst/>
              <a:rect l="l" t="t" r="r" b="b"/>
              <a:pathLst>
                <a:path w="8019" h="30041" fill="none" extrusionOk="0">
                  <a:moveTo>
                    <a:pt x="8018" y="0"/>
                  </a:moveTo>
                  <a:cubicBezTo>
                    <a:pt x="5041" y="7755"/>
                    <a:pt x="1039" y="21837"/>
                    <a:pt x="0" y="30041"/>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4697882" y="3925513"/>
              <a:ext cx="415242" cy="1029612"/>
            </a:xfrm>
            <a:custGeom>
              <a:avLst/>
              <a:gdLst/>
              <a:ahLst/>
              <a:cxnLst/>
              <a:rect l="l" t="t" r="r" b="b"/>
              <a:pathLst>
                <a:path w="12222" h="30305" fill="none" extrusionOk="0">
                  <a:moveTo>
                    <a:pt x="0" y="1"/>
                  </a:moveTo>
                  <a:cubicBezTo>
                    <a:pt x="3753" y="6080"/>
                    <a:pt x="9243" y="19061"/>
                    <a:pt x="12221" y="30305"/>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4955005" y="3488425"/>
              <a:ext cx="373079" cy="1199046"/>
            </a:xfrm>
            <a:custGeom>
              <a:avLst/>
              <a:gdLst/>
              <a:ahLst/>
              <a:cxnLst/>
              <a:rect l="l" t="t" r="r" b="b"/>
              <a:pathLst>
                <a:path w="10981" h="35292" extrusionOk="0">
                  <a:moveTo>
                    <a:pt x="4034" y="0"/>
                  </a:moveTo>
                  <a:cubicBezTo>
                    <a:pt x="3369" y="0"/>
                    <a:pt x="2667" y="290"/>
                    <a:pt x="1939" y="971"/>
                  </a:cubicBezTo>
                  <a:cubicBezTo>
                    <a:pt x="0" y="2723"/>
                    <a:pt x="326" y="12478"/>
                    <a:pt x="512" y="15068"/>
                  </a:cubicBezTo>
                  <a:cubicBezTo>
                    <a:pt x="962" y="20170"/>
                    <a:pt x="3614" y="29274"/>
                    <a:pt x="4529" y="34314"/>
                  </a:cubicBezTo>
                  <a:lnTo>
                    <a:pt x="6390" y="35291"/>
                  </a:lnTo>
                  <a:cubicBezTo>
                    <a:pt x="8018" y="32702"/>
                    <a:pt x="9880" y="24311"/>
                    <a:pt x="10267" y="21272"/>
                  </a:cubicBezTo>
                  <a:cubicBezTo>
                    <a:pt x="10919" y="17069"/>
                    <a:pt x="10981" y="12540"/>
                    <a:pt x="9957" y="8415"/>
                  </a:cubicBezTo>
                  <a:cubicBezTo>
                    <a:pt x="9371" y="6073"/>
                    <a:pt x="7083" y="0"/>
                    <a:pt x="4034"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097801" y="3594087"/>
              <a:ext cx="94349" cy="1075988"/>
            </a:xfrm>
            <a:custGeom>
              <a:avLst/>
              <a:gdLst/>
              <a:ahLst/>
              <a:cxnLst/>
              <a:rect l="l" t="t" r="r" b="b"/>
              <a:pathLst>
                <a:path w="2777" h="31670" fill="none" extrusionOk="0">
                  <a:moveTo>
                    <a:pt x="0" y="1"/>
                  </a:moveTo>
                  <a:cubicBezTo>
                    <a:pt x="2776" y="7305"/>
                    <a:pt x="2063" y="25327"/>
                    <a:pt x="1163" y="3167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4" name="Google Shape;1924;p34"/>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5" name="Google Shape;1925;p34"/>
          <p:cNvGrpSpPr/>
          <p:nvPr/>
        </p:nvGrpSpPr>
        <p:grpSpPr>
          <a:xfrm>
            <a:off x="5666850" y="1252974"/>
            <a:ext cx="382529" cy="382529"/>
            <a:chOff x="2778137" y="1329174"/>
            <a:chExt cx="382529" cy="382529"/>
          </a:xfrm>
        </p:grpSpPr>
        <p:sp>
          <p:nvSpPr>
            <p:cNvPr id="1926" name="Google Shape;1926;p34"/>
            <p:cNvSpPr/>
            <p:nvPr/>
          </p:nvSpPr>
          <p:spPr>
            <a:xfrm>
              <a:off x="2968390" y="1342252"/>
              <a:ext cx="96768" cy="94510"/>
            </a:xfrm>
            <a:custGeom>
              <a:avLst/>
              <a:gdLst/>
              <a:ahLst/>
              <a:cxnLst/>
              <a:rect l="l" t="t" r="r" b="b"/>
              <a:pathLst>
                <a:path w="3685" h="3599" extrusionOk="0">
                  <a:moveTo>
                    <a:pt x="0" y="0"/>
                  </a:moveTo>
                  <a:lnTo>
                    <a:pt x="0" y="3599"/>
                  </a:lnTo>
                  <a:lnTo>
                    <a:pt x="2929" y="3599"/>
                  </a:lnTo>
                  <a:lnTo>
                    <a:pt x="2709" y="3149"/>
                  </a:lnTo>
                  <a:cubicBezTo>
                    <a:pt x="2651" y="3044"/>
                    <a:pt x="2594" y="2939"/>
                    <a:pt x="2517" y="2843"/>
                  </a:cubicBezTo>
                  <a:cubicBezTo>
                    <a:pt x="2087" y="2240"/>
                    <a:pt x="2297" y="1991"/>
                    <a:pt x="2335" y="1953"/>
                  </a:cubicBezTo>
                  <a:cubicBezTo>
                    <a:pt x="2410" y="1886"/>
                    <a:pt x="2508" y="1848"/>
                    <a:pt x="2611" y="1848"/>
                  </a:cubicBezTo>
                  <a:cubicBezTo>
                    <a:pt x="2640" y="1848"/>
                    <a:pt x="2669" y="1851"/>
                    <a:pt x="2699" y="1857"/>
                  </a:cubicBezTo>
                  <a:cubicBezTo>
                    <a:pt x="2852" y="1895"/>
                    <a:pt x="2986" y="1982"/>
                    <a:pt x="3091" y="2106"/>
                  </a:cubicBezTo>
                  <a:lnTo>
                    <a:pt x="3627" y="2651"/>
                  </a:lnTo>
                  <a:lnTo>
                    <a:pt x="3627" y="412"/>
                  </a:lnTo>
                  <a:cubicBezTo>
                    <a:pt x="3627" y="393"/>
                    <a:pt x="3627" y="374"/>
                    <a:pt x="3627" y="355"/>
                  </a:cubicBezTo>
                  <a:lnTo>
                    <a:pt x="36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2968390" y="1413127"/>
              <a:ext cx="76916" cy="23634"/>
            </a:xfrm>
            <a:custGeom>
              <a:avLst/>
              <a:gdLst/>
              <a:ahLst/>
              <a:cxnLst/>
              <a:rect l="l" t="t" r="r" b="b"/>
              <a:pathLst>
                <a:path w="2929" h="900" extrusionOk="0">
                  <a:moveTo>
                    <a:pt x="0" y="0"/>
                  </a:moveTo>
                  <a:lnTo>
                    <a:pt x="0" y="900"/>
                  </a:lnTo>
                  <a:lnTo>
                    <a:pt x="2929" y="900"/>
                  </a:lnTo>
                  <a:lnTo>
                    <a:pt x="2709" y="450"/>
                  </a:lnTo>
                  <a:cubicBezTo>
                    <a:pt x="2661" y="335"/>
                    <a:pt x="2594" y="230"/>
                    <a:pt x="2527" y="134"/>
                  </a:cubicBezTo>
                  <a:cubicBezTo>
                    <a:pt x="2489" y="86"/>
                    <a:pt x="2460" y="39"/>
                    <a:pt x="2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2873880" y="1605640"/>
              <a:ext cx="96794" cy="94247"/>
            </a:xfrm>
            <a:custGeom>
              <a:avLst/>
              <a:gdLst/>
              <a:ahLst/>
              <a:cxnLst/>
              <a:rect l="l" t="t" r="r" b="b"/>
              <a:pathLst>
                <a:path w="3686" h="3589" extrusionOk="0">
                  <a:moveTo>
                    <a:pt x="766" y="0"/>
                  </a:moveTo>
                  <a:lnTo>
                    <a:pt x="977" y="440"/>
                  </a:lnTo>
                  <a:cubicBezTo>
                    <a:pt x="1034" y="555"/>
                    <a:pt x="1092" y="651"/>
                    <a:pt x="1168" y="756"/>
                  </a:cubicBezTo>
                  <a:cubicBezTo>
                    <a:pt x="1599" y="1349"/>
                    <a:pt x="1389" y="1608"/>
                    <a:pt x="1350" y="1637"/>
                  </a:cubicBezTo>
                  <a:cubicBezTo>
                    <a:pt x="1276" y="1704"/>
                    <a:pt x="1178" y="1742"/>
                    <a:pt x="1075" y="1742"/>
                  </a:cubicBezTo>
                  <a:cubicBezTo>
                    <a:pt x="1046" y="1742"/>
                    <a:pt x="1016" y="1739"/>
                    <a:pt x="987" y="1732"/>
                  </a:cubicBezTo>
                  <a:cubicBezTo>
                    <a:pt x="843" y="1684"/>
                    <a:pt x="699" y="1598"/>
                    <a:pt x="594" y="1483"/>
                  </a:cubicBezTo>
                  <a:lnTo>
                    <a:pt x="58" y="938"/>
                  </a:lnTo>
                  <a:lnTo>
                    <a:pt x="58" y="3177"/>
                  </a:lnTo>
                  <a:cubicBezTo>
                    <a:pt x="58" y="3197"/>
                    <a:pt x="58" y="3216"/>
                    <a:pt x="58" y="3225"/>
                  </a:cubicBezTo>
                  <a:lnTo>
                    <a:pt x="1" y="3589"/>
                  </a:lnTo>
                  <a:lnTo>
                    <a:pt x="3685" y="3589"/>
                  </a:lnTo>
                  <a:lnTo>
                    <a:pt x="36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2893996" y="1605640"/>
              <a:ext cx="76679" cy="23398"/>
            </a:xfrm>
            <a:custGeom>
              <a:avLst/>
              <a:gdLst/>
              <a:ahLst/>
              <a:cxnLst/>
              <a:rect l="l" t="t" r="r" b="b"/>
              <a:pathLst>
                <a:path w="2920" h="891" extrusionOk="0">
                  <a:moveTo>
                    <a:pt x="0" y="0"/>
                  </a:moveTo>
                  <a:lnTo>
                    <a:pt x="211" y="440"/>
                  </a:lnTo>
                  <a:cubicBezTo>
                    <a:pt x="268" y="555"/>
                    <a:pt x="326" y="651"/>
                    <a:pt x="402" y="756"/>
                  </a:cubicBezTo>
                  <a:cubicBezTo>
                    <a:pt x="441" y="804"/>
                    <a:pt x="469" y="852"/>
                    <a:pt x="498" y="890"/>
                  </a:cubicBezTo>
                  <a:lnTo>
                    <a:pt x="2919" y="890"/>
                  </a:lnTo>
                  <a:lnTo>
                    <a:pt x="29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2784912" y="1546056"/>
              <a:ext cx="132744" cy="165648"/>
            </a:xfrm>
            <a:custGeom>
              <a:avLst/>
              <a:gdLst/>
              <a:ahLst/>
              <a:cxnLst/>
              <a:rect l="l" t="t" r="r" b="b"/>
              <a:pathLst>
                <a:path w="5055" h="6308" extrusionOk="0">
                  <a:moveTo>
                    <a:pt x="585" y="1"/>
                  </a:moveTo>
                  <a:lnTo>
                    <a:pt x="585" y="1121"/>
                  </a:lnTo>
                  <a:cubicBezTo>
                    <a:pt x="1" y="1551"/>
                    <a:pt x="20" y="3159"/>
                    <a:pt x="30" y="3226"/>
                  </a:cubicBezTo>
                  <a:lnTo>
                    <a:pt x="30" y="4422"/>
                  </a:lnTo>
                  <a:cubicBezTo>
                    <a:pt x="30" y="4700"/>
                    <a:pt x="250" y="4920"/>
                    <a:pt x="527" y="4920"/>
                  </a:cubicBezTo>
                  <a:lnTo>
                    <a:pt x="546" y="4920"/>
                  </a:lnTo>
                  <a:cubicBezTo>
                    <a:pt x="661" y="4920"/>
                    <a:pt x="776" y="4882"/>
                    <a:pt x="872" y="4805"/>
                  </a:cubicBezTo>
                  <a:lnTo>
                    <a:pt x="872" y="5399"/>
                  </a:lnTo>
                  <a:cubicBezTo>
                    <a:pt x="872" y="5676"/>
                    <a:pt x="1092" y="5906"/>
                    <a:pt x="1369" y="5906"/>
                  </a:cubicBezTo>
                  <a:lnTo>
                    <a:pt x="1389" y="5906"/>
                  </a:lnTo>
                  <a:cubicBezTo>
                    <a:pt x="1503" y="5906"/>
                    <a:pt x="1618" y="5868"/>
                    <a:pt x="1704" y="5791"/>
                  </a:cubicBezTo>
                  <a:lnTo>
                    <a:pt x="1704" y="5801"/>
                  </a:lnTo>
                  <a:cubicBezTo>
                    <a:pt x="1704" y="6078"/>
                    <a:pt x="1934" y="6308"/>
                    <a:pt x="2212" y="6308"/>
                  </a:cubicBezTo>
                  <a:lnTo>
                    <a:pt x="2221" y="6308"/>
                  </a:lnTo>
                  <a:cubicBezTo>
                    <a:pt x="2499" y="6308"/>
                    <a:pt x="2728" y="6078"/>
                    <a:pt x="2728" y="5801"/>
                  </a:cubicBezTo>
                  <a:lnTo>
                    <a:pt x="2728" y="5791"/>
                  </a:lnTo>
                  <a:cubicBezTo>
                    <a:pt x="2815" y="5868"/>
                    <a:pt x="2929" y="5906"/>
                    <a:pt x="3044" y="5906"/>
                  </a:cubicBezTo>
                  <a:lnTo>
                    <a:pt x="3063" y="5906"/>
                  </a:lnTo>
                  <a:cubicBezTo>
                    <a:pt x="3341" y="5906"/>
                    <a:pt x="3571" y="5686"/>
                    <a:pt x="3571" y="5408"/>
                  </a:cubicBezTo>
                  <a:lnTo>
                    <a:pt x="3571" y="3561"/>
                  </a:lnTo>
                  <a:cubicBezTo>
                    <a:pt x="3724" y="3791"/>
                    <a:pt x="3982" y="4087"/>
                    <a:pt x="4288" y="4145"/>
                  </a:cubicBezTo>
                  <a:cubicBezTo>
                    <a:pt x="4330" y="4155"/>
                    <a:pt x="4372" y="4159"/>
                    <a:pt x="4413" y="4159"/>
                  </a:cubicBezTo>
                  <a:cubicBezTo>
                    <a:pt x="4536" y="4159"/>
                    <a:pt x="4657" y="4118"/>
                    <a:pt x="4757" y="4040"/>
                  </a:cubicBezTo>
                  <a:lnTo>
                    <a:pt x="4805" y="4001"/>
                  </a:lnTo>
                  <a:lnTo>
                    <a:pt x="4834" y="3953"/>
                  </a:lnTo>
                  <a:cubicBezTo>
                    <a:pt x="4920" y="3829"/>
                    <a:pt x="5054" y="3504"/>
                    <a:pt x="4633" y="2920"/>
                  </a:cubicBezTo>
                  <a:cubicBezTo>
                    <a:pt x="4451" y="2681"/>
                    <a:pt x="4346" y="2413"/>
                    <a:pt x="4308" y="2126"/>
                  </a:cubicBezTo>
                  <a:cubicBezTo>
                    <a:pt x="4231" y="1685"/>
                    <a:pt x="4126" y="1360"/>
                    <a:pt x="3456" y="843"/>
                  </a:cubicBezTo>
                  <a:lnTo>
                    <a:pt x="34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2784912" y="1546056"/>
              <a:ext cx="24159" cy="129225"/>
            </a:xfrm>
            <a:custGeom>
              <a:avLst/>
              <a:gdLst/>
              <a:ahLst/>
              <a:cxnLst/>
              <a:rect l="l" t="t" r="r" b="b"/>
              <a:pathLst>
                <a:path w="920" h="4921" extrusionOk="0">
                  <a:moveTo>
                    <a:pt x="585" y="1"/>
                  </a:moveTo>
                  <a:lnTo>
                    <a:pt x="585" y="1121"/>
                  </a:lnTo>
                  <a:cubicBezTo>
                    <a:pt x="1" y="1542"/>
                    <a:pt x="20" y="3159"/>
                    <a:pt x="30" y="3226"/>
                  </a:cubicBezTo>
                  <a:lnTo>
                    <a:pt x="30" y="4422"/>
                  </a:lnTo>
                  <a:cubicBezTo>
                    <a:pt x="30" y="4700"/>
                    <a:pt x="250" y="4920"/>
                    <a:pt x="527" y="4920"/>
                  </a:cubicBezTo>
                  <a:lnTo>
                    <a:pt x="546" y="4920"/>
                  </a:lnTo>
                  <a:cubicBezTo>
                    <a:pt x="604" y="4920"/>
                    <a:pt x="652" y="4910"/>
                    <a:pt x="700" y="4901"/>
                  </a:cubicBezTo>
                  <a:cubicBezTo>
                    <a:pt x="499" y="4824"/>
                    <a:pt x="355" y="4633"/>
                    <a:pt x="355" y="4422"/>
                  </a:cubicBezTo>
                  <a:lnTo>
                    <a:pt x="355" y="3226"/>
                  </a:lnTo>
                  <a:cubicBezTo>
                    <a:pt x="355" y="3159"/>
                    <a:pt x="326" y="1637"/>
                    <a:pt x="920" y="1216"/>
                  </a:cubicBezTo>
                  <a:lnTo>
                    <a:pt x="9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2807548" y="1632398"/>
              <a:ext cx="17857" cy="68749"/>
            </a:xfrm>
            <a:custGeom>
              <a:avLst/>
              <a:gdLst/>
              <a:ahLst/>
              <a:cxnLst/>
              <a:rect l="l" t="t" r="r" b="b"/>
              <a:pathLst>
                <a:path w="680" h="2618" extrusionOk="0">
                  <a:moveTo>
                    <a:pt x="163" y="0"/>
                  </a:moveTo>
                  <a:cubicBezTo>
                    <a:pt x="82" y="0"/>
                    <a:pt x="0" y="53"/>
                    <a:pt x="0" y="158"/>
                  </a:cubicBezTo>
                  <a:lnTo>
                    <a:pt x="0" y="1776"/>
                  </a:lnTo>
                  <a:lnTo>
                    <a:pt x="0" y="2120"/>
                  </a:lnTo>
                  <a:cubicBezTo>
                    <a:pt x="0" y="2398"/>
                    <a:pt x="230" y="2618"/>
                    <a:pt x="507" y="2618"/>
                  </a:cubicBezTo>
                  <a:lnTo>
                    <a:pt x="527" y="2618"/>
                  </a:lnTo>
                  <a:cubicBezTo>
                    <a:pt x="574" y="2618"/>
                    <a:pt x="632" y="2608"/>
                    <a:pt x="680" y="2599"/>
                  </a:cubicBezTo>
                  <a:cubicBezTo>
                    <a:pt x="469" y="2522"/>
                    <a:pt x="335" y="2331"/>
                    <a:pt x="335" y="2111"/>
                  </a:cubicBezTo>
                  <a:lnTo>
                    <a:pt x="335" y="1517"/>
                  </a:lnTo>
                  <a:lnTo>
                    <a:pt x="326" y="1527"/>
                  </a:lnTo>
                  <a:lnTo>
                    <a:pt x="326" y="158"/>
                  </a:lnTo>
                  <a:cubicBezTo>
                    <a:pt x="326" y="53"/>
                    <a:pt x="244"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2855787" y="1648968"/>
              <a:ext cx="13603" cy="51995"/>
            </a:xfrm>
            <a:custGeom>
              <a:avLst/>
              <a:gdLst/>
              <a:ahLst/>
              <a:cxnLst/>
              <a:rect l="l" t="t" r="r" b="b"/>
              <a:pathLst>
                <a:path w="518" h="1980" extrusionOk="0">
                  <a:moveTo>
                    <a:pt x="163" y="1"/>
                  </a:moveTo>
                  <a:cubicBezTo>
                    <a:pt x="82" y="1"/>
                    <a:pt x="1" y="54"/>
                    <a:pt x="1" y="159"/>
                  </a:cubicBezTo>
                  <a:lnTo>
                    <a:pt x="1" y="1776"/>
                  </a:lnTo>
                  <a:cubicBezTo>
                    <a:pt x="1" y="1805"/>
                    <a:pt x="10" y="1834"/>
                    <a:pt x="29" y="1862"/>
                  </a:cubicBezTo>
                  <a:cubicBezTo>
                    <a:pt x="39" y="1882"/>
                    <a:pt x="58" y="1891"/>
                    <a:pt x="77" y="1901"/>
                  </a:cubicBezTo>
                  <a:cubicBezTo>
                    <a:pt x="153" y="1951"/>
                    <a:pt x="250" y="1979"/>
                    <a:pt x="343" y="1979"/>
                  </a:cubicBezTo>
                  <a:cubicBezTo>
                    <a:pt x="357" y="1979"/>
                    <a:pt x="370" y="1978"/>
                    <a:pt x="384" y="1977"/>
                  </a:cubicBezTo>
                  <a:cubicBezTo>
                    <a:pt x="431" y="1977"/>
                    <a:pt x="470" y="1968"/>
                    <a:pt x="518" y="1958"/>
                  </a:cubicBezTo>
                  <a:cubicBezTo>
                    <a:pt x="460" y="1939"/>
                    <a:pt x="412" y="1910"/>
                    <a:pt x="364" y="1872"/>
                  </a:cubicBezTo>
                  <a:cubicBezTo>
                    <a:pt x="345" y="1853"/>
                    <a:pt x="326" y="1824"/>
                    <a:pt x="326" y="1786"/>
                  </a:cubicBezTo>
                  <a:lnTo>
                    <a:pt x="326" y="1776"/>
                  </a:lnTo>
                  <a:lnTo>
                    <a:pt x="326" y="159"/>
                  </a:lnTo>
                  <a:cubicBezTo>
                    <a:pt x="326" y="54"/>
                    <a:pt x="245" y="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2829921" y="1653065"/>
              <a:ext cx="17358" cy="58639"/>
            </a:xfrm>
            <a:custGeom>
              <a:avLst/>
              <a:gdLst/>
              <a:ahLst/>
              <a:cxnLst/>
              <a:rect l="l" t="t" r="r" b="b"/>
              <a:pathLst>
                <a:path w="661" h="2233" extrusionOk="0">
                  <a:moveTo>
                    <a:pt x="158" y="0"/>
                  </a:moveTo>
                  <a:cubicBezTo>
                    <a:pt x="79" y="0"/>
                    <a:pt x="0" y="56"/>
                    <a:pt x="0" y="166"/>
                  </a:cubicBezTo>
                  <a:lnTo>
                    <a:pt x="0" y="1783"/>
                  </a:lnTo>
                  <a:cubicBezTo>
                    <a:pt x="0" y="1793"/>
                    <a:pt x="0" y="1812"/>
                    <a:pt x="10" y="1831"/>
                  </a:cubicBezTo>
                  <a:lnTo>
                    <a:pt x="0" y="1831"/>
                  </a:lnTo>
                  <a:cubicBezTo>
                    <a:pt x="48" y="2060"/>
                    <a:pt x="249" y="2233"/>
                    <a:pt x="488" y="2233"/>
                  </a:cubicBezTo>
                  <a:lnTo>
                    <a:pt x="507" y="2233"/>
                  </a:lnTo>
                  <a:cubicBezTo>
                    <a:pt x="565" y="2233"/>
                    <a:pt x="613" y="2223"/>
                    <a:pt x="660" y="2204"/>
                  </a:cubicBezTo>
                  <a:cubicBezTo>
                    <a:pt x="459" y="2137"/>
                    <a:pt x="316" y="1946"/>
                    <a:pt x="316" y="1726"/>
                  </a:cubicBezTo>
                  <a:lnTo>
                    <a:pt x="316" y="166"/>
                  </a:lnTo>
                  <a:cubicBezTo>
                    <a:pt x="316" y="56"/>
                    <a:pt x="237"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2878660" y="1627750"/>
              <a:ext cx="26155" cy="27520"/>
            </a:xfrm>
            <a:custGeom>
              <a:avLst/>
              <a:gdLst/>
              <a:ahLst/>
              <a:cxnLst/>
              <a:rect l="l" t="t" r="r" b="b"/>
              <a:pathLst>
                <a:path w="996" h="1048" extrusionOk="0">
                  <a:moveTo>
                    <a:pt x="1" y="0"/>
                  </a:moveTo>
                  <a:lnTo>
                    <a:pt x="1" y="441"/>
                  </a:lnTo>
                  <a:cubicBezTo>
                    <a:pt x="96" y="574"/>
                    <a:pt x="211" y="708"/>
                    <a:pt x="326" y="823"/>
                  </a:cubicBezTo>
                  <a:cubicBezTo>
                    <a:pt x="431" y="929"/>
                    <a:pt x="565" y="996"/>
                    <a:pt x="709" y="1034"/>
                  </a:cubicBezTo>
                  <a:cubicBezTo>
                    <a:pt x="752" y="1042"/>
                    <a:pt x="795" y="1047"/>
                    <a:pt x="838" y="1047"/>
                  </a:cubicBezTo>
                  <a:cubicBezTo>
                    <a:pt x="891" y="1047"/>
                    <a:pt x="943" y="1040"/>
                    <a:pt x="996" y="1024"/>
                  </a:cubicBezTo>
                  <a:cubicBezTo>
                    <a:pt x="805" y="948"/>
                    <a:pt x="632" y="833"/>
                    <a:pt x="498" y="670"/>
                  </a:cubicBezTo>
                  <a:cubicBezTo>
                    <a:pt x="470" y="632"/>
                    <a:pt x="412" y="555"/>
                    <a:pt x="355" y="479"/>
                  </a:cubicBezTo>
                  <a:lnTo>
                    <a:pt x="326" y="441"/>
                  </a:lnTo>
                  <a:cubicBezTo>
                    <a:pt x="173" y="249"/>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2790715" y="1425443"/>
              <a:ext cx="94510" cy="96768"/>
            </a:xfrm>
            <a:custGeom>
              <a:avLst/>
              <a:gdLst/>
              <a:ahLst/>
              <a:cxnLst/>
              <a:rect l="l" t="t" r="r" b="b"/>
              <a:pathLst>
                <a:path w="3599" h="3685" extrusionOk="0">
                  <a:moveTo>
                    <a:pt x="0" y="0"/>
                  </a:moveTo>
                  <a:lnTo>
                    <a:pt x="0" y="3685"/>
                  </a:lnTo>
                  <a:lnTo>
                    <a:pt x="3598" y="3685"/>
                  </a:lnTo>
                  <a:lnTo>
                    <a:pt x="3598" y="756"/>
                  </a:lnTo>
                  <a:lnTo>
                    <a:pt x="3149" y="976"/>
                  </a:lnTo>
                  <a:cubicBezTo>
                    <a:pt x="3043" y="1024"/>
                    <a:pt x="2938" y="1091"/>
                    <a:pt x="2842" y="1158"/>
                  </a:cubicBezTo>
                  <a:cubicBezTo>
                    <a:pt x="2661" y="1311"/>
                    <a:pt x="2440" y="1407"/>
                    <a:pt x="2201" y="1426"/>
                  </a:cubicBezTo>
                  <a:cubicBezTo>
                    <a:pt x="2192" y="1427"/>
                    <a:pt x="2183" y="1428"/>
                    <a:pt x="2174" y="1428"/>
                  </a:cubicBezTo>
                  <a:cubicBezTo>
                    <a:pt x="2096" y="1428"/>
                    <a:pt x="2012" y="1392"/>
                    <a:pt x="1952" y="1340"/>
                  </a:cubicBezTo>
                  <a:cubicBezTo>
                    <a:pt x="1866" y="1244"/>
                    <a:pt x="1828" y="1110"/>
                    <a:pt x="1857" y="986"/>
                  </a:cubicBezTo>
                  <a:cubicBezTo>
                    <a:pt x="1905" y="833"/>
                    <a:pt x="1991" y="699"/>
                    <a:pt x="2106" y="594"/>
                  </a:cubicBezTo>
                  <a:lnTo>
                    <a:pt x="2651" y="48"/>
                  </a:lnTo>
                  <a:lnTo>
                    <a:pt x="354" y="48"/>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3053840" y="1519927"/>
              <a:ext cx="94772" cy="96794"/>
            </a:xfrm>
            <a:custGeom>
              <a:avLst/>
              <a:gdLst/>
              <a:ahLst/>
              <a:cxnLst/>
              <a:rect l="l" t="t" r="r" b="b"/>
              <a:pathLst>
                <a:path w="3609" h="3686" extrusionOk="0">
                  <a:moveTo>
                    <a:pt x="0" y="1"/>
                  </a:moveTo>
                  <a:lnTo>
                    <a:pt x="0" y="2920"/>
                  </a:lnTo>
                  <a:lnTo>
                    <a:pt x="460" y="2709"/>
                  </a:lnTo>
                  <a:cubicBezTo>
                    <a:pt x="565" y="2652"/>
                    <a:pt x="670" y="2594"/>
                    <a:pt x="766" y="2518"/>
                  </a:cubicBezTo>
                  <a:cubicBezTo>
                    <a:pt x="948" y="2364"/>
                    <a:pt x="1168" y="2278"/>
                    <a:pt x="1407" y="2250"/>
                  </a:cubicBezTo>
                  <a:cubicBezTo>
                    <a:pt x="1493" y="2250"/>
                    <a:pt x="1579" y="2278"/>
                    <a:pt x="1656" y="2336"/>
                  </a:cubicBezTo>
                  <a:cubicBezTo>
                    <a:pt x="1742" y="2431"/>
                    <a:pt x="1780" y="2565"/>
                    <a:pt x="1752" y="2699"/>
                  </a:cubicBezTo>
                  <a:cubicBezTo>
                    <a:pt x="1704" y="2853"/>
                    <a:pt x="1618" y="2987"/>
                    <a:pt x="1503" y="3092"/>
                  </a:cubicBezTo>
                  <a:lnTo>
                    <a:pt x="948" y="3628"/>
                  </a:lnTo>
                  <a:lnTo>
                    <a:pt x="3244" y="3628"/>
                  </a:lnTo>
                  <a:lnTo>
                    <a:pt x="3608" y="3685"/>
                  </a:lnTo>
                  <a:lnTo>
                    <a:pt x="3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3053840" y="1519927"/>
              <a:ext cx="23897" cy="76942"/>
            </a:xfrm>
            <a:custGeom>
              <a:avLst/>
              <a:gdLst/>
              <a:ahLst/>
              <a:cxnLst/>
              <a:rect l="l" t="t" r="r" b="b"/>
              <a:pathLst>
                <a:path w="910" h="2930" extrusionOk="0">
                  <a:moveTo>
                    <a:pt x="0" y="1"/>
                  </a:moveTo>
                  <a:lnTo>
                    <a:pt x="0" y="2920"/>
                  </a:lnTo>
                  <a:lnTo>
                    <a:pt x="0" y="2929"/>
                  </a:lnTo>
                  <a:lnTo>
                    <a:pt x="460" y="2709"/>
                  </a:lnTo>
                  <a:cubicBezTo>
                    <a:pt x="565" y="2652"/>
                    <a:pt x="670" y="2594"/>
                    <a:pt x="766" y="2518"/>
                  </a:cubicBezTo>
                  <a:cubicBezTo>
                    <a:pt x="814" y="2489"/>
                    <a:pt x="861" y="2451"/>
                    <a:pt x="909" y="2422"/>
                  </a:cubicBezTo>
                  <a:lnTo>
                    <a:pt x="9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2790715" y="1401573"/>
              <a:ext cx="23634" cy="120638"/>
            </a:xfrm>
            <a:custGeom>
              <a:avLst/>
              <a:gdLst/>
              <a:ahLst/>
              <a:cxnLst/>
              <a:rect l="l" t="t" r="r" b="b"/>
              <a:pathLst>
                <a:path w="900" h="4594" extrusionOk="0">
                  <a:moveTo>
                    <a:pt x="900" y="0"/>
                  </a:moveTo>
                  <a:lnTo>
                    <a:pt x="450" y="345"/>
                  </a:lnTo>
                  <a:cubicBezTo>
                    <a:pt x="335" y="431"/>
                    <a:pt x="230" y="526"/>
                    <a:pt x="134" y="641"/>
                  </a:cubicBezTo>
                  <a:cubicBezTo>
                    <a:pt x="86" y="689"/>
                    <a:pt x="48" y="747"/>
                    <a:pt x="0" y="785"/>
                  </a:cubicBezTo>
                  <a:lnTo>
                    <a:pt x="0" y="4594"/>
                  </a:lnTo>
                  <a:lnTo>
                    <a:pt x="900" y="4594"/>
                  </a:lnTo>
                  <a:lnTo>
                    <a:pt x="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3021409" y="1329174"/>
              <a:ext cx="132718" cy="165412"/>
            </a:xfrm>
            <a:custGeom>
              <a:avLst/>
              <a:gdLst/>
              <a:ahLst/>
              <a:cxnLst/>
              <a:rect l="l" t="t" r="r" b="b"/>
              <a:pathLst>
                <a:path w="5054" h="6299" extrusionOk="0">
                  <a:moveTo>
                    <a:pt x="2824" y="1"/>
                  </a:moveTo>
                  <a:cubicBezTo>
                    <a:pt x="2546" y="1"/>
                    <a:pt x="2326" y="221"/>
                    <a:pt x="2326" y="498"/>
                  </a:cubicBezTo>
                  <a:lnTo>
                    <a:pt x="2326" y="518"/>
                  </a:lnTo>
                  <a:cubicBezTo>
                    <a:pt x="2240" y="441"/>
                    <a:pt x="2125" y="393"/>
                    <a:pt x="2001" y="393"/>
                  </a:cubicBezTo>
                  <a:lnTo>
                    <a:pt x="1991" y="393"/>
                  </a:lnTo>
                  <a:cubicBezTo>
                    <a:pt x="1714" y="393"/>
                    <a:pt x="1484" y="623"/>
                    <a:pt x="1484" y="900"/>
                  </a:cubicBezTo>
                  <a:lnTo>
                    <a:pt x="1484" y="2747"/>
                  </a:lnTo>
                  <a:cubicBezTo>
                    <a:pt x="1321" y="2518"/>
                    <a:pt x="1072" y="2221"/>
                    <a:pt x="766" y="2154"/>
                  </a:cubicBezTo>
                  <a:cubicBezTo>
                    <a:pt x="731" y="2148"/>
                    <a:pt x="696" y="2145"/>
                    <a:pt x="661" y="2145"/>
                  </a:cubicBezTo>
                  <a:cubicBezTo>
                    <a:pt x="531" y="2145"/>
                    <a:pt x="403" y="2186"/>
                    <a:pt x="297" y="2269"/>
                  </a:cubicBezTo>
                  <a:lnTo>
                    <a:pt x="249" y="2307"/>
                  </a:lnTo>
                  <a:lnTo>
                    <a:pt x="211" y="2355"/>
                  </a:lnTo>
                  <a:cubicBezTo>
                    <a:pt x="135" y="2470"/>
                    <a:pt x="1" y="2805"/>
                    <a:pt x="422" y="3389"/>
                  </a:cubicBezTo>
                  <a:cubicBezTo>
                    <a:pt x="594" y="3618"/>
                    <a:pt x="709" y="3896"/>
                    <a:pt x="747" y="4183"/>
                  </a:cubicBezTo>
                  <a:cubicBezTo>
                    <a:pt x="824" y="4623"/>
                    <a:pt x="929" y="4949"/>
                    <a:pt x="1599" y="5465"/>
                  </a:cubicBezTo>
                  <a:lnTo>
                    <a:pt x="1599" y="6298"/>
                  </a:lnTo>
                  <a:lnTo>
                    <a:pt x="4470" y="6298"/>
                  </a:lnTo>
                  <a:lnTo>
                    <a:pt x="4470" y="5188"/>
                  </a:lnTo>
                  <a:cubicBezTo>
                    <a:pt x="5054" y="4757"/>
                    <a:pt x="5025" y="3140"/>
                    <a:pt x="5025" y="3073"/>
                  </a:cubicBezTo>
                  <a:lnTo>
                    <a:pt x="5025" y="1886"/>
                  </a:lnTo>
                  <a:cubicBezTo>
                    <a:pt x="5025" y="1609"/>
                    <a:pt x="4805" y="1388"/>
                    <a:pt x="4518" y="1388"/>
                  </a:cubicBezTo>
                  <a:lnTo>
                    <a:pt x="4508" y="1388"/>
                  </a:lnTo>
                  <a:cubicBezTo>
                    <a:pt x="4384" y="1388"/>
                    <a:pt x="4279" y="1427"/>
                    <a:pt x="4183" y="1503"/>
                  </a:cubicBezTo>
                  <a:lnTo>
                    <a:pt x="4183" y="910"/>
                  </a:lnTo>
                  <a:cubicBezTo>
                    <a:pt x="4183" y="632"/>
                    <a:pt x="3963" y="403"/>
                    <a:pt x="3685" y="403"/>
                  </a:cubicBezTo>
                  <a:lnTo>
                    <a:pt x="3666" y="403"/>
                  </a:lnTo>
                  <a:cubicBezTo>
                    <a:pt x="3551" y="403"/>
                    <a:pt x="3436" y="441"/>
                    <a:pt x="3350" y="518"/>
                  </a:cubicBezTo>
                  <a:lnTo>
                    <a:pt x="3350" y="508"/>
                  </a:lnTo>
                  <a:cubicBezTo>
                    <a:pt x="3350" y="221"/>
                    <a:pt x="3121" y="1"/>
                    <a:pt x="2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3021409" y="1385476"/>
              <a:ext cx="48528" cy="109110"/>
            </a:xfrm>
            <a:custGeom>
              <a:avLst/>
              <a:gdLst/>
              <a:ahLst/>
              <a:cxnLst/>
              <a:rect l="l" t="t" r="r" b="b"/>
              <a:pathLst>
                <a:path w="1848" h="4155" extrusionOk="0">
                  <a:moveTo>
                    <a:pt x="661" y="1"/>
                  </a:moveTo>
                  <a:cubicBezTo>
                    <a:pt x="532" y="1"/>
                    <a:pt x="405" y="42"/>
                    <a:pt x="307" y="125"/>
                  </a:cubicBezTo>
                  <a:lnTo>
                    <a:pt x="249" y="163"/>
                  </a:lnTo>
                  <a:lnTo>
                    <a:pt x="221" y="211"/>
                  </a:lnTo>
                  <a:cubicBezTo>
                    <a:pt x="135" y="336"/>
                    <a:pt x="1" y="661"/>
                    <a:pt x="431" y="1245"/>
                  </a:cubicBezTo>
                  <a:cubicBezTo>
                    <a:pt x="604" y="1474"/>
                    <a:pt x="709" y="1752"/>
                    <a:pt x="747" y="2039"/>
                  </a:cubicBezTo>
                  <a:cubicBezTo>
                    <a:pt x="824" y="2479"/>
                    <a:pt x="929" y="2805"/>
                    <a:pt x="1599" y="3321"/>
                  </a:cubicBezTo>
                  <a:lnTo>
                    <a:pt x="1599" y="4154"/>
                  </a:lnTo>
                  <a:lnTo>
                    <a:pt x="1848" y="4154"/>
                  </a:lnTo>
                  <a:lnTo>
                    <a:pt x="1848" y="3235"/>
                  </a:lnTo>
                  <a:cubicBezTo>
                    <a:pt x="1187" y="2718"/>
                    <a:pt x="1082" y="2479"/>
                    <a:pt x="996" y="2039"/>
                  </a:cubicBezTo>
                  <a:cubicBezTo>
                    <a:pt x="967" y="1752"/>
                    <a:pt x="852" y="1474"/>
                    <a:pt x="680" y="1245"/>
                  </a:cubicBezTo>
                  <a:cubicBezTo>
                    <a:pt x="249" y="661"/>
                    <a:pt x="393" y="326"/>
                    <a:pt x="470" y="211"/>
                  </a:cubicBezTo>
                  <a:lnTo>
                    <a:pt x="508" y="163"/>
                  </a:lnTo>
                  <a:lnTo>
                    <a:pt x="556" y="125"/>
                  </a:lnTo>
                  <a:cubicBezTo>
                    <a:pt x="623" y="68"/>
                    <a:pt x="699" y="39"/>
                    <a:pt x="776" y="10"/>
                  </a:cubicBezTo>
                  <a:lnTo>
                    <a:pt x="766" y="10"/>
                  </a:lnTo>
                  <a:cubicBezTo>
                    <a:pt x="731" y="4"/>
                    <a:pt x="696" y="1"/>
                    <a:pt x="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3108120" y="1339731"/>
              <a:ext cx="13603" cy="52179"/>
            </a:xfrm>
            <a:custGeom>
              <a:avLst/>
              <a:gdLst/>
              <a:ahLst/>
              <a:cxnLst/>
              <a:rect l="l" t="t" r="r" b="b"/>
              <a:pathLst>
                <a:path w="518" h="1987" extrusionOk="0">
                  <a:moveTo>
                    <a:pt x="383" y="1"/>
                  </a:moveTo>
                  <a:cubicBezTo>
                    <a:pt x="278" y="1"/>
                    <a:pt x="173" y="20"/>
                    <a:pt x="77" y="77"/>
                  </a:cubicBezTo>
                  <a:cubicBezTo>
                    <a:pt x="58" y="87"/>
                    <a:pt x="39" y="106"/>
                    <a:pt x="29" y="116"/>
                  </a:cubicBezTo>
                  <a:cubicBezTo>
                    <a:pt x="10" y="144"/>
                    <a:pt x="10" y="173"/>
                    <a:pt x="0" y="211"/>
                  </a:cubicBezTo>
                  <a:lnTo>
                    <a:pt x="0" y="1829"/>
                  </a:lnTo>
                  <a:cubicBezTo>
                    <a:pt x="0" y="1934"/>
                    <a:pt x="82" y="1987"/>
                    <a:pt x="163" y="1987"/>
                  </a:cubicBezTo>
                  <a:cubicBezTo>
                    <a:pt x="244" y="1987"/>
                    <a:pt x="326" y="1934"/>
                    <a:pt x="326" y="1829"/>
                  </a:cubicBezTo>
                  <a:lnTo>
                    <a:pt x="326" y="211"/>
                  </a:lnTo>
                  <a:lnTo>
                    <a:pt x="326" y="202"/>
                  </a:lnTo>
                  <a:cubicBezTo>
                    <a:pt x="326" y="163"/>
                    <a:pt x="345" y="135"/>
                    <a:pt x="364" y="106"/>
                  </a:cubicBezTo>
                  <a:cubicBezTo>
                    <a:pt x="412" y="68"/>
                    <a:pt x="460" y="39"/>
                    <a:pt x="517" y="29"/>
                  </a:cubicBezTo>
                  <a:cubicBezTo>
                    <a:pt x="479" y="10"/>
                    <a:pt x="431"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3130992" y="1365833"/>
              <a:ext cx="13340" cy="35635"/>
            </a:xfrm>
            <a:custGeom>
              <a:avLst/>
              <a:gdLst/>
              <a:ahLst/>
              <a:cxnLst/>
              <a:rect l="l" t="t" r="r" b="b"/>
              <a:pathLst>
                <a:path w="508" h="1357" extrusionOk="0">
                  <a:moveTo>
                    <a:pt x="340" y="0"/>
                  </a:moveTo>
                  <a:cubicBezTo>
                    <a:pt x="242" y="0"/>
                    <a:pt x="151" y="29"/>
                    <a:pt x="67" y="79"/>
                  </a:cubicBezTo>
                  <a:cubicBezTo>
                    <a:pt x="48" y="88"/>
                    <a:pt x="39" y="107"/>
                    <a:pt x="19" y="117"/>
                  </a:cubicBezTo>
                  <a:cubicBezTo>
                    <a:pt x="10" y="146"/>
                    <a:pt x="0" y="174"/>
                    <a:pt x="0" y="213"/>
                  </a:cubicBezTo>
                  <a:lnTo>
                    <a:pt x="0" y="1198"/>
                  </a:lnTo>
                  <a:cubicBezTo>
                    <a:pt x="0" y="1304"/>
                    <a:pt x="79" y="1356"/>
                    <a:pt x="158" y="1356"/>
                  </a:cubicBezTo>
                  <a:cubicBezTo>
                    <a:pt x="237" y="1356"/>
                    <a:pt x="316" y="1304"/>
                    <a:pt x="316" y="1198"/>
                  </a:cubicBezTo>
                  <a:lnTo>
                    <a:pt x="316" y="213"/>
                  </a:lnTo>
                  <a:lnTo>
                    <a:pt x="316" y="193"/>
                  </a:lnTo>
                  <a:cubicBezTo>
                    <a:pt x="326" y="165"/>
                    <a:pt x="335" y="126"/>
                    <a:pt x="354" y="107"/>
                  </a:cubicBezTo>
                  <a:cubicBezTo>
                    <a:pt x="402" y="69"/>
                    <a:pt x="450" y="40"/>
                    <a:pt x="507" y="21"/>
                  </a:cubicBezTo>
                  <a:cubicBezTo>
                    <a:pt x="469" y="12"/>
                    <a:pt x="421" y="2"/>
                    <a:pt x="383" y="2"/>
                  </a:cubicBezTo>
                  <a:cubicBezTo>
                    <a:pt x="368" y="1"/>
                    <a:pt x="354" y="0"/>
                    <a:pt x="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3082227" y="1329174"/>
              <a:ext cx="17620" cy="58665"/>
            </a:xfrm>
            <a:custGeom>
              <a:avLst/>
              <a:gdLst/>
              <a:ahLst/>
              <a:cxnLst/>
              <a:rect l="l" t="t" r="r" b="b"/>
              <a:pathLst>
                <a:path w="671" h="2234" extrusionOk="0">
                  <a:moveTo>
                    <a:pt x="498" y="1"/>
                  </a:moveTo>
                  <a:cubicBezTo>
                    <a:pt x="259" y="1"/>
                    <a:pt x="48" y="173"/>
                    <a:pt x="1" y="403"/>
                  </a:cubicBezTo>
                  <a:lnTo>
                    <a:pt x="10" y="403"/>
                  </a:lnTo>
                  <a:cubicBezTo>
                    <a:pt x="1" y="422"/>
                    <a:pt x="1" y="441"/>
                    <a:pt x="1" y="460"/>
                  </a:cubicBezTo>
                  <a:lnTo>
                    <a:pt x="1" y="2068"/>
                  </a:lnTo>
                  <a:cubicBezTo>
                    <a:pt x="1" y="2178"/>
                    <a:pt x="80" y="2233"/>
                    <a:pt x="159" y="2233"/>
                  </a:cubicBezTo>
                  <a:cubicBezTo>
                    <a:pt x="237" y="2233"/>
                    <a:pt x="316" y="2178"/>
                    <a:pt x="316" y="2068"/>
                  </a:cubicBezTo>
                  <a:lnTo>
                    <a:pt x="316" y="508"/>
                  </a:lnTo>
                  <a:cubicBezTo>
                    <a:pt x="316" y="288"/>
                    <a:pt x="460" y="97"/>
                    <a:pt x="671" y="30"/>
                  </a:cubicBezTo>
                  <a:cubicBezTo>
                    <a:pt x="613" y="10"/>
                    <a:pt x="565"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3060116" y="1339731"/>
              <a:ext cx="17620" cy="73160"/>
            </a:xfrm>
            <a:custGeom>
              <a:avLst/>
              <a:gdLst/>
              <a:ahLst/>
              <a:cxnLst/>
              <a:rect l="l" t="t" r="r" b="b"/>
              <a:pathLst>
                <a:path w="671" h="2786" extrusionOk="0">
                  <a:moveTo>
                    <a:pt x="498" y="1"/>
                  </a:moveTo>
                  <a:cubicBezTo>
                    <a:pt x="221" y="1"/>
                    <a:pt x="0" y="230"/>
                    <a:pt x="0" y="508"/>
                  </a:cubicBezTo>
                  <a:lnTo>
                    <a:pt x="0" y="843"/>
                  </a:lnTo>
                  <a:lnTo>
                    <a:pt x="0" y="2317"/>
                  </a:lnTo>
                  <a:cubicBezTo>
                    <a:pt x="115" y="2470"/>
                    <a:pt x="221" y="2623"/>
                    <a:pt x="316" y="2786"/>
                  </a:cubicBezTo>
                  <a:lnTo>
                    <a:pt x="316" y="1101"/>
                  </a:lnTo>
                  <a:lnTo>
                    <a:pt x="326" y="1111"/>
                  </a:lnTo>
                  <a:lnTo>
                    <a:pt x="326" y="508"/>
                  </a:lnTo>
                  <a:cubicBezTo>
                    <a:pt x="326" y="288"/>
                    <a:pt x="469" y="96"/>
                    <a:pt x="670" y="29"/>
                  </a:cubicBezTo>
                  <a:cubicBezTo>
                    <a:pt x="622" y="10"/>
                    <a:pt x="575"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2778137" y="1336475"/>
              <a:ext cx="165648" cy="128674"/>
            </a:xfrm>
            <a:custGeom>
              <a:avLst/>
              <a:gdLst/>
              <a:ahLst/>
              <a:cxnLst/>
              <a:rect l="l" t="t" r="r" b="b"/>
              <a:pathLst>
                <a:path w="6308" h="4900" extrusionOk="0">
                  <a:moveTo>
                    <a:pt x="3134" y="0"/>
                  </a:moveTo>
                  <a:cubicBezTo>
                    <a:pt x="3106" y="0"/>
                    <a:pt x="3088" y="0"/>
                    <a:pt x="3082" y="0"/>
                  </a:cubicBezTo>
                  <a:lnTo>
                    <a:pt x="1895" y="0"/>
                  </a:lnTo>
                  <a:cubicBezTo>
                    <a:pt x="1618" y="0"/>
                    <a:pt x="1388" y="230"/>
                    <a:pt x="1388" y="508"/>
                  </a:cubicBezTo>
                  <a:lnTo>
                    <a:pt x="1388" y="527"/>
                  </a:lnTo>
                  <a:cubicBezTo>
                    <a:pt x="1388" y="642"/>
                    <a:pt x="1436" y="756"/>
                    <a:pt x="1513" y="843"/>
                  </a:cubicBezTo>
                  <a:lnTo>
                    <a:pt x="910" y="843"/>
                  </a:lnTo>
                  <a:cubicBezTo>
                    <a:pt x="632" y="843"/>
                    <a:pt x="402" y="1072"/>
                    <a:pt x="402" y="1350"/>
                  </a:cubicBezTo>
                  <a:lnTo>
                    <a:pt x="402" y="1359"/>
                  </a:lnTo>
                  <a:cubicBezTo>
                    <a:pt x="402" y="1484"/>
                    <a:pt x="450" y="1589"/>
                    <a:pt x="517" y="1685"/>
                  </a:cubicBezTo>
                  <a:lnTo>
                    <a:pt x="508" y="1685"/>
                  </a:lnTo>
                  <a:cubicBezTo>
                    <a:pt x="230" y="1685"/>
                    <a:pt x="1" y="1905"/>
                    <a:pt x="1" y="2182"/>
                  </a:cubicBezTo>
                  <a:lnTo>
                    <a:pt x="1" y="2202"/>
                  </a:lnTo>
                  <a:cubicBezTo>
                    <a:pt x="1" y="2479"/>
                    <a:pt x="230" y="2709"/>
                    <a:pt x="508" y="2709"/>
                  </a:cubicBezTo>
                  <a:lnTo>
                    <a:pt x="527" y="2709"/>
                  </a:lnTo>
                  <a:cubicBezTo>
                    <a:pt x="450" y="2795"/>
                    <a:pt x="402" y="2910"/>
                    <a:pt x="402" y="3025"/>
                  </a:cubicBezTo>
                  <a:lnTo>
                    <a:pt x="402" y="3044"/>
                  </a:lnTo>
                  <a:cubicBezTo>
                    <a:pt x="402" y="3321"/>
                    <a:pt x="632" y="3541"/>
                    <a:pt x="910" y="3541"/>
                  </a:cubicBezTo>
                  <a:lnTo>
                    <a:pt x="2757" y="3541"/>
                  </a:lnTo>
                  <a:cubicBezTo>
                    <a:pt x="2518" y="3704"/>
                    <a:pt x="2221" y="3962"/>
                    <a:pt x="2163" y="4259"/>
                  </a:cubicBezTo>
                  <a:cubicBezTo>
                    <a:pt x="2125" y="4431"/>
                    <a:pt x="2163" y="4594"/>
                    <a:pt x="2269" y="4728"/>
                  </a:cubicBezTo>
                  <a:lnTo>
                    <a:pt x="2307" y="4776"/>
                  </a:lnTo>
                  <a:lnTo>
                    <a:pt x="2355" y="4814"/>
                  </a:lnTo>
                  <a:cubicBezTo>
                    <a:pt x="2413" y="4850"/>
                    <a:pt x="2514" y="4900"/>
                    <a:pt x="2665" y="4900"/>
                  </a:cubicBezTo>
                  <a:cubicBezTo>
                    <a:pt x="2838" y="4900"/>
                    <a:pt x="3076" y="4834"/>
                    <a:pt x="3388" y="4604"/>
                  </a:cubicBezTo>
                  <a:cubicBezTo>
                    <a:pt x="3628" y="4431"/>
                    <a:pt x="3896" y="4326"/>
                    <a:pt x="4183" y="4288"/>
                  </a:cubicBezTo>
                  <a:cubicBezTo>
                    <a:pt x="4623" y="4202"/>
                    <a:pt x="4948" y="4106"/>
                    <a:pt x="5465" y="3436"/>
                  </a:cubicBezTo>
                  <a:lnTo>
                    <a:pt x="6307" y="3436"/>
                  </a:lnTo>
                  <a:lnTo>
                    <a:pt x="6307" y="565"/>
                  </a:lnTo>
                  <a:lnTo>
                    <a:pt x="5188" y="565"/>
                  </a:lnTo>
                  <a:cubicBezTo>
                    <a:pt x="4804" y="24"/>
                    <a:pt x="3425" y="0"/>
                    <a:pt x="3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2814822" y="1336475"/>
              <a:ext cx="128963" cy="21875"/>
            </a:xfrm>
            <a:custGeom>
              <a:avLst/>
              <a:gdLst/>
              <a:ahLst/>
              <a:cxnLst/>
              <a:rect l="l" t="t" r="r" b="b"/>
              <a:pathLst>
                <a:path w="4911" h="833" extrusionOk="0">
                  <a:moveTo>
                    <a:pt x="1737" y="0"/>
                  </a:moveTo>
                  <a:cubicBezTo>
                    <a:pt x="1709" y="0"/>
                    <a:pt x="1691" y="0"/>
                    <a:pt x="1685" y="0"/>
                  </a:cubicBezTo>
                  <a:lnTo>
                    <a:pt x="498" y="0"/>
                  </a:lnTo>
                  <a:cubicBezTo>
                    <a:pt x="221" y="0"/>
                    <a:pt x="1" y="230"/>
                    <a:pt x="1" y="508"/>
                  </a:cubicBezTo>
                  <a:lnTo>
                    <a:pt x="1" y="527"/>
                  </a:lnTo>
                  <a:cubicBezTo>
                    <a:pt x="1" y="575"/>
                    <a:pt x="10" y="632"/>
                    <a:pt x="20" y="680"/>
                  </a:cubicBezTo>
                  <a:cubicBezTo>
                    <a:pt x="87" y="479"/>
                    <a:pt x="278" y="268"/>
                    <a:pt x="498" y="268"/>
                  </a:cubicBezTo>
                  <a:lnTo>
                    <a:pt x="1685" y="268"/>
                  </a:lnTo>
                  <a:cubicBezTo>
                    <a:pt x="1692" y="268"/>
                    <a:pt x="1710" y="268"/>
                    <a:pt x="1737" y="268"/>
                  </a:cubicBezTo>
                  <a:cubicBezTo>
                    <a:pt x="2015" y="268"/>
                    <a:pt x="3283" y="292"/>
                    <a:pt x="3676" y="833"/>
                  </a:cubicBezTo>
                  <a:lnTo>
                    <a:pt x="4910" y="833"/>
                  </a:lnTo>
                  <a:lnTo>
                    <a:pt x="4910" y="565"/>
                  </a:lnTo>
                  <a:lnTo>
                    <a:pt x="3800" y="565"/>
                  </a:lnTo>
                  <a:cubicBezTo>
                    <a:pt x="3408" y="24"/>
                    <a:pt x="2028" y="0"/>
                    <a:pt x="1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2788693" y="1358585"/>
              <a:ext cx="70140" cy="17883"/>
            </a:xfrm>
            <a:custGeom>
              <a:avLst/>
              <a:gdLst/>
              <a:ahLst/>
              <a:cxnLst/>
              <a:rect l="l" t="t" r="r" b="b"/>
              <a:pathLst>
                <a:path w="2671" h="681" extrusionOk="0">
                  <a:moveTo>
                    <a:pt x="508" y="1"/>
                  </a:moveTo>
                  <a:cubicBezTo>
                    <a:pt x="230" y="1"/>
                    <a:pt x="0" y="230"/>
                    <a:pt x="0" y="508"/>
                  </a:cubicBezTo>
                  <a:lnTo>
                    <a:pt x="0" y="517"/>
                  </a:lnTo>
                  <a:cubicBezTo>
                    <a:pt x="0" y="575"/>
                    <a:pt x="10" y="623"/>
                    <a:pt x="29" y="680"/>
                  </a:cubicBezTo>
                  <a:cubicBezTo>
                    <a:pt x="94" y="476"/>
                    <a:pt x="276" y="335"/>
                    <a:pt x="487" y="335"/>
                  </a:cubicBezTo>
                  <a:cubicBezTo>
                    <a:pt x="494" y="335"/>
                    <a:pt x="501" y="335"/>
                    <a:pt x="508" y="335"/>
                  </a:cubicBezTo>
                  <a:lnTo>
                    <a:pt x="1101" y="335"/>
                  </a:lnTo>
                  <a:lnTo>
                    <a:pt x="1101" y="316"/>
                  </a:lnTo>
                  <a:lnTo>
                    <a:pt x="2460" y="316"/>
                  </a:lnTo>
                  <a:cubicBezTo>
                    <a:pt x="2671" y="316"/>
                    <a:pt x="2671" y="1"/>
                    <a:pt x="2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2788693" y="1406851"/>
              <a:ext cx="53807" cy="13576"/>
            </a:xfrm>
            <a:custGeom>
              <a:avLst/>
              <a:gdLst/>
              <a:ahLst/>
              <a:cxnLst/>
              <a:rect l="l" t="t" r="r" b="b"/>
              <a:pathLst>
                <a:path w="2049" h="517" extrusionOk="0">
                  <a:moveTo>
                    <a:pt x="211" y="0"/>
                  </a:moveTo>
                  <a:cubicBezTo>
                    <a:pt x="182" y="0"/>
                    <a:pt x="144" y="10"/>
                    <a:pt x="115" y="19"/>
                  </a:cubicBezTo>
                  <a:cubicBezTo>
                    <a:pt x="106" y="38"/>
                    <a:pt x="96" y="57"/>
                    <a:pt x="77" y="67"/>
                  </a:cubicBezTo>
                  <a:cubicBezTo>
                    <a:pt x="29" y="163"/>
                    <a:pt x="0" y="268"/>
                    <a:pt x="0" y="383"/>
                  </a:cubicBezTo>
                  <a:cubicBezTo>
                    <a:pt x="0" y="431"/>
                    <a:pt x="10" y="469"/>
                    <a:pt x="29" y="517"/>
                  </a:cubicBezTo>
                  <a:cubicBezTo>
                    <a:pt x="48" y="459"/>
                    <a:pt x="77" y="402"/>
                    <a:pt x="106" y="364"/>
                  </a:cubicBezTo>
                  <a:cubicBezTo>
                    <a:pt x="134" y="335"/>
                    <a:pt x="163" y="325"/>
                    <a:pt x="201" y="325"/>
                  </a:cubicBezTo>
                  <a:lnTo>
                    <a:pt x="1828" y="325"/>
                  </a:lnTo>
                  <a:cubicBezTo>
                    <a:pt x="2049" y="325"/>
                    <a:pt x="2049" y="0"/>
                    <a:pt x="18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2778399" y="1380959"/>
              <a:ext cx="59820" cy="17620"/>
            </a:xfrm>
            <a:custGeom>
              <a:avLst/>
              <a:gdLst/>
              <a:ahLst/>
              <a:cxnLst/>
              <a:rect l="l" t="t" r="r" b="b"/>
              <a:pathLst>
                <a:path w="2278" h="671" extrusionOk="0">
                  <a:moveTo>
                    <a:pt x="402" y="0"/>
                  </a:moveTo>
                  <a:cubicBezTo>
                    <a:pt x="163" y="48"/>
                    <a:pt x="0" y="249"/>
                    <a:pt x="0" y="488"/>
                  </a:cubicBezTo>
                  <a:lnTo>
                    <a:pt x="0" y="508"/>
                  </a:lnTo>
                  <a:cubicBezTo>
                    <a:pt x="0" y="565"/>
                    <a:pt x="10" y="613"/>
                    <a:pt x="19" y="670"/>
                  </a:cubicBezTo>
                  <a:cubicBezTo>
                    <a:pt x="86" y="460"/>
                    <a:pt x="278" y="316"/>
                    <a:pt x="498" y="316"/>
                  </a:cubicBezTo>
                  <a:lnTo>
                    <a:pt x="2067" y="316"/>
                  </a:lnTo>
                  <a:cubicBezTo>
                    <a:pt x="2278" y="316"/>
                    <a:pt x="2278" y="0"/>
                    <a:pt x="2067" y="0"/>
                  </a:cubicBezTo>
                  <a:lnTo>
                    <a:pt x="450" y="0"/>
                  </a:lnTo>
                  <a:cubicBezTo>
                    <a:pt x="431" y="0"/>
                    <a:pt x="412" y="0"/>
                    <a:pt x="402" y="10"/>
                  </a:cubicBezTo>
                  <a:lnTo>
                    <a:pt x="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2834438" y="1429698"/>
              <a:ext cx="27652" cy="26181"/>
            </a:xfrm>
            <a:custGeom>
              <a:avLst/>
              <a:gdLst/>
              <a:ahLst/>
              <a:cxnLst/>
              <a:rect l="l" t="t" r="r" b="b"/>
              <a:pathLst>
                <a:path w="1053" h="997" extrusionOk="0">
                  <a:moveTo>
                    <a:pt x="613" y="1"/>
                  </a:moveTo>
                  <a:cubicBezTo>
                    <a:pt x="479" y="97"/>
                    <a:pt x="354" y="202"/>
                    <a:pt x="240" y="326"/>
                  </a:cubicBezTo>
                  <a:cubicBezTo>
                    <a:pt x="134" y="432"/>
                    <a:pt x="58" y="566"/>
                    <a:pt x="29" y="709"/>
                  </a:cubicBezTo>
                  <a:cubicBezTo>
                    <a:pt x="0" y="805"/>
                    <a:pt x="10" y="901"/>
                    <a:pt x="39" y="996"/>
                  </a:cubicBezTo>
                  <a:cubicBezTo>
                    <a:pt x="106" y="795"/>
                    <a:pt x="230" y="623"/>
                    <a:pt x="393" y="499"/>
                  </a:cubicBezTo>
                  <a:cubicBezTo>
                    <a:pt x="431" y="460"/>
                    <a:pt x="498" y="412"/>
                    <a:pt x="584" y="345"/>
                  </a:cubicBezTo>
                  <a:lnTo>
                    <a:pt x="613" y="326"/>
                  </a:lnTo>
                  <a:cubicBezTo>
                    <a:pt x="814" y="173"/>
                    <a:pt x="1053" y="1"/>
                    <a:pt x="1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2995280" y="1575729"/>
              <a:ext cx="165385" cy="128700"/>
            </a:xfrm>
            <a:custGeom>
              <a:avLst/>
              <a:gdLst/>
              <a:ahLst/>
              <a:cxnLst/>
              <a:rect l="l" t="t" r="r" b="b"/>
              <a:pathLst>
                <a:path w="6298" h="4901" extrusionOk="0">
                  <a:moveTo>
                    <a:pt x="3637" y="1"/>
                  </a:moveTo>
                  <a:cubicBezTo>
                    <a:pt x="3463" y="1"/>
                    <a:pt x="3222" y="67"/>
                    <a:pt x="2910" y="297"/>
                  </a:cubicBezTo>
                  <a:cubicBezTo>
                    <a:pt x="2680" y="469"/>
                    <a:pt x="2402" y="574"/>
                    <a:pt x="2115" y="613"/>
                  </a:cubicBezTo>
                  <a:cubicBezTo>
                    <a:pt x="1685" y="699"/>
                    <a:pt x="1350" y="795"/>
                    <a:pt x="842" y="1464"/>
                  </a:cubicBezTo>
                  <a:lnTo>
                    <a:pt x="0" y="1464"/>
                  </a:lnTo>
                  <a:lnTo>
                    <a:pt x="0" y="4336"/>
                  </a:lnTo>
                  <a:lnTo>
                    <a:pt x="1110" y="4336"/>
                  </a:lnTo>
                  <a:cubicBezTo>
                    <a:pt x="1494" y="4877"/>
                    <a:pt x="2873" y="4900"/>
                    <a:pt x="3164" y="4900"/>
                  </a:cubicBezTo>
                  <a:cubicBezTo>
                    <a:pt x="3192" y="4900"/>
                    <a:pt x="3210" y="4900"/>
                    <a:pt x="3216" y="4900"/>
                  </a:cubicBezTo>
                  <a:lnTo>
                    <a:pt x="4403" y="4900"/>
                  </a:lnTo>
                  <a:cubicBezTo>
                    <a:pt x="4680" y="4900"/>
                    <a:pt x="4910" y="4671"/>
                    <a:pt x="4910" y="4393"/>
                  </a:cubicBezTo>
                  <a:lnTo>
                    <a:pt x="4910" y="4374"/>
                  </a:lnTo>
                  <a:cubicBezTo>
                    <a:pt x="4910" y="4259"/>
                    <a:pt x="4862" y="4144"/>
                    <a:pt x="4785" y="4058"/>
                  </a:cubicBezTo>
                  <a:lnTo>
                    <a:pt x="5388" y="4058"/>
                  </a:lnTo>
                  <a:cubicBezTo>
                    <a:pt x="5666" y="4058"/>
                    <a:pt x="5886" y="3828"/>
                    <a:pt x="5886" y="3551"/>
                  </a:cubicBezTo>
                  <a:lnTo>
                    <a:pt x="5886" y="3541"/>
                  </a:lnTo>
                  <a:cubicBezTo>
                    <a:pt x="5886" y="3417"/>
                    <a:pt x="5848" y="3312"/>
                    <a:pt x="5781" y="3216"/>
                  </a:cubicBezTo>
                  <a:lnTo>
                    <a:pt x="5790" y="3216"/>
                  </a:lnTo>
                  <a:cubicBezTo>
                    <a:pt x="6068" y="3216"/>
                    <a:pt x="6288" y="2996"/>
                    <a:pt x="6288" y="2718"/>
                  </a:cubicBezTo>
                  <a:lnTo>
                    <a:pt x="6298" y="2699"/>
                  </a:lnTo>
                  <a:cubicBezTo>
                    <a:pt x="6298" y="2422"/>
                    <a:pt x="6077" y="2201"/>
                    <a:pt x="5800" y="2201"/>
                  </a:cubicBezTo>
                  <a:lnTo>
                    <a:pt x="5781" y="2201"/>
                  </a:lnTo>
                  <a:cubicBezTo>
                    <a:pt x="5857" y="2106"/>
                    <a:pt x="5905" y="1991"/>
                    <a:pt x="5905" y="1876"/>
                  </a:cubicBezTo>
                  <a:lnTo>
                    <a:pt x="5905" y="1857"/>
                  </a:lnTo>
                  <a:cubicBezTo>
                    <a:pt x="5905" y="1579"/>
                    <a:pt x="5675" y="1359"/>
                    <a:pt x="5398" y="1359"/>
                  </a:cubicBezTo>
                  <a:lnTo>
                    <a:pt x="3551" y="1359"/>
                  </a:lnTo>
                  <a:cubicBezTo>
                    <a:pt x="3790" y="1197"/>
                    <a:pt x="4077" y="938"/>
                    <a:pt x="4144" y="641"/>
                  </a:cubicBezTo>
                  <a:cubicBezTo>
                    <a:pt x="4182" y="469"/>
                    <a:pt x="4144" y="306"/>
                    <a:pt x="4039" y="172"/>
                  </a:cubicBezTo>
                  <a:lnTo>
                    <a:pt x="4001" y="125"/>
                  </a:lnTo>
                  <a:lnTo>
                    <a:pt x="3943" y="86"/>
                  </a:lnTo>
                  <a:cubicBezTo>
                    <a:pt x="3890" y="51"/>
                    <a:pt x="3789" y="1"/>
                    <a:pt x="3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2995280" y="1575861"/>
              <a:ext cx="109583" cy="45115"/>
            </a:xfrm>
            <a:custGeom>
              <a:avLst/>
              <a:gdLst/>
              <a:ahLst/>
              <a:cxnLst/>
              <a:rect l="l" t="t" r="r" b="b"/>
              <a:pathLst>
                <a:path w="4173" h="1718" extrusionOk="0">
                  <a:moveTo>
                    <a:pt x="3633" y="0"/>
                  </a:moveTo>
                  <a:cubicBezTo>
                    <a:pt x="3460" y="0"/>
                    <a:pt x="3222" y="67"/>
                    <a:pt x="2910" y="292"/>
                  </a:cubicBezTo>
                  <a:cubicBezTo>
                    <a:pt x="2670" y="464"/>
                    <a:pt x="2402" y="579"/>
                    <a:pt x="2115" y="617"/>
                  </a:cubicBezTo>
                  <a:cubicBezTo>
                    <a:pt x="1675" y="694"/>
                    <a:pt x="1350" y="799"/>
                    <a:pt x="833" y="1469"/>
                  </a:cubicBezTo>
                  <a:lnTo>
                    <a:pt x="0" y="1469"/>
                  </a:lnTo>
                  <a:lnTo>
                    <a:pt x="0" y="1718"/>
                  </a:lnTo>
                  <a:lnTo>
                    <a:pt x="957" y="1718"/>
                  </a:lnTo>
                  <a:cubicBezTo>
                    <a:pt x="1474" y="1048"/>
                    <a:pt x="1675" y="943"/>
                    <a:pt x="2115" y="866"/>
                  </a:cubicBezTo>
                  <a:cubicBezTo>
                    <a:pt x="2402" y="828"/>
                    <a:pt x="2680" y="723"/>
                    <a:pt x="2910" y="550"/>
                  </a:cubicBezTo>
                  <a:cubicBezTo>
                    <a:pt x="3222" y="320"/>
                    <a:pt x="3463" y="254"/>
                    <a:pt x="3637" y="254"/>
                  </a:cubicBezTo>
                  <a:cubicBezTo>
                    <a:pt x="3789" y="254"/>
                    <a:pt x="3890" y="304"/>
                    <a:pt x="3943" y="340"/>
                  </a:cubicBezTo>
                  <a:lnTo>
                    <a:pt x="3991" y="368"/>
                  </a:lnTo>
                  <a:lnTo>
                    <a:pt x="4029" y="426"/>
                  </a:lnTo>
                  <a:cubicBezTo>
                    <a:pt x="4087" y="493"/>
                    <a:pt x="4116" y="560"/>
                    <a:pt x="4135" y="646"/>
                  </a:cubicBezTo>
                  <a:lnTo>
                    <a:pt x="4135" y="636"/>
                  </a:lnTo>
                  <a:cubicBezTo>
                    <a:pt x="4173" y="474"/>
                    <a:pt x="4135" y="301"/>
                    <a:pt x="4029" y="167"/>
                  </a:cubicBezTo>
                  <a:lnTo>
                    <a:pt x="3991" y="120"/>
                  </a:lnTo>
                  <a:lnTo>
                    <a:pt x="3943" y="91"/>
                  </a:lnTo>
                  <a:cubicBezTo>
                    <a:pt x="3885" y="51"/>
                    <a:pt x="3784" y="0"/>
                    <a:pt x="3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3096565" y="1659157"/>
              <a:ext cx="53807" cy="13603"/>
            </a:xfrm>
            <a:custGeom>
              <a:avLst/>
              <a:gdLst/>
              <a:ahLst/>
              <a:cxnLst/>
              <a:rect l="l" t="t" r="r" b="b"/>
              <a:pathLst>
                <a:path w="2049" h="518" extrusionOk="0">
                  <a:moveTo>
                    <a:pt x="211" y="1"/>
                  </a:moveTo>
                  <a:cubicBezTo>
                    <a:pt x="0" y="1"/>
                    <a:pt x="0" y="326"/>
                    <a:pt x="211" y="326"/>
                  </a:cubicBezTo>
                  <a:lnTo>
                    <a:pt x="1847" y="326"/>
                  </a:lnTo>
                  <a:cubicBezTo>
                    <a:pt x="1876" y="326"/>
                    <a:pt x="1914" y="336"/>
                    <a:pt x="1943" y="364"/>
                  </a:cubicBezTo>
                  <a:cubicBezTo>
                    <a:pt x="1972" y="412"/>
                    <a:pt x="2000" y="460"/>
                    <a:pt x="2019" y="517"/>
                  </a:cubicBezTo>
                  <a:cubicBezTo>
                    <a:pt x="2029" y="469"/>
                    <a:pt x="2039" y="431"/>
                    <a:pt x="2048" y="383"/>
                  </a:cubicBezTo>
                  <a:cubicBezTo>
                    <a:pt x="2048" y="278"/>
                    <a:pt x="2019" y="163"/>
                    <a:pt x="1962" y="68"/>
                  </a:cubicBezTo>
                  <a:cubicBezTo>
                    <a:pt x="1952" y="58"/>
                    <a:pt x="1943" y="39"/>
                    <a:pt x="1924" y="29"/>
                  </a:cubicBezTo>
                  <a:cubicBezTo>
                    <a:pt x="1895" y="10"/>
                    <a:pt x="1866" y="1"/>
                    <a:pt x="1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3087269" y="1682030"/>
              <a:ext cx="37210" cy="13340"/>
            </a:xfrm>
            <a:custGeom>
              <a:avLst/>
              <a:gdLst/>
              <a:ahLst/>
              <a:cxnLst/>
              <a:rect l="l" t="t" r="r" b="b"/>
              <a:pathLst>
                <a:path w="1417" h="508" extrusionOk="0">
                  <a:moveTo>
                    <a:pt x="211" y="0"/>
                  </a:moveTo>
                  <a:cubicBezTo>
                    <a:pt x="0" y="0"/>
                    <a:pt x="0" y="316"/>
                    <a:pt x="211" y="316"/>
                  </a:cubicBezTo>
                  <a:lnTo>
                    <a:pt x="1206" y="316"/>
                  </a:lnTo>
                  <a:cubicBezTo>
                    <a:pt x="1244" y="316"/>
                    <a:pt x="1273" y="335"/>
                    <a:pt x="1302" y="355"/>
                  </a:cubicBezTo>
                  <a:cubicBezTo>
                    <a:pt x="1340" y="402"/>
                    <a:pt x="1369" y="450"/>
                    <a:pt x="1388" y="508"/>
                  </a:cubicBezTo>
                  <a:cubicBezTo>
                    <a:pt x="1397" y="469"/>
                    <a:pt x="1407" y="422"/>
                    <a:pt x="1407" y="374"/>
                  </a:cubicBezTo>
                  <a:cubicBezTo>
                    <a:pt x="1416" y="268"/>
                    <a:pt x="1388" y="163"/>
                    <a:pt x="1330" y="67"/>
                  </a:cubicBezTo>
                  <a:cubicBezTo>
                    <a:pt x="1321" y="48"/>
                    <a:pt x="1302" y="29"/>
                    <a:pt x="1292" y="20"/>
                  </a:cubicBezTo>
                  <a:cubicBezTo>
                    <a:pt x="1263" y="0"/>
                    <a:pt x="1235" y="0"/>
                    <a:pt x="1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3100819" y="1633265"/>
              <a:ext cx="59847" cy="17620"/>
            </a:xfrm>
            <a:custGeom>
              <a:avLst/>
              <a:gdLst/>
              <a:ahLst/>
              <a:cxnLst/>
              <a:rect l="l" t="t" r="r" b="b"/>
              <a:pathLst>
                <a:path w="2279" h="671" extrusionOk="0">
                  <a:moveTo>
                    <a:pt x="211" y="1"/>
                  </a:moveTo>
                  <a:cubicBezTo>
                    <a:pt x="1" y="1"/>
                    <a:pt x="1" y="317"/>
                    <a:pt x="211" y="317"/>
                  </a:cubicBezTo>
                  <a:lnTo>
                    <a:pt x="1781" y="317"/>
                  </a:lnTo>
                  <a:cubicBezTo>
                    <a:pt x="2001" y="317"/>
                    <a:pt x="2192" y="460"/>
                    <a:pt x="2259" y="671"/>
                  </a:cubicBezTo>
                  <a:cubicBezTo>
                    <a:pt x="2269" y="613"/>
                    <a:pt x="2279" y="565"/>
                    <a:pt x="2279" y="508"/>
                  </a:cubicBezTo>
                  <a:lnTo>
                    <a:pt x="2279" y="498"/>
                  </a:lnTo>
                  <a:cubicBezTo>
                    <a:pt x="2279" y="259"/>
                    <a:pt x="2116" y="49"/>
                    <a:pt x="1877" y="1"/>
                  </a:cubicBezTo>
                  <a:lnTo>
                    <a:pt x="1877" y="10"/>
                  </a:lnTo>
                  <a:cubicBezTo>
                    <a:pt x="1867" y="1"/>
                    <a:pt x="1848" y="1"/>
                    <a:pt x="1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3076949" y="1610918"/>
              <a:ext cx="73160" cy="17857"/>
            </a:xfrm>
            <a:custGeom>
              <a:avLst/>
              <a:gdLst/>
              <a:ahLst/>
              <a:cxnLst/>
              <a:rect l="l" t="t" r="r" b="b"/>
              <a:pathLst>
                <a:path w="2786" h="680" extrusionOk="0">
                  <a:moveTo>
                    <a:pt x="470" y="0"/>
                  </a:moveTo>
                  <a:cubicBezTo>
                    <a:pt x="326" y="124"/>
                    <a:pt x="163" y="230"/>
                    <a:pt x="1" y="325"/>
                  </a:cubicBezTo>
                  <a:lnTo>
                    <a:pt x="1695" y="325"/>
                  </a:lnTo>
                  <a:lnTo>
                    <a:pt x="1685" y="335"/>
                  </a:lnTo>
                  <a:lnTo>
                    <a:pt x="2278" y="335"/>
                  </a:lnTo>
                  <a:cubicBezTo>
                    <a:pt x="2498" y="335"/>
                    <a:pt x="2690" y="469"/>
                    <a:pt x="2757" y="680"/>
                  </a:cubicBezTo>
                  <a:cubicBezTo>
                    <a:pt x="2776" y="632"/>
                    <a:pt x="2786" y="574"/>
                    <a:pt x="2786" y="526"/>
                  </a:cubicBezTo>
                  <a:lnTo>
                    <a:pt x="2786" y="507"/>
                  </a:lnTo>
                  <a:cubicBezTo>
                    <a:pt x="2786" y="230"/>
                    <a:pt x="2556" y="0"/>
                    <a:pt x="2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2984960" y="1351285"/>
              <a:ext cx="15861" cy="15861"/>
            </a:xfrm>
            <a:custGeom>
              <a:avLst/>
              <a:gdLst/>
              <a:ahLst/>
              <a:cxnLst/>
              <a:rect l="l" t="t" r="r" b="b"/>
              <a:pathLst>
                <a:path w="604" h="604" extrusionOk="0">
                  <a:moveTo>
                    <a:pt x="307" y="1"/>
                  </a:moveTo>
                  <a:cubicBezTo>
                    <a:pt x="135" y="1"/>
                    <a:pt x="1" y="135"/>
                    <a:pt x="1" y="307"/>
                  </a:cubicBezTo>
                  <a:cubicBezTo>
                    <a:pt x="1" y="470"/>
                    <a:pt x="135" y="604"/>
                    <a:pt x="307" y="604"/>
                  </a:cubicBezTo>
                  <a:cubicBezTo>
                    <a:pt x="470" y="604"/>
                    <a:pt x="604" y="470"/>
                    <a:pt x="604" y="307"/>
                  </a:cubicBezTo>
                  <a:cubicBezTo>
                    <a:pt x="604" y="135"/>
                    <a:pt x="470"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3006572" y="1351285"/>
              <a:ext cx="15861" cy="15861"/>
            </a:xfrm>
            <a:custGeom>
              <a:avLst/>
              <a:gdLst/>
              <a:ahLst/>
              <a:cxnLst/>
              <a:rect l="l" t="t" r="r" b="b"/>
              <a:pathLst>
                <a:path w="604" h="604" extrusionOk="0">
                  <a:moveTo>
                    <a:pt x="298" y="1"/>
                  </a:moveTo>
                  <a:cubicBezTo>
                    <a:pt x="135" y="1"/>
                    <a:pt x="1" y="135"/>
                    <a:pt x="1" y="307"/>
                  </a:cubicBezTo>
                  <a:cubicBezTo>
                    <a:pt x="1" y="470"/>
                    <a:pt x="135" y="604"/>
                    <a:pt x="298" y="604"/>
                  </a:cubicBezTo>
                  <a:cubicBezTo>
                    <a:pt x="470" y="604"/>
                    <a:pt x="604" y="470"/>
                    <a:pt x="604" y="307"/>
                  </a:cubicBezTo>
                  <a:cubicBezTo>
                    <a:pt x="604" y="135"/>
                    <a:pt x="470" y="1"/>
                    <a:pt x="2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3124690" y="1537258"/>
              <a:ext cx="15861" cy="15861"/>
            </a:xfrm>
            <a:custGeom>
              <a:avLst/>
              <a:gdLst/>
              <a:ahLst/>
              <a:cxnLst/>
              <a:rect l="l" t="t" r="r" b="b"/>
              <a:pathLst>
                <a:path w="604" h="604" extrusionOk="0">
                  <a:moveTo>
                    <a:pt x="307" y="1"/>
                  </a:moveTo>
                  <a:cubicBezTo>
                    <a:pt x="135" y="1"/>
                    <a:pt x="1" y="135"/>
                    <a:pt x="1" y="307"/>
                  </a:cubicBezTo>
                  <a:cubicBezTo>
                    <a:pt x="1" y="470"/>
                    <a:pt x="135" y="604"/>
                    <a:pt x="307" y="604"/>
                  </a:cubicBezTo>
                  <a:cubicBezTo>
                    <a:pt x="470" y="604"/>
                    <a:pt x="604" y="470"/>
                    <a:pt x="604" y="307"/>
                  </a:cubicBezTo>
                  <a:cubicBezTo>
                    <a:pt x="604" y="135"/>
                    <a:pt x="470"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3124690" y="1558897"/>
              <a:ext cx="15861" cy="15835"/>
            </a:xfrm>
            <a:custGeom>
              <a:avLst/>
              <a:gdLst/>
              <a:ahLst/>
              <a:cxnLst/>
              <a:rect l="l" t="t" r="r" b="b"/>
              <a:pathLst>
                <a:path w="604" h="603" extrusionOk="0">
                  <a:moveTo>
                    <a:pt x="307" y="0"/>
                  </a:moveTo>
                  <a:cubicBezTo>
                    <a:pt x="135" y="0"/>
                    <a:pt x="1" y="134"/>
                    <a:pt x="1" y="297"/>
                  </a:cubicBezTo>
                  <a:cubicBezTo>
                    <a:pt x="1" y="469"/>
                    <a:pt x="135" y="603"/>
                    <a:pt x="307" y="603"/>
                  </a:cubicBezTo>
                  <a:cubicBezTo>
                    <a:pt x="470" y="603"/>
                    <a:pt x="604" y="469"/>
                    <a:pt x="604" y="297"/>
                  </a:cubicBezTo>
                  <a:cubicBezTo>
                    <a:pt x="604" y="134"/>
                    <a:pt x="470" y="0"/>
                    <a:pt x="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2798987" y="1469665"/>
              <a:ext cx="15861" cy="15598"/>
            </a:xfrm>
            <a:custGeom>
              <a:avLst/>
              <a:gdLst/>
              <a:ahLst/>
              <a:cxnLst/>
              <a:rect l="l" t="t" r="r" b="b"/>
              <a:pathLst>
                <a:path w="604" h="594" extrusionOk="0">
                  <a:moveTo>
                    <a:pt x="307" y="1"/>
                  </a:moveTo>
                  <a:cubicBezTo>
                    <a:pt x="135" y="1"/>
                    <a:pt x="1" y="135"/>
                    <a:pt x="1" y="297"/>
                  </a:cubicBezTo>
                  <a:cubicBezTo>
                    <a:pt x="1" y="460"/>
                    <a:pt x="135" y="594"/>
                    <a:pt x="307" y="594"/>
                  </a:cubicBezTo>
                  <a:cubicBezTo>
                    <a:pt x="470" y="594"/>
                    <a:pt x="604" y="460"/>
                    <a:pt x="604" y="297"/>
                  </a:cubicBezTo>
                  <a:cubicBezTo>
                    <a:pt x="604" y="135"/>
                    <a:pt x="470"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2798987" y="1491277"/>
              <a:ext cx="15861" cy="15598"/>
            </a:xfrm>
            <a:custGeom>
              <a:avLst/>
              <a:gdLst/>
              <a:ahLst/>
              <a:cxnLst/>
              <a:rect l="l" t="t" r="r" b="b"/>
              <a:pathLst>
                <a:path w="604" h="594" extrusionOk="0">
                  <a:moveTo>
                    <a:pt x="307" y="1"/>
                  </a:moveTo>
                  <a:cubicBezTo>
                    <a:pt x="135" y="1"/>
                    <a:pt x="1" y="125"/>
                    <a:pt x="1" y="297"/>
                  </a:cubicBezTo>
                  <a:cubicBezTo>
                    <a:pt x="1" y="460"/>
                    <a:pt x="135" y="594"/>
                    <a:pt x="307" y="594"/>
                  </a:cubicBezTo>
                  <a:cubicBezTo>
                    <a:pt x="470" y="594"/>
                    <a:pt x="604" y="460"/>
                    <a:pt x="604" y="297"/>
                  </a:cubicBezTo>
                  <a:cubicBezTo>
                    <a:pt x="604" y="125"/>
                    <a:pt x="470"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2917367" y="1677014"/>
              <a:ext cx="15598" cy="15835"/>
            </a:xfrm>
            <a:custGeom>
              <a:avLst/>
              <a:gdLst/>
              <a:ahLst/>
              <a:cxnLst/>
              <a:rect l="l" t="t" r="r" b="b"/>
              <a:pathLst>
                <a:path w="594" h="603" extrusionOk="0">
                  <a:moveTo>
                    <a:pt x="297" y="0"/>
                  </a:moveTo>
                  <a:cubicBezTo>
                    <a:pt x="134" y="0"/>
                    <a:pt x="0" y="134"/>
                    <a:pt x="0" y="306"/>
                  </a:cubicBezTo>
                  <a:cubicBezTo>
                    <a:pt x="0" y="469"/>
                    <a:pt x="134" y="603"/>
                    <a:pt x="297" y="603"/>
                  </a:cubicBezTo>
                  <a:cubicBezTo>
                    <a:pt x="460" y="603"/>
                    <a:pt x="594" y="469"/>
                    <a:pt x="594" y="306"/>
                  </a:cubicBezTo>
                  <a:cubicBezTo>
                    <a:pt x="594" y="134"/>
                    <a:pt x="460" y="0"/>
                    <a:pt x="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2938716" y="1677014"/>
              <a:ext cx="15861" cy="15835"/>
            </a:xfrm>
            <a:custGeom>
              <a:avLst/>
              <a:gdLst/>
              <a:ahLst/>
              <a:cxnLst/>
              <a:rect l="l" t="t" r="r" b="b"/>
              <a:pathLst>
                <a:path w="604" h="603" extrusionOk="0">
                  <a:moveTo>
                    <a:pt x="307" y="0"/>
                  </a:moveTo>
                  <a:cubicBezTo>
                    <a:pt x="135" y="0"/>
                    <a:pt x="1" y="134"/>
                    <a:pt x="1" y="306"/>
                  </a:cubicBezTo>
                  <a:cubicBezTo>
                    <a:pt x="1" y="469"/>
                    <a:pt x="135" y="603"/>
                    <a:pt x="307" y="603"/>
                  </a:cubicBezTo>
                  <a:cubicBezTo>
                    <a:pt x="470" y="603"/>
                    <a:pt x="604" y="469"/>
                    <a:pt x="604" y="306"/>
                  </a:cubicBezTo>
                  <a:cubicBezTo>
                    <a:pt x="604" y="134"/>
                    <a:pt x="470" y="0"/>
                    <a:pt x="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2790190" y="1518430"/>
              <a:ext cx="95534" cy="32694"/>
            </a:xfrm>
            <a:custGeom>
              <a:avLst/>
              <a:gdLst/>
              <a:ahLst/>
              <a:cxnLst/>
              <a:rect l="l" t="t" r="r" b="b"/>
              <a:pathLst>
                <a:path w="3638" h="1245" extrusionOk="0">
                  <a:moveTo>
                    <a:pt x="20" y="0"/>
                  </a:moveTo>
                  <a:lnTo>
                    <a:pt x="20" y="1005"/>
                  </a:lnTo>
                  <a:cubicBezTo>
                    <a:pt x="1" y="1130"/>
                    <a:pt x="97" y="1235"/>
                    <a:pt x="221" y="1244"/>
                  </a:cubicBezTo>
                  <a:lnTo>
                    <a:pt x="3418" y="1244"/>
                  </a:lnTo>
                  <a:cubicBezTo>
                    <a:pt x="3542" y="1235"/>
                    <a:pt x="3638" y="1130"/>
                    <a:pt x="3618" y="1005"/>
                  </a:cubicBezTo>
                  <a:cubicBezTo>
                    <a:pt x="3618" y="996"/>
                    <a:pt x="3618" y="986"/>
                    <a:pt x="3618" y="976"/>
                  </a:cubicBezTo>
                  <a:lnTo>
                    <a:pt x="36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2814323" y="1518430"/>
              <a:ext cx="71401" cy="32694"/>
            </a:xfrm>
            <a:custGeom>
              <a:avLst/>
              <a:gdLst/>
              <a:ahLst/>
              <a:cxnLst/>
              <a:rect l="l" t="t" r="r" b="b"/>
              <a:pathLst>
                <a:path w="2719" h="1245" extrusionOk="0">
                  <a:moveTo>
                    <a:pt x="1" y="0"/>
                  </a:moveTo>
                  <a:lnTo>
                    <a:pt x="1" y="1244"/>
                  </a:lnTo>
                  <a:lnTo>
                    <a:pt x="2499" y="1244"/>
                  </a:lnTo>
                  <a:cubicBezTo>
                    <a:pt x="2623" y="1235"/>
                    <a:pt x="2719" y="1130"/>
                    <a:pt x="2699" y="1005"/>
                  </a:cubicBezTo>
                  <a:cubicBezTo>
                    <a:pt x="2699" y="996"/>
                    <a:pt x="2699" y="986"/>
                    <a:pt x="2699" y="976"/>
                  </a:cubicBezTo>
                  <a:lnTo>
                    <a:pt x="2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2966631" y="1605324"/>
              <a:ext cx="32694" cy="94825"/>
            </a:xfrm>
            <a:custGeom>
              <a:avLst/>
              <a:gdLst/>
              <a:ahLst/>
              <a:cxnLst/>
              <a:rect l="l" t="t" r="r" b="b"/>
              <a:pathLst>
                <a:path w="1245" h="3611" extrusionOk="0">
                  <a:moveTo>
                    <a:pt x="1035" y="0"/>
                  </a:moveTo>
                  <a:cubicBezTo>
                    <a:pt x="1025" y="0"/>
                    <a:pt x="1015" y="1"/>
                    <a:pt x="1005" y="3"/>
                  </a:cubicBezTo>
                  <a:lnTo>
                    <a:pt x="0" y="3"/>
                  </a:lnTo>
                  <a:lnTo>
                    <a:pt x="0" y="3611"/>
                  </a:lnTo>
                  <a:lnTo>
                    <a:pt x="1005" y="3611"/>
                  </a:lnTo>
                  <a:lnTo>
                    <a:pt x="1005" y="3601"/>
                  </a:lnTo>
                  <a:cubicBezTo>
                    <a:pt x="1015" y="3603"/>
                    <a:pt x="1025" y="3603"/>
                    <a:pt x="1035" y="3603"/>
                  </a:cubicBezTo>
                  <a:cubicBezTo>
                    <a:pt x="1139" y="3603"/>
                    <a:pt x="1236" y="3514"/>
                    <a:pt x="1244" y="3400"/>
                  </a:cubicBezTo>
                  <a:lnTo>
                    <a:pt x="1244" y="203"/>
                  </a:lnTo>
                  <a:cubicBezTo>
                    <a:pt x="1236" y="90"/>
                    <a:pt x="1139" y="0"/>
                    <a:pt x="1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2966368" y="1629247"/>
              <a:ext cx="32956" cy="70718"/>
            </a:xfrm>
            <a:custGeom>
              <a:avLst/>
              <a:gdLst/>
              <a:ahLst/>
              <a:cxnLst/>
              <a:rect l="l" t="t" r="r" b="b"/>
              <a:pathLst>
                <a:path w="1255" h="2693" extrusionOk="0">
                  <a:moveTo>
                    <a:pt x="1" y="1"/>
                  </a:moveTo>
                  <a:lnTo>
                    <a:pt x="1" y="2690"/>
                  </a:lnTo>
                  <a:lnTo>
                    <a:pt x="1015" y="2690"/>
                  </a:lnTo>
                  <a:cubicBezTo>
                    <a:pt x="1025" y="2692"/>
                    <a:pt x="1035" y="2692"/>
                    <a:pt x="1045" y="2692"/>
                  </a:cubicBezTo>
                  <a:cubicBezTo>
                    <a:pt x="1149" y="2692"/>
                    <a:pt x="1246" y="2603"/>
                    <a:pt x="1254" y="2489"/>
                  </a:cubicBezTo>
                  <a:lnTo>
                    <a:pt x="1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3053578" y="1491041"/>
              <a:ext cx="95534" cy="32694"/>
            </a:xfrm>
            <a:custGeom>
              <a:avLst/>
              <a:gdLst/>
              <a:ahLst/>
              <a:cxnLst/>
              <a:rect l="l" t="t" r="r" b="b"/>
              <a:pathLst>
                <a:path w="3638" h="1245" extrusionOk="0">
                  <a:moveTo>
                    <a:pt x="221" y="0"/>
                  </a:moveTo>
                  <a:cubicBezTo>
                    <a:pt x="96" y="10"/>
                    <a:pt x="1" y="115"/>
                    <a:pt x="20" y="239"/>
                  </a:cubicBezTo>
                  <a:cubicBezTo>
                    <a:pt x="20" y="249"/>
                    <a:pt x="10" y="258"/>
                    <a:pt x="20" y="268"/>
                  </a:cubicBezTo>
                  <a:lnTo>
                    <a:pt x="20" y="1244"/>
                  </a:lnTo>
                  <a:lnTo>
                    <a:pt x="3618" y="1244"/>
                  </a:lnTo>
                  <a:lnTo>
                    <a:pt x="3618" y="239"/>
                  </a:lnTo>
                  <a:cubicBezTo>
                    <a:pt x="3637" y="115"/>
                    <a:pt x="3542" y="10"/>
                    <a:pt x="3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3053578" y="1491041"/>
              <a:ext cx="71401" cy="32930"/>
            </a:xfrm>
            <a:custGeom>
              <a:avLst/>
              <a:gdLst/>
              <a:ahLst/>
              <a:cxnLst/>
              <a:rect l="l" t="t" r="r" b="b"/>
              <a:pathLst>
                <a:path w="2719" h="1254" extrusionOk="0">
                  <a:moveTo>
                    <a:pt x="221" y="0"/>
                  </a:moveTo>
                  <a:cubicBezTo>
                    <a:pt x="96" y="10"/>
                    <a:pt x="1" y="115"/>
                    <a:pt x="20" y="239"/>
                  </a:cubicBezTo>
                  <a:cubicBezTo>
                    <a:pt x="20" y="249"/>
                    <a:pt x="10" y="258"/>
                    <a:pt x="20" y="278"/>
                  </a:cubicBezTo>
                  <a:lnTo>
                    <a:pt x="20" y="1254"/>
                  </a:lnTo>
                  <a:lnTo>
                    <a:pt x="2719" y="1254"/>
                  </a:lnTo>
                  <a:lnTo>
                    <a:pt x="2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2941001" y="1341989"/>
              <a:ext cx="32694" cy="94851"/>
            </a:xfrm>
            <a:custGeom>
              <a:avLst/>
              <a:gdLst/>
              <a:ahLst/>
              <a:cxnLst/>
              <a:rect l="l" t="t" r="r" b="b"/>
              <a:pathLst>
                <a:path w="1245" h="3612" extrusionOk="0">
                  <a:moveTo>
                    <a:pt x="239" y="1"/>
                  </a:moveTo>
                  <a:lnTo>
                    <a:pt x="239" y="10"/>
                  </a:lnTo>
                  <a:cubicBezTo>
                    <a:pt x="229" y="9"/>
                    <a:pt x="220" y="8"/>
                    <a:pt x="210" y="8"/>
                  </a:cubicBezTo>
                  <a:cubicBezTo>
                    <a:pt x="106" y="8"/>
                    <a:pt x="9" y="98"/>
                    <a:pt x="0" y="211"/>
                  </a:cubicBezTo>
                  <a:lnTo>
                    <a:pt x="0" y="3408"/>
                  </a:lnTo>
                  <a:cubicBezTo>
                    <a:pt x="9" y="3522"/>
                    <a:pt x="106" y="3611"/>
                    <a:pt x="210" y="3611"/>
                  </a:cubicBezTo>
                  <a:cubicBezTo>
                    <a:pt x="220" y="3611"/>
                    <a:pt x="229" y="3611"/>
                    <a:pt x="239" y="3609"/>
                  </a:cubicBezTo>
                  <a:lnTo>
                    <a:pt x="1244" y="3609"/>
                  </a:lnTo>
                  <a:lnTo>
                    <a:pt x="12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2941001" y="1341989"/>
              <a:ext cx="32930" cy="70902"/>
            </a:xfrm>
            <a:custGeom>
              <a:avLst/>
              <a:gdLst/>
              <a:ahLst/>
              <a:cxnLst/>
              <a:rect l="l" t="t" r="r" b="b"/>
              <a:pathLst>
                <a:path w="1254" h="2700" extrusionOk="0">
                  <a:moveTo>
                    <a:pt x="249" y="1"/>
                  </a:moveTo>
                  <a:lnTo>
                    <a:pt x="239" y="10"/>
                  </a:lnTo>
                  <a:cubicBezTo>
                    <a:pt x="229" y="9"/>
                    <a:pt x="220" y="8"/>
                    <a:pt x="210" y="8"/>
                  </a:cubicBezTo>
                  <a:cubicBezTo>
                    <a:pt x="106" y="8"/>
                    <a:pt x="9" y="98"/>
                    <a:pt x="0" y="211"/>
                  </a:cubicBezTo>
                  <a:lnTo>
                    <a:pt x="0" y="2700"/>
                  </a:lnTo>
                  <a:lnTo>
                    <a:pt x="1254" y="2700"/>
                  </a:lnTo>
                  <a:lnTo>
                    <a:pt x="1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74" name="Google Shape;1974;p34"/>
          <p:cNvPicPr preferRelativeResize="0"/>
          <p:nvPr/>
        </p:nvPicPr>
        <p:blipFill>
          <a:blip r:embed="rId3">
            <a:alphaModFix/>
          </a:blip>
          <a:stretch>
            <a:fillRect/>
          </a:stretch>
        </p:blipFill>
        <p:spPr>
          <a:xfrm>
            <a:off x="216250" y="1143825"/>
            <a:ext cx="4779450" cy="2685824"/>
          </a:xfrm>
          <a:prstGeom prst="rect">
            <a:avLst/>
          </a:prstGeom>
          <a:noFill/>
          <a:ln w="9525" cap="flat" cmpd="sng">
            <a:solidFill>
              <a:srgbClr val="0000FF"/>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8"/>
        <p:cNvGrpSpPr/>
        <p:nvPr/>
      </p:nvGrpSpPr>
      <p:grpSpPr>
        <a:xfrm>
          <a:off x="0" y="0"/>
          <a:ext cx="0" cy="0"/>
          <a:chOff x="0" y="0"/>
          <a:chExt cx="0" cy="0"/>
        </a:xfrm>
      </p:grpSpPr>
      <p:sp>
        <p:nvSpPr>
          <p:cNvPr id="1979" name="Google Shape;1979;p35"/>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Dataset Processing</a:t>
            </a:r>
            <a:endParaRPr/>
          </a:p>
        </p:txBody>
      </p:sp>
      <p:sp>
        <p:nvSpPr>
          <p:cNvPr id="1980" name="Google Shape;1980;p35"/>
          <p:cNvSpPr txBox="1">
            <a:spLocks noGrp="1"/>
          </p:cNvSpPr>
          <p:nvPr>
            <p:ph type="title" idx="2"/>
          </p:nvPr>
        </p:nvSpPr>
        <p:spPr>
          <a:xfrm>
            <a:off x="1018650" y="1461825"/>
            <a:ext cx="3366000" cy="44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Preparation for ML</a:t>
            </a:r>
            <a:endParaRPr/>
          </a:p>
        </p:txBody>
      </p:sp>
      <p:sp>
        <p:nvSpPr>
          <p:cNvPr id="1981" name="Google Shape;1981;p35"/>
          <p:cNvSpPr txBox="1">
            <a:spLocks noGrp="1"/>
          </p:cNvSpPr>
          <p:nvPr>
            <p:ph type="subTitle" idx="3"/>
          </p:nvPr>
        </p:nvSpPr>
        <p:spPr>
          <a:xfrm>
            <a:off x="1018650" y="1901925"/>
            <a:ext cx="30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Created dummy variables and categorized groups within features</a:t>
            </a:r>
            <a:endParaRPr sz="1200"/>
          </a:p>
        </p:txBody>
      </p:sp>
      <p:sp>
        <p:nvSpPr>
          <p:cNvPr id="1982" name="Google Shape;1982;p35"/>
          <p:cNvSpPr txBox="1">
            <a:spLocks noGrp="1"/>
          </p:cNvSpPr>
          <p:nvPr>
            <p:ph type="title" idx="4"/>
          </p:nvPr>
        </p:nvSpPr>
        <p:spPr>
          <a:xfrm>
            <a:off x="5177887" y="1461830"/>
            <a:ext cx="3018300" cy="44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Cleaning for EDA</a:t>
            </a:r>
            <a:endParaRPr/>
          </a:p>
        </p:txBody>
      </p:sp>
      <p:sp>
        <p:nvSpPr>
          <p:cNvPr id="1983" name="Google Shape;1983;p35"/>
          <p:cNvSpPr txBox="1">
            <a:spLocks noGrp="1"/>
          </p:cNvSpPr>
          <p:nvPr>
            <p:ph type="subTitle" idx="5"/>
          </p:nvPr>
        </p:nvSpPr>
        <p:spPr>
          <a:xfrm>
            <a:off x="5177887" y="1901930"/>
            <a:ext cx="30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Assigned ‘Unknown’ to null values then dropped nulls that didn’t make much impact in each feature - only kept unknowns in company size and type.</a:t>
            </a:r>
            <a:endParaRPr sz="1200"/>
          </a:p>
          <a:p>
            <a:pPr marL="0" lvl="0" indent="0" algn="l" rtl="0">
              <a:spcBef>
                <a:spcPts val="0"/>
              </a:spcBef>
              <a:spcAft>
                <a:spcPts val="0"/>
              </a:spcAft>
              <a:buNone/>
            </a:pPr>
            <a:endParaRPr/>
          </a:p>
        </p:txBody>
      </p:sp>
      <p:grpSp>
        <p:nvGrpSpPr>
          <p:cNvPr id="1984" name="Google Shape;1984;p35"/>
          <p:cNvGrpSpPr/>
          <p:nvPr/>
        </p:nvGrpSpPr>
        <p:grpSpPr>
          <a:xfrm>
            <a:off x="4502900" y="3488425"/>
            <a:ext cx="4368263" cy="1488852"/>
            <a:chOff x="4502900" y="3488425"/>
            <a:chExt cx="4368263" cy="1488852"/>
          </a:xfrm>
        </p:grpSpPr>
        <p:sp>
          <p:nvSpPr>
            <p:cNvPr id="1985" name="Google Shape;1985;p35"/>
            <p:cNvSpPr/>
            <p:nvPr/>
          </p:nvSpPr>
          <p:spPr>
            <a:xfrm>
              <a:off x="6756842" y="4395529"/>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5"/>
            <p:cNvSpPr/>
            <p:nvPr/>
          </p:nvSpPr>
          <p:spPr>
            <a:xfrm>
              <a:off x="6625121" y="4079495"/>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5"/>
            <p:cNvSpPr/>
            <p:nvPr/>
          </p:nvSpPr>
          <p:spPr>
            <a:xfrm>
              <a:off x="6717329" y="4174115"/>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5"/>
            <p:cNvSpPr/>
            <p:nvPr/>
          </p:nvSpPr>
          <p:spPr>
            <a:xfrm>
              <a:off x="5977933" y="4053606"/>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5"/>
            <p:cNvSpPr/>
            <p:nvPr/>
          </p:nvSpPr>
          <p:spPr>
            <a:xfrm>
              <a:off x="6126641" y="3792508"/>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5"/>
            <p:cNvSpPr/>
            <p:nvPr/>
          </p:nvSpPr>
          <p:spPr>
            <a:xfrm>
              <a:off x="6514975" y="3783709"/>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5"/>
            <p:cNvSpPr/>
            <p:nvPr/>
          </p:nvSpPr>
          <p:spPr>
            <a:xfrm>
              <a:off x="6040752" y="4125633"/>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5"/>
            <p:cNvSpPr/>
            <p:nvPr/>
          </p:nvSpPr>
          <p:spPr>
            <a:xfrm>
              <a:off x="6245214" y="3875339"/>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5"/>
            <p:cNvSpPr/>
            <p:nvPr/>
          </p:nvSpPr>
          <p:spPr>
            <a:xfrm>
              <a:off x="6600863" y="3906426"/>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5"/>
            <p:cNvSpPr/>
            <p:nvPr/>
          </p:nvSpPr>
          <p:spPr>
            <a:xfrm>
              <a:off x="6826933" y="4448632"/>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5"/>
            <p:cNvSpPr/>
            <p:nvPr/>
          </p:nvSpPr>
          <p:spPr>
            <a:xfrm>
              <a:off x="8109206" y="3528794"/>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5"/>
            <p:cNvSpPr/>
            <p:nvPr/>
          </p:nvSpPr>
          <p:spPr>
            <a:xfrm>
              <a:off x="7584395" y="3527809"/>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5"/>
            <p:cNvSpPr/>
            <p:nvPr/>
          </p:nvSpPr>
          <p:spPr>
            <a:xfrm>
              <a:off x="7397872" y="3905984"/>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5"/>
            <p:cNvSpPr/>
            <p:nvPr/>
          </p:nvSpPr>
          <p:spPr>
            <a:xfrm>
              <a:off x="7757735" y="3651648"/>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5"/>
            <p:cNvSpPr/>
            <p:nvPr/>
          </p:nvSpPr>
          <p:spPr>
            <a:xfrm>
              <a:off x="7525380" y="3998872"/>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5"/>
            <p:cNvSpPr/>
            <p:nvPr/>
          </p:nvSpPr>
          <p:spPr>
            <a:xfrm>
              <a:off x="8161901" y="3610028"/>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p:nvPr/>
          </p:nvSpPr>
          <p:spPr>
            <a:xfrm>
              <a:off x="8225638" y="3848057"/>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5"/>
            <p:cNvSpPr/>
            <p:nvPr/>
          </p:nvSpPr>
          <p:spPr>
            <a:xfrm>
              <a:off x="8263044" y="3921952"/>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5"/>
            <p:cNvSpPr/>
            <p:nvPr/>
          </p:nvSpPr>
          <p:spPr>
            <a:xfrm>
              <a:off x="4502900" y="3852772"/>
              <a:ext cx="664993" cy="1124505"/>
            </a:xfrm>
            <a:custGeom>
              <a:avLst/>
              <a:gdLst/>
              <a:ahLst/>
              <a:cxnLst/>
              <a:rect l="l" t="t" r="r" b="b"/>
              <a:pathLst>
                <a:path w="19573" h="33098" extrusionOk="0">
                  <a:moveTo>
                    <a:pt x="5647" y="1"/>
                  </a:moveTo>
                  <a:cubicBezTo>
                    <a:pt x="5528" y="1"/>
                    <a:pt x="5409" y="6"/>
                    <a:pt x="5289" y="17"/>
                  </a:cubicBezTo>
                  <a:cubicBezTo>
                    <a:pt x="1" y="467"/>
                    <a:pt x="4266" y="9958"/>
                    <a:pt x="5615" y="13510"/>
                  </a:cubicBezTo>
                  <a:cubicBezTo>
                    <a:pt x="6452" y="15836"/>
                    <a:pt x="7616" y="18100"/>
                    <a:pt x="8841" y="20241"/>
                  </a:cubicBezTo>
                  <a:cubicBezTo>
                    <a:pt x="10919" y="24118"/>
                    <a:pt x="14083" y="29406"/>
                    <a:pt x="16409" y="33097"/>
                  </a:cubicBezTo>
                  <a:lnTo>
                    <a:pt x="19573" y="32710"/>
                  </a:lnTo>
                  <a:cubicBezTo>
                    <a:pt x="18860" y="29019"/>
                    <a:pt x="17696" y="21590"/>
                    <a:pt x="16797" y="17077"/>
                  </a:cubicBezTo>
                  <a:cubicBezTo>
                    <a:pt x="16409" y="14875"/>
                    <a:pt x="15184" y="12160"/>
                    <a:pt x="14409" y="10098"/>
                  </a:cubicBezTo>
                  <a:cubicBezTo>
                    <a:pt x="13022" y="6390"/>
                    <a:pt x="9745" y="1"/>
                    <a:pt x="5647"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5"/>
            <p:cNvSpPr/>
            <p:nvPr/>
          </p:nvSpPr>
          <p:spPr>
            <a:xfrm>
              <a:off x="5227416" y="3698968"/>
              <a:ext cx="509013" cy="1210325"/>
            </a:xfrm>
            <a:custGeom>
              <a:avLst/>
              <a:gdLst/>
              <a:ahLst/>
              <a:cxnLst/>
              <a:rect l="l" t="t" r="r" b="b"/>
              <a:pathLst>
                <a:path w="14982" h="35624" extrusionOk="0">
                  <a:moveTo>
                    <a:pt x="10981" y="0"/>
                  </a:moveTo>
                  <a:cubicBezTo>
                    <a:pt x="9495" y="0"/>
                    <a:pt x="7910" y="1210"/>
                    <a:pt x="6778" y="2342"/>
                  </a:cubicBezTo>
                  <a:cubicBezTo>
                    <a:pt x="2575" y="6545"/>
                    <a:pt x="388" y="15586"/>
                    <a:pt x="388" y="21991"/>
                  </a:cubicBezTo>
                  <a:cubicBezTo>
                    <a:pt x="311" y="25543"/>
                    <a:pt x="0" y="29870"/>
                    <a:pt x="1288" y="33235"/>
                  </a:cubicBezTo>
                  <a:lnTo>
                    <a:pt x="3288" y="35624"/>
                  </a:lnTo>
                  <a:cubicBezTo>
                    <a:pt x="5041" y="29994"/>
                    <a:pt x="11043" y="19339"/>
                    <a:pt x="12268" y="13586"/>
                  </a:cubicBezTo>
                  <a:cubicBezTo>
                    <a:pt x="12919" y="10670"/>
                    <a:pt x="14982" y="3831"/>
                    <a:pt x="13245" y="1303"/>
                  </a:cubicBezTo>
                  <a:cubicBezTo>
                    <a:pt x="12581" y="364"/>
                    <a:pt x="11796" y="0"/>
                    <a:pt x="10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5"/>
            <p:cNvSpPr/>
            <p:nvPr/>
          </p:nvSpPr>
          <p:spPr>
            <a:xfrm>
              <a:off x="5299612" y="3842274"/>
              <a:ext cx="272446" cy="1020643"/>
            </a:xfrm>
            <a:custGeom>
              <a:avLst/>
              <a:gdLst/>
              <a:ahLst/>
              <a:cxnLst/>
              <a:rect l="l" t="t" r="r" b="b"/>
              <a:pathLst>
                <a:path w="8019" h="30041" fill="none" extrusionOk="0">
                  <a:moveTo>
                    <a:pt x="8018" y="0"/>
                  </a:moveTo>
                  <a:cubicBezTo>
                    <a:pt x="5041" y="7755"/>
                    <a:pt x="1039" y="21837"/>
                    <a:pt x="0" y="30041"/>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4697882" y="3925513"/>
              <a:ext cx="415242" cy="1029612"/>
            </a:xfrm>
            <a:custGeom>
              <a:avLst/>
              <a:gdLst/>
              <a:ahLst/>
              <a:cxnLst/>
              <a:rect l="l" t="t" r="r" b="b"/>
              <a:pathLst>
                <a:path w="12222" h="30305" fill="none" extrusionOk="0">
                  <a:moveTo>
                    <a:pt x="0" y="1"/>
                  </a:moveTo>
                  <a:cubicBezTo>
                    <a:pt x="3753" y="6080"/>
                    <a:pt x="9243" y="19061"/>
                    <a:pt x="12221" y="30305"/>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4955005" y="3488425"/>
              <a:ext cx="373079" cy="1199046"/>
            </a:xfrm>
            <a:custGeom>
              <a:avLst/>
              <a:gdLst/>
              <a:ahLst/>
              <a:cxnLst/>
              <a:rect l="l" t="t" r="r" b="b"/>
              <a:pathLst>
                <a:path w="10981" h="35292" extrusionOk="0">
                  <a:moveTo>
                    <a:pt x="4034" y="0"/>
                  </a:moveTo>
                  <a:cubicBezTo>
                    <a:pt x="3369" y="0"/>
                    <a:pt x="2667" y="290"/>
                    <a:pt x="1939" y="971"/>
                  </a:cubicBezTo>
                  <a:cubicBezTo>
                    <a:pt x="0" y="2723"/>
                    <a:pt x="326" y="12478"/>
                    <a:pt x="512" y="15068"/>
                  </a:cubicBezTo>
                  <a:cubicBezTo>
                    <a:pt x="962" y="20170"/>
                    <a:pt x="3614" y="29274"/>
                    <a:pt x="4529" y="34314"/>
                  </a:cubicBezTo>
                  <a:lnTo>
                    <a:pt x="6390" y="35291"/>
                  </a:lnTo>
                  <a:cubicBezTo>
                    <a:pt x="8018" y="32702"/>
                    <a:pt x="9880" y="24311"/>
                    <a:pt x="10267" y="21272"/>
                  </a:cubicBezTo>
                  <a:cubicBezTo>
                    <a:pt x="10919" y="17069"/>
                    <a:pt x="10981" y="12540"/>
                    <a:pt x="9957" y="8415"/>
                  </a:cubicBezTo>
                  <a:cubicBezTo>
                    <a:pt x="9371" y="6073"/>
                    <a:pt x="7083" y="0"/>
                    <a:pt x="4034"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5097801" y="3594087"/>
              <a:ext cx="94349" cy="1075988"/>
            </a:xfrm>
            <a:custGeom>
              <a:avLst/>
              <a:gdLst/>
              <a:ahLst/>
              <a:cxnLst/>
              <a:rect l="l" t="t" r="r" b="b"/>
              <a:pathLst>
                <a:path w="2777" h="31670" fill="none" extrusionOk="0">
                  <a:moveTo>
                    <a:pt x="0" y="1"/>
                  </a:moveTo>
                  <a:cubicBezTo>
                    <a:pt x="2776" y="7305"/>
                    <a:pt x="2063" y="25327"/>
                    <a:pt x="1163" y="3167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9" name="Google Shape;2009;p35"/>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0" name="Google Shape;2010;p35"/>
          <p:cNvGrpSpPr/>
          <p:nvPr/>
        </p:nvGrpSpPr>
        <p:grpSpPr>
          <a:xfrm>
            <a:off x="5889859" y="1061705"/>
            <a:ext cx="356138" cy="356138"/>
            <a:chOff x="5561384" y="1266162"/>
            <a:chExt cx="356138" cy="356138"/>
          </a:xfrm>
        </p:grpSpPr>
        <p:sp>
          <p:nvSpPr>
            <p:cNvPr id="2011" name="Google Shape;2011;p35"/>
            <p:cNvSpPr/>
            <p:nvPr/>
          </p:nvSpPr>
          <p:spPr>
            <a:xfrm>
              <a:off x="5681760" y="1455655"/>
              <a:ext cx="114888" cy="97792"/>
            </a:xfrm>
            <a:custGeom>
              <a:avLst/>
              <a:gdLst/>
              <a:ahLst/>
              <a:cxnLst/>
              <a:rect l="l" t="t" r="r" b="b"/>
              <a:pathLst>
                <a:path w="4375" h="3724" extrusionOk="0">
                  <a:moveTo>
                    <a:pt x="1532" y="0"/>
                  </a:moveTo>
                  <a:lnTo>
                    <a:pt x="1532" y="297"/>
                  </a:lnTo>
                  <a:cubicBezTo>
                    <a:pt x="1532" y="383"/>
                    <a:pt x="1484" y="460"/>
                    <a:pt x="1398" y="498"/>
                  </a:cubicBezTo>
                  <a:lnTo>
                    <a:pt x="402" y="929"/>
                  </a:lnTo>
                  <a:cubicBezTo>
                    <a:pt x="163" y="1024"/>
                    <a:pt x="0" y="1264"/>
                    <a:pt x="0" y="1522"/>
                  </a:cubicBezTo>
                  <a:lnTo>
                    <a:pt x="0" y="3723"/>
                  </a:lnTo>
                  <a:lnTo>
                    <a:pt x="4374" y="3723"/>
                  </a:lnTo>
                  <a:lnTo>
                    <a:pt x="4374" y="1532"/>
                  </a:lnTo>
                  <a:cubicBezTo>
                    <a:pt x="4374" y="1264"/>
                    <a:pt x="4221" y="1024"/>
                    <a:pt x="3982" y="929"/>
                  </a:cubicBezTo>
                  <a:lnTo>
                    <a:pt x="2986" y="498"/>
                  </a:lnTo>
                  <a:cubicBezTo>
                    <a:pt x="2900" y="460"/>
                    <a:pt x="2852" y="383"/>
                    <a:pt x="2852" y="297"/>
                  </a:cubicBezTo>
                  <a:lnTo>
                    <a:pt x="2852"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5719207" y="1455655"/>
              <a:ext cx="40230" cy="17358"/>
            </a:xfrm>
            <a:custGeom>
              <a:avLst/>
              <a:gdLst/>
              <a:ahLst/>
              <a:cxnLst/>
              <a:rect l="l" t="t" r="r" b="b"/>
              <a:pathLst>
                <a:path w="1532" h="661" extrusionOk="0">
                  <a:moveTo>
                    <a:pt x="106" y="0"/>
                  </a:moveTo>
                  <a:lnTo>
                    <a:pt x="106" y="297"/>
                  </a:lnTo>
                  <a:cubicBezTo>
                    <a:pt x="106" y="374"/>
                    <a:pt x="67" y="441"/>
                    <a:pt x="0" y="479"/>
                  </a:cubicBezTo>
                  <a:cubicBezTo>
                    <a:pt x="240" y="594"/>
                    <a:pt x="498" y="661"/>
                    <a:pt x="766" y="661"/>
                  </a:cubicBezTo>
                  <a:cubicBezTo>
                    <a:pt x="1034" y="651"/>
                    <a:pt x="1292" y="594"/>
                    <a:pt x="1532" y="479"/>
                  </a:cubicBezTo>
                  <a:cubicBezTo>
                    <a:pt x="1465" y="441"/>
                    <a:pt x="1426" y="374"/>
                    <a:pt x="1426" y="297"/>
                  </a:cubicBezTo>
                  <a:lnTo>
                    <a:pt x="14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5681760" y="1470229"/>
              <a:ext cx="115124" cy="83218"/>
            </a:xfrm>
            <a:custGeom>
              <a:avLst/>
              <a:gdLst/>
              <a:ahLst/>
              <a:cxnLst/>
              <a:rect l="l" t="t" r="r" b="b"/>
              <a:pathLst>
                <a:path w="4384" h="3169" extrusionOk="0">
                  <a:moveTo>
                    <a:pt x="1254" y="0"/>
                  </a:moveTo>
                  <a:lnTo>
                    <a:pt x="402" y="374"/>
                  </a:lnTo>
                  <a:cubicBezTo>
                    <a:pt x="163" y="469"/>
                    <a:pt x="10" y="709"/>
                    <a:pt x="0" y="967"/>
                  </a:cubicBezTo>
                  <a:lnTo>
                    <a:pt x="0" y="3168"/>
                  </a:lnTo>
                  <a:lnTo>
                    <a:pt x="4374" y="3168"/>
                  </a:lnTo>
                  <a:lnTo>
                    <a:pt x="4374" y="977"/>
                  </a:lnTo>
                  <a:cubicBezTo>
                    <a:pt x="4384" y="709"/>
                    <a:pt x="4221" y="469"/>
                    <a:pt x="3982" y="374"/>
                  </a:cubicBezTo>
                  <a:lnTo>
                    <a:pt x="3130" y="0"/>
                  </a:lnTo>
                  <a:cubicBezTo>
                    <a:pt x="2919" y="359"/>
                    <a:pt x="2556" y="539"/>
                    <a:pt x="2192" y="539"/>
                  </a:cubicBezTo>
                  <a:cubicBezTo>
                    <a:pt x="1828" y="539"/>
                    <a:pt x="1465" y="359"/>
                    <a:pt x="1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5"/>
            <p:cNvSpPr/>
            <p:nvPr/>
          </p:nvSpPr>
          <p:spPr>
            <a:xfrm>
              <a:off x="5699092" y="1375220"/>
              <a:ext cx="28676" cy="63103"/>
            </a:xfrm>
            <a:custGeom>
              <a:avLst/>
              <a:gdLst/>
              <a:ahLst/>
              <a:cxnLst/>
              <a:rect l="l" t="t" r="r" b="b"/>
              <a:pathLst>
                <a:path w="1092" h="2403" extrusionOk="0">
                  <a:moveTo>
                    <a:pt x="661" y="1"/>
                  </a:moveTo>
                  <a:cubicBezTo>
                    <a:pt x="297" y="1"/>
                    <a:pt x="1" y="288"/>
                    <a:pt x="1" y="652"/>
                  </a:cubicBezTo>
                  <a:lnTo>
                    <a:pt x="1" y="805"/>
                  </a:lnTo>
                  <a:cubicBezTo>
                    <a:pt x="1" y="996"/>
                    <a:pt x="30" y="1178"/>
                    <a:pt x="87" y="1360"/>
                  </a:cubicBezTo>
                  <a:lnTo>
                    <a:pt x="441" y="2403"/>
                  </a:lnTo>
                  <a:lnTo>
                    <a:pt x="1092" y="2403"/>
                  </a:lnTo>
                  <a:lnTo>
                    <a:pt x="10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5"/>
            <p:cNvSpPr/>
            <p:nvPr/>
          </p:nvSpPr>
          <p:spPr>
            <a:xfrm>
              <a:off x="5710672" y="1369443"/>
              <a:ext cx="69116" cy="68880"/>
            </a:xfrm>
            <a:custGeom>
              <a:avLst/>
              <a:gdLst/>
              <a:ahLst/>
              <a:cxnLst/>
              <a:rect l="l" t="t" r="r" b="b"/>
              <a:pathLst>
                <a:path w="2632" h="2623" extrusionOk="0">
                  <a:moveTo>
                    <a:pt x="660" y="1"/>
                  </a:moveTo>
                  <a:cubicBezTo>
                    <a:pt x="297" y="1"/>
                    <a:pt x="0" y="297"/>
                    <a:pt x="0" y="661"/>
                  </a:cubicBezTo>
                  <a:cubicBezTo>
                    <a:pt x="0" y="900"/>
                    <a:pt x="201" y="1092"/>
                    <a:pt x="440" y="1092"/>
                  </a:cubicBezTo>
                  <a:lnTo>
                    <a:pt x="2192" y="2623"/>
                  </a:lnTo>
                  <a:lnTo>
                    <a:pt x="2555" y="1331"/>
                  </a:lnTo>
                  <a:cubicBezTo>
                    <a:pt x="2603" y="1178"/>
                    <a:pt x="2622" y="1015"/>
                    <a:pt x="2632" y="853"/>
                  </a:cubicBezTo>
                  <a:lnTo>
                    <a:pt x="2632" y="441"/>
                  </a:lnTo>
                  <a:cubicBezTo>
                    <a:pt x="2632" y="192"/>
                    <a:pt x="2431"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5704869" y="1398329"/>
              <a:ext cx="68906" cy="63129"/>
            </a:xfrm>
            <a:custGeom>
              <a:avLst/>
              <a:gdLst/>
              <a:ahLst/>
              <a:cxnLst/>
              <a:rect l="l" t="t" r="r" b="b"/>
              <a:pathLst>
                <a:path w="2624" h="2404" extrusionOk="0">
                  <a:moveTo>
                    <a:pt x="812" y="0"/>
                  </a:moveTo>
                  <a:cubicBezTo>
                    <a:pt x="699" y="0"/>
                    <a:pt x="597" y="47"/>
                    <a:pt x="518" y="126"/>
                  </a:cubicBezTo>
                  <a:lnTo>
                    <a:pt x="125" y="528"/>
                  </a:lnTo>
                  <a:cubicBezTo>
                    <a:pt x="39" y="604"/>
                    <a:pt x="1" y="719"/>
                    <a:pt x="1" y="834"/>
                  </a:cubicBezTo>
                  <a:lnTo>
                    <a:pt x="1" y="1092"/>
                  </a:lnTo>
                  <a:cubicBezTo>
                    <a:pt x="1" y="1810"/>
                    <a:pt x="585" y="2403"/>
                    <a:pt x="1312" y="2403"/>
                  </a:cubicBezTo>
                  <a:cubicBezTo>
                    <a:pt x="2039" y="2403"/>
                    <a:pt x="2623" y="1810"/>
                    <a:pt x="2623" y="1092"/>
                  </a:cubicBezTo>
                  <a:lnTo>
                    <a:pt x="2623" y="815"/>
                  </a:lnTo>
                  <a:cubicBezTo>
                    <a:pt x="2623" y="690"/>
                    <a:pt x="2575" y="585"/>
                    <a:pt x="2499" y="499"/>
                  </a:cubicBezTo>
                  <a:cubicBezTo>
                    <a:pt x="2154" y="174"/>
                    <a:pt x="1542" y="20"/>
                    <a:pt x="843" y="1"/>
                  </a:cubicBezTo>
                  <a:cubicBezTo>
                    <a:pt x="833" y="1"/>
                    <a:pt x="822" y="0"/>
                    <a:pt x="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5704869" y="1398355"/>
              <a:ext cx="68906" cy="61606"/>
            </a:xfrm>
            <a:custGeom>
              <a:avLst/>
              <a:gdLst/>
              <a:ahLst/>
              <a:cxnLst/>
              <a:rect l="l" t="t" r="r" b="b"/>
              <a:pathLst>
                <a:path w="2624" h="2346" extrusionOk="0">
                  <a:moveTo>
                    <a:pt x="843" y="0"/>
                  </a:moveTo>
                  <a:cubicBezTo>
                    <a:pt x="728" y="0"/>
                    <a:pt x="613" y="48"/>
                    <a:pt x="527" y="134"/>
                  </a:cubicBezTo>
                  <a:lnTo>
                    <a:pt x="125" y="527"/>
                  </a:lnTo>
                  <a:cubicBezTo>
                    <a:pt x="49" y="613"/>
                    <a:pt x="1" y="718"/>
                    <a:pt x="1" y="843"/>
                  </a:cubicBezTo>
                  <a:lnTo>
                    <a:pt x="1" y="1091"/>
                  </a:lnTo>
                  <a:cubicBezTo>
                    <a:pt x="1" y="1675"/>
                    <a:pt x="384" y="2182"/>
                    <a:pt x="948" y="2345"/>
                  </a:cubicBezTo>
                  <a:cubicBezTo>
                    <a:pt x="757" y="2115"/>
                    <a:pt x="652" y="1828"/>
                    <a:pt x="661" y="1522"/>
                  </a:cubicBezTo>
                  <a:lnTo>
                    <a:pt x="661" y="890"/>
                  </a:lnTo>
                  <a:cubicBezTo>
                    <a:pt x="652" y="643"/>
                    <a:pt x="853" y="449"/>
                    <a:pt x="1088" y="449"/>
                  </a:cubicBezTo>
                  <a:cubicBezTo>
                    <a:pt x="1099" y="449"/>
                    <a:pt x="1110" y="449"/>
                    <a:pt x="1121" y="450"/>
                  </a:cubicBezTo>
                  <a:cubicBezTo>
                    <a:pt x="1561" y="479"/>
                    <a:pt x="2221" y="555"/>
                    <a:pt x="2623" y="747"/>
                  </a:cubicBezTo>
                  <a:cubicBezTo>
                    <a:pt x="2604" y="651"/>
                    <a:pt x="2566" y="575"/>
                    <a:pt x="2499" y="508"/>
                  </a:cubicBezTo>
                  <a:cubicBezTo>
                    <a:pt x="2164" y="173"/>
                    <a:pt x="1542" y="29"/>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5682023" y="1485066"/>
              <a:ext cx="22872" cy="68381"/>
            </a:xfrm>
            <a:custGeom>
              <a:avLst/>
              <a:gdLst/>
              <a:ahLst/>
              <a:cxnLst/>
              <a:rect l="l" t="t" r="r" b="b"/>
              <a:pathLst>
                <a:path w="871" h="2604" extrusionOk="0">
                  <a:moveTo>
                    <a:pt x="144" y="0"/>
                  </a:moveTo>
                  <a:cubicBezTo>
                    <a:pt x="48" y="115"/>
                    <a:pt x="0" y="258"/>
                    <a:pt x="0" y="412"/>
                  </a:cubicBezTo>
                  <a:lnTo>
                    <a:pt x="0" y="2603"/>
                  </a:lnTo>
                  <a:lnTo>
                    <a:pt x="871" y="2603"/>
                  </a:lnTo>
                  <a:lnTo>
                    <a:pt x="871" y="995"/>
                  </a:lnTo>
                  <a:cubicBezTo>
                    <a:pt x="871" y="823"/>
                    <a:pt x="804" y="660"/>
                    <a:pt x="680" y="536"/>
                  </a:cubicBezTo>
                  <a:lnTo>
                    <a:pt x="1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5773749" y="1485066"/>
              <a:ext cx="23135" cy="68381"/>
            </a:xfrm>
            <a:custGeom>
              <a:avLst/>
              <a:gdLst/>
              <a:ahLst/>
              <a:cxnLst/>
              <a:rect l="l" t="t" r="r" b="b"/>
              <a:pathLst>
                <a:path w="881" h="2604" extrusionOk="0">
                  <a:moveTo>
                    <a:pt x="728" y="0"/>
                  </a:moveTo>
                  <a:lnTo>
                    <a:pt x="192" y="536"/>
                  </a:lnTo>
                  <a:cubicBezTo>
                    <a:pt x="77" y="660"/>
                    <a:pt x="0" y="823"/>
                    <a:pt x="0" y="995"/>
                  </a:cubicBezTo>
                  <a:lnTo>
                    <a:pt x="0" y="2603"/>
                  </a:lnTo>
                  <a:lnTo>
                    <a:pt x="881" y="2603"/>
                  </a:lnTo>
                  <a:lnTo>
                    <a:pt x="881" y="412"/>
                  </a:lnTo>
                  <a:cubicBezTo>
                    <a:pt x="881" y="258"/>
                    <a:pt x="823" y="115"/>
                    <a:pt x="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5561384" y="1266162"/>
              <a:ext cx="356138" cy="356138"/>
            </a:xfrm>
            <a:custGeom>
              <a:avLst/>
              <a:gdLst/>
              <a:ahLst/>
              <a:cxnLst/>
              <a:rect l="l" t="t" r="r" b="b"/>
              <a:pathLst>
                <a:path w="13562" h="13562" extrusionOk="0">
                  <a:moveTo>
                    <a:pt x="6777" y="2623"/>
                  </a:moveTo>
                  <a:cubicBezTo>
                    <a:pt x="7312" y="2623"/>
                    <a:pt x="7851" y="2726"/>
                    <a:pt x="8365" y="2938"/>
                  </a:cubicBezTo>
                  <a:cubicBezTo>
                    <a:pt x="9925" y="3580"/>
                    <a:pt x="10939" y="5101"/>
                    <a:pt x="10939" y="6776"/>
                  </a:cubicBezTo>
                  <a:cubicBezTo>
                    <a:pt x="10939" y="9073"/>
                    <a:pt x="9073" y="10939"/>
                    <a:pt x="6776" y="10939"/>
                  </a:cubicBezTo>
                  <a:cubicBezTo>
                    <a:pt x="5092" y="10939"/>
                    <a:pt x="3580" y="9925"/>
                    <a:pt x="2938" y="8365"/>
                  </a:cubicBezTo>
                  <a:cubicBezTo>
                    <a:pt x="2297" y="6814"/>
                    <a:pt x="2651" y="5025"/>
                    <a:pt x="3838" y="3838"/>
                  </a:cubicBezTo>
                  <a:cubicBezTo>
                    <a:pt x="4632" y="3044"/>
                    <a:pt x="5695" y="2623"/>
                    <a:pt x="6777" y="2623"/>
                  </a:cubicBezTo>
                  <a:close/>
                  <a:moveTo>
                    <a:pt x="5905" y="0"/>
                  </a:moveTo>
                  <a:cubicBezTo>
                    <a:pt x="5790" y="0"/>
                    <a:pt x="5685" y="96"/>
                    <a:pt x="5685" y="220"/>
                  </a:cubicBezTo>
                  <a:lnTo>
                    <a:pt x="5685" y="795"/>
                  </a:lnTo>
                  <a:cubicBezTo>
                    <a:pt x="5685" y="900"/>
                    <a:pt x="5618" y="986"/>
                    <a:pt x="5513" y="1015"/>
                  </a:cubicBezTo>
                  <a:cubicBezTo>
                    <a:pt x="4833" y="1158"/>
                    <a:pt x="4182" y="1426"/>
                    <a:pt x="3599" y="1800"/>
                  </a:cubicBezTo>
                  <a:cubicBezTo>
                    <a:pt x="3561" y="1825"/>
                    <a:pt x="3517" y="1837"/>
                    <a:pt x="3474" y="1837"/>
                  </a:cubicBezTo>
                  <a:cubicBezTo>
                    <a:pt x="3420" y="1837"/>
                    <a:pt x="3368" y="1818"/>
                    <a:pt x="3331" y="1780"/>
                  </a:cubicBezTo>
                  <a:lnTo>
                    <a:pt x="2919" y="1369"/>
                  </a:lnTo>
                  <a:cubicBezTo>
                    <a:pt x="2876" y="1326"/>
                    <a:pt x="2819" y="1304"/>
                    <a:pt x="2761" y="1304"/>
                  </a:cubicBezTo>
                  <a:cubicBezTo>
                    <a:pt x="2704" y="1304"/>
                    <a:pt x="2646" y="1326"/>
                    <a:pt x="2603" y="1369"/>
                  </a:cubicBezTo>
                  <a:lnTo>
                    <a:pt x="1369" y="2603"/>
                  </a:lnTo>
                  <a:cubicBezTo>
                    <a:pt x="1283" y="2690"/>
                    <a:pt x="1283" y="2824"/>
                    <a:pt x="1369" y="2910"/>
                  </a:cubicBezTo>
                  <a:lnTo>
                    <a:pt x="1780" y="3321"/>
                  </a:lnTo>
                  <a:cubicBezTo>
                    <a:pt x="1857" y="3398"/>
                    <a:pt x="1866" y="3513"/>
                    <a:pt x="1809" y="3599"/>
                  </a:cubicBezTo>
                  <a:cubicBezTo>
                    <a:pt x="1436" y="4183"/>
                    <a:pt x="1168" y="4833"/>
                    <a:pt x="1015" y="5513"/>
                  </a:cubicBezTo>
                  <a:cubicBezTo>
                    <a:pt x="996" y="5609"/>
                    <a:pt x="909" y="5685"/>
                    <a:pt x="804" y="5685"/>
                  </a:cubicBezTo>
                  <a:lnTo>
                    <a:pt x="220" y="5685"/>
                  </a:lnTo>
                  <a:cubicBezTo>
                    <a:pt x="96" y="5685"/>
                    <a:pt x="0" y="5781"/>
                    <a:pt x="0" y="5905"/>
                  </a:cubicBezTo>
                  <a:lnTo>
                    <a:pt x="0" y="7657"/>
                  </a:lnTo>
                  <a:cubicBezTo>
                    <a:pt x="0" y="7771"/>
                    <a:pt x="96" y="7877"/>
                    <a:pt x="220" y="7877"/>
                  </a:cubicBezTo>
                  <a:lnTo>
                    <a:pt x="804" y="7877"/>
                  </a:lnTo>
                  <a:cubicBezTo>
                    <a:pt x="909" y="7877"/>
                    <a:pt x="996" y="7944"/>
                    <a:pt x="1015" y="8049"/>
                  </a:cubicBezTo>
                  <a:cubicBezTo>
                    <a:pt x="1168" y="8728"/>
                    <a:pt x="1436" y="9379"/>
                    <a:pt x="1809" y="9963"/>
                  </a:cubicBezTo>
                  <a:cubicBezTo>
                    <a:pt x="1866" y="10049"/>
                    <a:pt x="1857" y="10164"/>
                    <a:pt x="1780" y="10231"/>
                  </a:cubicBezTo>
                  <a:lnTo>
                    <a:pt x="1369" y="10642"/>
                  </a:lnTo>
                  <a:cubicBezTo>
                    <a:pt x="1283" y="10729"/>
                    <a:pt x="1283" y="10872"/>
                    <a:pt x="1369" y="10958"/>
                  </a:cubicBezTo>
                  <a:lnTo>
                    <a:pt x="2603" y="12193"/>
                  </a:lnTo>
                  <a:cubicBezTo>
                    <a:pt x="2646" y="12236"/>
                    <a:pt x="2704" y="12257"/>
                    <a:pt x="2761" y="12257"/>
                  </a:cubicBezTo>
                  <a:cubicBezTo>
                    <a:pt x="2819" y="12257"/>
                    <a:pt x="2876" y="12236"/>
                    <a:pt x="2919" y="12193"/>
                  </a:cubicBezTo>
                  <a:lnTo>
                    <a:pt x="3331" y="11781"/>
                  </a:lnTo>
                  <a:cubicBezTo>
                    <a:pt x="3369" y="11738"/>
                    <a:pt x="3423" y="11716"/>
                    <a:pt x="3478" y="11716"/>
                  </a:cubicBezTo>
                  <a:cubicBezTo>
                    <a:pt x="3520" y="11716"/>
                    <a:pt x="3562" y="11728"/>
                    <a:pt x="3599" y="11753"/>
                  </a:cubicBezTo>
                  <a:cubicBezTo>
                    <a:pt x="4182" y="12126"/>
                    <a:pt x="4833" y="12394"/>
                    <a:pt x="5513" y="12547"/>
                  </a:cubicBezTo>
                  <a:cubicBezTo>
                    <a:pt x="5618" y="12566"/>
                    <a:pt x="5685" y="12652"/>
                    <a:pt x="5685" y="12758"/>
                  </a:cubicBezTo>
                  <a:lnTo>
                    <a:pt x="5685" y="13341"/>
                  </a:lnTo>
                  <a:cubicBezTo>
                    <a:pt x="5685" y="13466"/>
                    <a:pt x="5790" y="13561"/>
                    <a:pt x="5905" y="13561"/>
                  </a:cubicBezTo>
                  <a:lnTo>
                    <a:pt x="7657" y="13561"/>
                  </a:lnTo>
                  <a:cubicBezTo>
                    <a:pt x="7781" y="13561"/>
                    <a:pt x="7877" y="13466"/>
                    <a:pt x="7877" y="13341"/>
                  </a:cubicBezTo>
                  <a:lnTo>
                    <a:pt x="7877" y="12758"/>
                  </a:lnTo>
                  <a:cubicBezTo>
                    <a:pt x="7877" y="12652"/>
                    <a:pt x="7953" y="12566"/>
                    <a:pt x="8049" y="12547"/>
                  </a:cubicBezTo>
                  <a:cubicBezTo>
                    <a:pt x="8728" y="12394"/>
                    <a:pt x="9379" y="12126"/>
                    <a:pt x="9963" y="11753"/>
                  </a:cubicBezTo>
                  <a:cubicBezTo>
                    <a:pt x="10000" y="11728"/>
                    <a:pt x="10042" y="11716"/>
                    <a:pt x="10084" y="11716"/>
                  </a:cubicBezTo>
                  <a:cubicBezTo>
                    <a:pt x="10140" y="11716"/>
                    <a:pt x="10197" y="11738"/>
                    <a:pt x="10240" y="11781"/>
                  </a:cubicBezTo>
                  <a:lnTo>
                    <a:pt x="10652" y="12193"/>
                  </a:lnTo>
                  <a:cubicBezTo>
                    <a:pt x="10695" y="12236"/>
                    <a:pt x="10750" y="12257"/>
                    <a:pt x="10805" y="12257"/>
                  </a:cubicBezTo>
                  <a:cubicBezTo>
                    <a:pt x="10860" y="12257"/>
                    <a:pt x="10915" y="12236"/>
                    <a:pt x="10958" y="12193"/>
                  </a:cubicBezTo>
                  <a:lnTo>
                    <a:pt x="12193" y="10958"/>
                  </a:lnTo>
                  <a:cubicBezTo>
                    <a:pt x="12279" y="10872"/>
                    <a:pt x="12279" y="10729"/>
                    <a:pt x="12193" y="10642"/>
                  </a:cubicBezTo>
                  <a:lnTo>
                    <a:pt x="11781" y="10231"/>
                  </a:lnTo>
                  <a:cubicBezTo>
                    <a:pt x="11714" y="10164"/>
                    <a:pt x="11695" y="10049"/>
                    <a:pt x="11753" y="9963"/>
                  </a:cubicBezTo>
                  <a:cubicBezTo>
                    <a:pt x="12135" y="9379"/>
                    <a:pt x="12403" y="8728"/>
                    <a:pt x="12547" y="8049"/>
                  </a:cubicBezTo>
                  <a:cubicBezTo>
                    <a:pt x="12566" y="7944"/>
                    <a:pt x="12662" y="7877"/>
                    <a:pt x="12767" y="7877"/>
                  </a:cubicBezTo>
                  <a:lnTo>
                    <a:pt x="13341" y="7877"/>
                  </a:lnTo>
                  <a:cubicBezTo>
                    <a:pt x="13466" y="7877"/>
                    <a:pt x="13561" y="7781"/>
                    <a:pt x="13561" y="7657"/>
                  </a:cubicBezTo>
                  <a:lnTo>
                    <a:pt x="13561" y="5905"/>
                  </a:lnTo>
                  <a:cubicBezTo>
                    <a:pt x="13561" y="5781"/>
                    <a:pt x="13466" y="5685"/>
                    <a:pt x="13341" y="5685"/>
                  </a:cubicBezTo>
                  <a:lnTo>
                    <a:pt x="12757" y="5685"/>
                  </a:lnTo>
                  <a:cubicBezTo>
                    <a:pt x="12652" y="5685"/>
                    <a:pt x="12566" y="5609"/>
                    <a:pt x="12547" y="5513"/>
                  </a:cubicBezTo>
                  <a:cubicBezTo>
                    <a:pt x="12394" y="4833"/>
                    <a:pt x="12126" y="4183"/>
                    <a:pt x="11753" y="3599"/>
                  </a:cubicBezTo>
                  <a:cubicBezTo>
                    <a:pt x="11695" y="3513"/>
                    <a:pt x="11705" y="3398"/>
                    <a:pt x="11781" y="3321"/>
                  </a:cubicBezTo>
                  <a:lnTo>
                    <a:pt x="12193" y="2910"/>
                  </a:lnTo>
                  <a:cubicBezTo>
                    <a:pt x="12269" y="2824"/>
                    <a:pt x="12269" y="2690"/>
                    <a:pt x="12193" y="2603"/>
                  </a:cubicBezTo>
                  <a:lnTo>
                    <a:pt x="10949" y="1369"/>
                  </a:lnTo>
                  <a:cubicBezTo>
                    <a:pt x="10906" y="1326"/>
                    <a:pt x="10851" y="1304"/>
                    <a:pt x="10796" y="1304"/>
                  </a:cubicBezTo>
                  <a:cubicBezTo>
                    <a:pt x="10741" y="1304"/>
                    <a:pt x="10686" y="1326"/>
                    <a:pt x="10642" y="1369"/>
                  </a:cubicBezTo>
                  <a:lnTo>
                    <a:pt x="10231" y="1780"/>
                  </a:lnTo>
                  <a:cubicBezTo>
                    <a:pt x="10188" y="1818"/>
                    <a:pt x="10134" y="1837"/>
                    <a:pt x="10079" y="1837"/>
                  </a:cubicBezTo>
                  <a:cubicBezTo>
                    <a:pt x="10035" y="1837"/>
                    <a:pt x="9992" y="1825"/>
                    <a:pt x="9953" y="1800"/>
                  </a:cubicBezTo>
                  <a:cubicBezTo>
                    <a:pt x="9370" y="1426"/>
                    <a:pt x="8719" y="1158"/>
                    <a:pt x="8039" y="1015"/>
                  </a:cubicBezTo>
                  <a:cubicBezTo>
                    <a:pt x="7944" y="986"/>
                    <a:pt x="7877" y="900"/>
                    <a:pt x="7877" y="795"/>
                  </a:cubicBezTo>
                  <a:lnTo>
                    <a:pt x="7877" y="220"/>
                  </a:lnTo>
                  <a:cubicBezTo>
                    <a:pt x="7877" y="96"/>
                    <a:pt x="7781" y="0"/>
                    <a:pt x="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5602849" y="1317685"/>
              <a:ext cx="262889" cy="252936"/>
            </a:xfrm>
            <a:custGeom>
              <a:avLst/>
              <a:gdLst/>
              <a:ahLst/>
              <a:cxnLst/>
              <a:rect l="l" t="t" r="r" b="b"/>
              <a:pathLst>
                <a:path w="10011" h="9632" extrusionOk="0">
                  <a:moveTo>
                    <a:pt x="5205" y="877"/>
                  </a:moveTo>
                  <a:cubicBezTo>
                    <a:pt x="5711" y="877"/>
                    <a:pt x="6222" y="975"/>
                    <a:pt x="6709" y="1177"/>
                  </a:cubicBezTo>
                  <a:cubicBezTo>
                    <a:pt x="8173" y="1790"/>
                    <a:pt x="9140" y="3225"/>
                    <a:pt x="9140" y="4814"/>
                  </a:cubicBezTo>
                  <a:cubicBezTo>
                    <a:pt x="9140" y="6996"/>
                    <a:pt x="7370" y="8757"/>
                    <a:pt x="5197" y="8757"/>
                  </a:cubicBezTo>
                  <a:cubicBezTo>
                    <a:pt x="3608" y="8757"/>
                    <a:pt x="2173" y="7790"/>
                    <a:pt x="1560" y="6326"/>
                  </a:cubicBezTo>
                  <a:cubicBezTo>
                    <a:pt x="948" y="4852"/>
                    <a:pt x="1283" y="3158"/>
                    <a:pt x="2412" y="2029"/>
                  </a:cubicBezTo>
                  <a:cubicBezTo>
                    <a:pt x="3168" y="1279"/>
                    <a:pt x="4178" y="877"/>
                    <a:pt x="5205" y="877"/>
                  </a:cubicBezTo>
                  <a:close/>
                  <a:moveTo>
                    <a:pt x="5197" y="0"/>
                  </a:moveTo>
                  <a:cubicBezTo>
                    <a:pt x="3254" y="0"/>
                    <a:pt x="1493" y="1177"/>
                    <a:pt x="747" y="2967"/>
                  </a:cubicBezTo>
                  <a:cubicBezTo>
                    <a:pt x="0" y="4766"/>
                    <a:pt x="412" y="6843"/>
                    <a:pt x="1790" y="8221"/>
                  </a:cubicBezTo>
                  <a:cubicBezTo>
                    <a:pt x="2711" y="9143"/>
                    <a:pt x="3941" y="9632"/>
                    <a:pt x="5192" y="9632"/>
                  </a:cubicBezTo>
                  <a:cubicBezTo>
                    <a:pt x="5813" y="9632"/>
                    <a:pt x="6438" y="9512"/>
                    <a:pt x="7035" y="9264"/>
                  </a:cubicBezTo>
                  <a:cubicBezTo>
                    <a:pt x="8834" y="8518"/>
                    <a:pt x="10001" y="6766"/>
                    <a:pt x="10011" y="4814"/>
                  </a:cubicBezTo>
                  <a:cubicBezTo>
                    <a:pt x="10011" y="2163"/>
                    <a:pt x="7858" y="10"/>
                    <a:pt x="5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2" name="Google Shape;2022;p35"/>
          <p:cNvGrpSpPr/>
          <p:nvPr/>
        </p:nvGrpSpPr>
        <p:grpSpPr>
          <a:xfrm>
            <a:off x="2116976" y="1065721"/>
            <a:ext cx="348339" cy="348103"/>
            <a:chOff x="1323451" y="2978783"/>
            <a:chExt cx="348339" cy="348103"/>
          </a:xfrm>
        </p:grpSpPr>
        <p:sp>
          <p:nvSpPr>
            <p:cNvPr id="2023" name="Google Shape;2023;p35"/>
            <p:cNvSpPr/>
            <p:nvPr/>
          </p:nvSpPr>
          <p:spPr>
            <a:xfrm>
              <a:off x="1323451" y="2978783"/>
              <a:ext cx="263808" cy="173946"/>
            </a:xfrm>
            <a:custGeom>
              <a:avLst/>
              <a:gdLst/>
              <a:ahLst/>
              <a:cxnLst/>
              <a:rect l="l" t="t" r="r" b="b"/>
              <a:pathLst>
                <a:path w="10046" h="6624" extrusionOk="0">
                  <a:moveTo>
                    <a:pt x="862" y="1"/>
                  </a:moveTo>
                  <a:cubicBezTo>
                    <a:pt x="383" y="1"/>
                    <a:pt x="0" y="384"/>
                    <a:pt x="0" y="853"/>
                  </a:cubicBezTo>
                  <a:lnTo>
                    <a:pt x="0" y="6413"/>
                  </a:lnTo>
                  <a:cubicBezTo>
                    <a:pt x="0" y="6528"/>
                    <a:pt x="96" y="6623"/>
                    <a:pt x="220" y="6623"/>
                  </a:cubicBezTo>
                  <a:lnTo>
                    <a:pt x="2354" y="6623"/>
                  </a:lnTo>
                  <a:cubicBezTo>
                    <a:pt x="2594" y="6623"/>
                    <a:pt x="2785" y="6432"/>
                    <a:pt x="2785" y="6202"/>
                  </a:cubicBezTo>
                  <a:lnTo>
                    <a:pt x="2785" y="5772"/>
                  </a:lnTo>
                  <a:cubicBezTo>
                    <a:pt x="2785" y="5590"/>
                    <a:pt x="2709" y="5418"/>
                    <a:pt x="2565" y="5293"/>
                  </a:cubicBezTo>
                  <a:cubicBezTo>
                    <a:pt x="1723" y="4594"/>
                    <a:pt x="2211" y="3216"/>
                    <a:pt x="3312" y="3207"/>
                  </a:cubicBezTo>
                  <a:cubicBezTo>
                    <a:pt x="4412" y="3207"/>
                    <a:pt x="4919" y="4575"/>
                    <a:pt x="4068" y="5284"/>
                  </a:cubicBezTo>
                  <a:cubicBezTo>
                    <a:pt x="3934" y="5408"/>
                    <a:pt x="3847" y="5580"/>
                    <a:pt x="3847" y="5762"/>
                  </a:cubicBezTo>
                  <a:lnTo>
                    <a:pt x="3847" y="6202"/>
                  </a:lnTo>
                  <a:cubicBezTo>
                    <a:pt x="3847" y="6432"/>
                    <a:pt x="4039" y="6623"/>
                    <a:pt x="4278" y="6623"/>
                  </a:cubicBezTo>
                  <a:lnTo>
                    <a:pt x="6623" y="6623"/>
                  </a:lnTo>
                  <a:lnTo>
                    <a:pt x="6623" y="4279"/>
                  </a:lnTo>
                  <a:cubicBezTo>
                    <a:pt x="6623" y="4039"/>
                    <a:pt x="6814" y="3848"/>
                    <a:pt x="7054" y="3848"/>
                  </a:cubicBezTo>
                  <a:lnTo>
                    <a:pt x="7484" y="3848"/>
                  </a:lnTo>
                  <a:cubicBezTo>
                    <a:pt x="7676" y="3848"/>
                    <a:pt x="7848" y="3925"/>
                    <a:pt x="7963" y="4068"/>
                  </a:cubicBezTo>
                  <a:cubicBezTo>
                    <a:pt x="8211" y="4359"/>
                    <a:pt x="8536" y="4489"/>
                    <a:pt x="8856" y="4489"/>
                  </a:cubicBezTo>
                  <a:cubicBezTo>
                    <a:pt x="9462" y="4489"/>
                    <a:pt x="10046" y="4023"/>
                    <a:pt x="10039" y="3303"/>
                  </a:cubicBezTo>
                  <a:cubicBezTo>
                    <a:pt x="10039" y="2589"/>
                    <a:pt x="9460" y="2132"/>
                    <a:pt x="8862" y="2132"/>
                  </a:cubicBezTo>
                  <a:cubicBezTo>
                    <a:pt x="8538" y="2132"/>
                    <a:pt x="8208" y="2266"/>
                    <a:pt x="7963" y="2566"/>
                  </a:cubicBezTo>
                  <a:cubicBezTo>
                    <a:pt x="7845" y="2693"/>
                    <a:pt x="7683" y="2777"/>
                    <a:pt x="7512" y="2777"/>
                  </a:cubicBezTo>
                  <a:cubicBezTo>
                    <a:pt x="7503" y="2777"/>
                    <a:pt x="7493" y="2777"/>
                    <a:pt x="7484" y="2776"/>
                  </a:cubicBezTo>
                  <a:lnTo>
                    <a:pt x="7054" y="2776"/>
                  </a:lnTo>
                  <a:cubicBezTo>
                    <a:pt x="6814" y="2776"/>
                    <a:pt x="6632" y="2585"/>
                    <a:pt x="6632" y="2355"/>
                  </a:cubicBezTo>
                  <a:lnTo>
                    <a:pt x="6632" y="211"/>
                  </a:lnTo>
                  <a:cubicBezTo>
                    <a:pt x="6632" y="96"/>
                    <a:pt x="6537" y="1"/>
                    <a:pt x="6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1497607" y="2978783"/>
              <a:ext cx="174183" cy="263677"/>
            </a:xfrm>
            <a:custGeom>
              <a:avLst/>
              <a:gdLst/>
              <a:ahLst/>
              <a:cxnLst/>
              <a:rect l="l" t="t" r="r" b="b"/>
              <a:pathLst>
                <a:path w="6633" h="10041" extrusionOk="0">
                  <a:moveTo>
                    <a:pt x="221" y="1"/>
                  </a:moveTo>
                  <a:cubicBezTo>
                    <a:pt x="96" y="1"/>
                    <a:pt x="0" y="96"/>
                    <a:pt x="0" y="211"/>
                  </a:cubicBezTo>
                  <a:lnTo>
                    <a:pt x="0" y="2355"/>
                  </a:lnTo>
                  <a:cubicBezTo>
                    <a:pt x="0" y="2585"/>
                    <a:pt x="192" y="2776"/>
                    <a:pt x="431" y="2776"/>
                  </a:cubicBezTo>
                  <a:lnTo>
                    <a:pt x="852" y="2776"/>
                  </a:lnTo>
                  <a:cubicBezTo>
                    <a:pt x="863" y="2777"/>
                    <a:pt x="874" y="2777"/>
                    <a:pt x="884" y="2777"/>
                  </a:cubicBezTo>
                  <a:cubicBezTo>
                    <a:pt x="1063" y="2777"/>
                    <a:pt x="1222" y="2701"/>
                    <a:pt x="1331" y="2566"/>
                  </a:cubicBezTo>
                  <a:cubicBezTo>
                    <a:pt x="1575" y="2268"/>
                    <a:pt x="1904" y="2135"/>
                    <a:pt x="2228" y="2135"/>
                  </a:cubicBezTo>
                  <a:cubicBezTo>
                    <a:pt x="2831" y="2135"/>
                    <a:pt x="3417" y="2593"/>
                    <a:pt x="3417" y="3303"/>
                  </a:cubicBezTo>
                  <a:cubicBezTo>
                    <a:pt x="3423" y="4023"/>
                    <a:pt x="2835" y="4489"/>
                    <a:pt x="2229" y="4489"/>
                  </a:cubicBezTo>
                  <a:cubicBezTo>
                    <a:pt x="1910" y="4489"/>
                    <a:pt x="1585" y="4359"/>
                    <a:pt x="1340" y="4068"/>
                  </a:cubicBezTo>
                  <a:cubicBezTo>
                    <a:pt x="1225" y="3934"/>
                    <a:pt x="1053" y="3848"/>
                    <a:pt x="862" y="3848"/>
                  </a:cubicBezTo>
                  <a:lnTo>
                    <a:pt x="431" y="3848"/>
                  </a:lnTo>
                  <a:cubicBezTo>
                    <a:pt x="192" y="3848"/>
                    <a:pt x="0" y="4039"/>
                    <a:pt x="0" y="4279"/>
                  </a:cubicBezTo>
                  <a:lnTo>
                    <a:pt x="0" y="6623"/>
                  </a:lnTo>
                  <a:lnTo>
                    <a:pt x="2355" y="6623"/>
                  </a:lnTo>
                  <a:cubicBezTo>
                    <a:pt x="2594" y="6623"/>
                    <a:pt x="2785" y="6815"/>
                    <a:pt x="2785" y="7054"/>
                  </a:cubicBezTo>
                  <a:lnTo>
                    <a:pt x="2785" y="7485"/>
                  </a:lnTo>
                  <a:cubicBezTo>
                    <a:pt x="2776" y="7676"/>
                    <a:pt x="2699" y="7848"/>
                    <a:pt x="2556" y="7963"/>
                  </a:cubicBezTo>
                  <a:cubicBezTo>
                    <a:pt x="1716" y="8669"/>
                    <a:pt x="2217" y="10040"/>
                    <a:pt x="3310" y="10040"/>
                  </a:cubicBezTo>
                  <a:cubicBezTo>
                    <a:pt x="3314" y="10040"/>
                    <a:pt x="3318" y="10040"/>
                    <a:pt x="3321" y="10040"/>
                  </a:cubicBezTo>
                  <a:cubicBezTo>
                    <a:pt x="4422" y="10040"/>
                    <a:pt x="4910" y="8652"/>
                    <a:pt x="4058" y="7954"/>
                  </a:cubicBezTo>
                  <a:cubicBezTo>
                    <a:pt x="3924" y="7839"/>
                    <a:pt x="3848" y="7667"/>
                    <a:pt x="3848" y="7475"/>
                  </a:cubicBezTo>
                  <a:lnTo>
                    <a:pt x="3848" y="7054"/>
                  </a:lnTo>
                  <a:cubicBezTo>
                    <a:pt x="3848" y="6815"/>
                    <a:pt x="4039" y="6623"/>
                    <a:pt x="4278" y="6623"/>
                  </a:cubicBezTo>
                  <a:lnTo>
                    <a:pt x="6413" y="6623"/>
                  </a:lnTo>
                  <a:cubicBezTo>
                    <a:pt x="6527" y="6623"/>
                    <a:pt x="6633" y="6528"/>
                    <a:pt x="6633" y="6413"/>
                  </a:cubicBezTo>
                  <a:lnTo>
                    <a:pt x="6633" y="853"/>
                  </a:lnTo>
                  <a:cubicBezTo>
                    <a:pt x="6633" y="384"/>
                    <a:pt x="6250" y="1"/>
                    <a:pt x="5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1407719" y="3152703"/>
              <a:ext cx="263834" cy="174183"/>
            </a:xfrm>
            <a:custGeom>
              <a:avLst/>
              <a:gdLst/>
              <a:ahLst/>
              <a:cxnLst/>
              <a:rect l="l" t="t" r="r" b="b"/>
              <a:pathLst>
                <a:path w="10047" h="6633" extrusionOk="0">
                  <a:moveTo>
                    <a:pt x="3423" y="0"/>
                  </a:moveTo>
                  <a:lnTo>
                    <a:pt x="3423" y="2355"/>
                  </a:lnTo>
                  <a:cubicBezTo>
                    <a:pt x="3423" y="2594"/>
                    <a:pt x="3232" y="2785"/>
                    <a:pt x="2993" y="2785"/>
                  </a:cubicBezTo>
                  <a:lnTo>
                    <a:pt x="2562" y="2785"/>
                  </a:lnTo>
                  <a:cubicBezTo>
                    <a:pt x="2371" y="2785"/>
                    <a:pt x="2198" y="2699"/>
                    <a:pt x="2084" y="2556"/>
                  </a:cubicBezTo>
                  <a:cubicBezTo>
                    <a:pt x="1836" y="2265"/>
                    <a:pt x="1510" y="2135"/>
                    <a:pt x="1190" y="2135"/>
                  </a:cubicBezTo>
                  <a:cubicBezTo>
                    <a:pt x="585" y="2135"/>
                    <a:pt x="1" y="2601"/>
                    <a:pt x="7" y="3321"/>
                  </a:cubicBezTo>
                  <a:cubicBezTo>
                    <a:pt x="7" y="4037"/>
                    <a:pt x="590" y="4494"/>
                    <a:pt x="1190" y="4494"/>
                  </a:cubicBezTo>
                  <a:cubicBezTo>
                    <a:pt x="1512" y="4494"/>
                    <a:pt x="1839" y="4362"/>
                    <a:pt x="2084" y="4068"/>
                  </a:cubicBezTo>
                  <a:cubicBezTo>
                    <a:pt x="2208" y="3924"/>
                    <a:pt x="2380" y="3848"/>
                    <a:pt x="2562" y="3848"/>
                  </a:cubicBezTo>
                  <a:lnTo>
                    <a:pt x="2993" y="3848"/>
                  </a:lnTo>
                  <a:cubicBezTo>
                    <a:pt x="3232" y="3848"/>
                    <a:pt x="3423" y="4039"/>
                    <a:pt x="3423" y="4278"/>
                  </a:cubicBezTo>
                  <a:lnTo>
                    <a:pt x="3423" y="6412"/>
                  </a:lnTo>
                  <a:cubicBezTo>
                    <a:pt x="3414" y="6537"/>
                    <a:pt x="3519" y="6633"/>
                    <a:pt x="3634" y="6633"/>
                  </a:cubicBezTo>
                  <a:lnTo>
                    <a:pt x="9194" y="6633"/>
                  </a:lnTo>
                  <a:cubicBezTo>
                    <a:pt x="9663" y="6633"/>
                    <a:pt x="10046" y="6250"/>
                    <a:pt x="10046" y="5771"/>
                  </a:cubicBezTo>
                  <a:lnTo>
                    <a:pt x="10046" y="221"/>
                  </a:lnTo>
                  <a:cubicBezTo>
                    <a:pt x="10046" y="96"/>
                    <a:pt x="9950" y="0"/>
                    <a:pt x="9836" y="0"/>
                  </a:cubicBezTo>
                  <a:lnTo>
                    <a:pt x="7692" y="0"/>
                  </a:lnTo>
                  <a:cubicBezTo>
                    <a:pt x="7453" y="0"/>
                    <a:pt x="7261" y="192"/>
                    <a:pt x="7261" y="431"/>
                  </a:cubicBezTo>
                  <a:lnTo>
                    <a:pt x="7261" y="852"/>
                  </a:lnTo>
                  <a:cubicBezTo>
                    <a:pt x="7261" y="1044"/>
                    <a:pt x="7338" y="1216"/>
                    <a:pt x="7481" y="1331"/>
                  </a:cubicBezTo>
                  <a:cubicBezTo>
                    <a:pt x="8323" y="2029"/>
                    <a:pt x="7835" y="3417"/>
                    <a:pt x="6735" y="3417"/>
                  </a:cubicBezTo>
                  <a:cubicBezTo>
                    <a:pt x="6731" y="3417"/>
                    <a:pt x="6727" y="3417"/>
                    <a:pt x="6723" y="3417"/>
                  </a:cubicBezTo>
                  <a:cubicBezTo>
                    <a:pt x="5631" y="3417"/>
                    <a:pt x="5130" y="2046"/>
                    <a:pt x="5969" y="1340"/>
                  </a:cubicBezTo>
                  <a:cubicBezTo>
                    <a:pt x="6113" y="1225"/>
                    <a:pt x="6199" y="1053"/>
                    <a:pt x="6199" y="862"/>
                  </a:cubicBezTo>
                  <a:lnTo>
                    <a:pt x="6199" y="431"/>
                  </a:lnTo>
                  <a:cubicBezTo>
                    <a:pt x="6199" y="192"/>
                    <a:pt x="600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1323451" y="3062973"/>
              <a:ext cx="173920" cy="263913"/>
            </a:xfrm>
            <a:custGeom>
              <a:avLst/>
              <a:gdLst/>
              <a:ahLst/>
              <a:cxnLst/>
              <a:rect l="l" t="t" r="r" b="b"/>
              <a:pathLst>
                <a:path w="6623" h="10050" extrusionOk="0">
                  <a:moveTo>
                    <a:pt x="3312" y="1"/>
                  </a:moveTo>
                  <a:cubicBezTo>
                    <a:pt x="2211" y="10"/>
                    <a:pt x="1713" y="1388"/>
                    <a:pt x="2565" y="2087"/>
                  </a:cubicBezTo>
                  <a:cubicBezTo>
                    <a:pt x="2709" y="2212"/>
                    <a:pt x="2785" y="2384"/>
                    <a:pt x="2776" y="2566"/>
                  </a:cubicBezTo>
                  <a:lnTo>
                    <a:pt x="2776" y="2996"/>
                  </a:lnTo>
                  <a:cubicBezTo>
                    <a:pt x="2776" y="3226"/>
                    <a:pt x="2594" y="3417"/>
                    <a:pt x="2354" y="3417"/>
                  </a:cubicBezTo>
                  <a:lnTo>
                    <a:pt x="220" y="3417"/>
                  </a:lnTo>
                  <a:cubicBezTo>
                    <a:pt x="96" y="3417"/>
                    <a:pt x="0" y="3513"/>
                    <a:pt x="0" y="3638"/>
                  </a:cubicBezTo>
                  <a:lnTo>
                    <a:pt x="0" y="9188"/>
                  </a:lnTo>
                  <a:cubicBezTo>
                    <a:pt x="0" y="9657"/>
                    <a:pt x="383" y="10050"/>
                    <a:pt x="852" y="10050"/>
                  </a:cubicBezTo>
                  <a:lnTo>
                    <a:pt x="6412" y="10050"/>
                  </a:lnTo>
                  <a:cubicBezTo>
                    <a:pt x="6527" y="10050"/>
                    <a:pt x="6623" y="9944"/>
                    <a:pt x="6623" y="9829"/>
                  </a:cubicBezTo>
                  <a:lnTo>
                    <a:pt x="6623" y="7695"/>
                  </a:lnTo>
                  <a:cubicBezTo>
                    <a:pt x="6623" y="7456"/>
                    <a:pt x="6431" y="7265"/>
                    <a:pt x="6202" y="7265"/>
                  </a:cubicBezTo>
                  <a:lnTo>
                    <a:pt x="5771" y="7265"/>
                  </a:lnTo>
                  <a:cubicBezTo>
                    <a:pt x="5589" y="7265"/>
                    <a:pt x="5417" y="7341"/>
                    <a:pt x="5293" y="7485"/>
                  </a:cubicBezTo>
                  <a:cubicBezTo>
                    <a:pt x="5048" y="7779"/>
                    <a:pt x="4721" y="7911"/>
                    <a:pt x="4398" y="7911"/>
                  </a:cubicBezTo>
                  <a:cubicBezTo>
                    <a:pt x="3798" y="7911"/>
                    <a:pt x="3212" y="7454"/>
                    <a:pt x="3206" y="6738"/>
                  </a:cubicBezTo>
                  <a:cubicBezTo>
                    <a:pt x="3206" y="6018"/>
                    <a:pt x="3793" y="5552"/>
                    <a:pt x="4396" y="5552"/>
                  </a:cubicBezTo>
                  <a:cubicBezTo>
                    <a:pt x="4715" y="5552"/>
                    <a:pt x="5038" y="5682"/>
                    <a:pt x="5283" y="5973"/>
                  </a:cubicBezTo>
                  <a:cubicBezTo>
                    <a:pt x="5407" y="6116"/>
                    <a:pt x="5580" y="6202"/>
                    <a:pt x="5762" y="6202"/>
                  </a:cubicBezTo>
                  <a:lnTo>
                    <a:pt x="6202" y="6202"/>
                  </a:lnTo>
                  <a:cubicBezTo>
                    <a:pt x="6431" y="6202"/>
                    <a:pt x="6623" y="6011"/>
                    <a:pt x="6623" y="5772"/>
                  </a:cubicBezTo>
                  <a:lnTo>
                    <a:pt x="6623" y="3417"/>
                  </a:lnTo>
                  <a:lnTo>
                    <a:pt x="4278" y="3417"/>
                  </a:lnTo>
                  <a:cubicBezTo>
                    <a:pt x="4039" y="3417"/>
                    <a:pt x="3847" y="3226"/>
                    <a:pt x="3847" y="2996"/>
                  </a:cubicBezTo>
                  <a:lnTo>
                    <a:pt x="3847" y="2556"/>
                  </a:lnTo>
                  <a:cubicBezTo>
                    <a:pt x="3847" y="2374"/>
                    <a:pt x="3934" y="2202"/>
                    <a:pt x="4068" y="2078"/>
                  </a:cubicBezTo>
                  <a:cubicBezTo>
                    <a:pt x="4910" y="1369"/>
                    <a:pt x="4412" y="1"/>
                    <a:pt x="33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27" name="Google Shape;2027;p35"/>
          <p:cNvPicPr preferRelativeResize="0"/>
          <p:nvPr/>
        </p:nvPicPr>
        <p:blipFill>
          <a:blip r:embed="rId3">
            <a:alphaModFix/>
          </a:blip>
          <a:stretch>
            <a:fillRect/>
          </a:stretch>
        </p:blipFill>
        <p:spPr>
          <a:xfrm>
            <a:off x="731525" y="2600224"/>
            <a:ext cx="3757699" cy="1670100"/>
          </a:xfrm>
          <a:prstGeom prst="rect">
            <a:avLst/>
          </a:prstGeom>
          <a:noFill/>
          <a:ln w="9525" cap="flat" cmpd="sng">
            <a:solidFill>
              <a:srgbClr val="0000FF"/>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36"/>
          <p:cNvSpPr txBox="1">
            <a:spLocks noGrp="1"/>
          </p:cNvSpPr>
          <p:nvPr>
            <p:ph type="title"/>
          </p:nvPr>
        </p:nvSpPr>
        <p:spPr>
          <a:xfrm>
            <a:off x="240225" y="1791825"/>
            <a:ext cx="4257900" cy="7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Data Analysis</a:t>
            </a:r>
            <a:endParaRPr/>
          </a:p>
        </p:txBody>
      </p:sp>
      <p:sp>
        <p:nvSpPr>
          <p:cNvPr id="2033" name="Google Shape;2033;p36"/>
          <p:cNvSpPr txBox="1">
            <a:spLocks noGrp="1"/>
          </p:cNvSpPr>
          <p:nvPr>
            <p:ph type="title" idx="2"/>
          </p:nvPr>
        </p:nvSpPr>
        <p:spPr>
          <a:xfrm>
            <a:off x="164025" y="645925"/>
            <a:ext cx="1907700" cy="91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034" name="Google Shape;2034;p36"/>
          <p:cNvSpPr txBox="1">
            <a:spLocks noGrp="1"/>
          </p:cNvSpPr>
          <p:nvPr>
            <p:ph type="subTitle" idx="1"/>
          </p:nvPr>
        </p:nvSpPr>
        <p:spPr>
          <a:xfrm>
            <a:off x="164025" y="2600850"/>
            <a:ext cx="3200700" cy="55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2.1. Demographics</a:t>
            </a:r>
            <a:endParaRPr/>
          </a:p>
          <a:p>
            <a:pPr marL="914400" lvl="1" indent="-330200" algn="l" rtl="0">
              <a:spcBef>
                <a:spcPts val="0"/>
              </a:spcBef>
              <a:spcAft>
                <a:spcPts val="0"/>
              </a:spcAft>
              <a:buSzPts val="1600"/>
              <a:buChar char="○"/>
            </a:pPr>
            <a:r>
              <a:rPr lang="en"/>
              <a:t>2.1.1. Gender</a:t>
            </a:r>
            <a:endParaRPr/>
          </a:p>
          <a:p>
            <a:pPr marL="914400" lvl="1" indent="-330200" algn="l" rtl="0">
              <a:spcBef>
                <a:spcPts val="0"/>
              </a:spcBef>
              <a:spcAft>
                <a:spcPts val="0"/>
              </a:spcAft>
              <a:buSzPts val="1600"/>
              <a:buChar char="○"/>
            </a:pPr>
            <a:r>
              <a:rPr lang="en"/>
              <a:t>2.1.2. City</a:t>
            </a:r>
            <a:endParaRPr/>
          </a:p>
          <a:p>
            <a:pPr marL="914400" lvl="1" indent="-330200" algn="l" rtl="0">
              <a:spcBef>
                <a:spcPts val="0"/>
              </a:spcBef>
              <a:spcAft>
                <a:spcPts val="0"/>
              </a:spcAft>
              <a:buSzPts val="1600"/>
              <a:buChar char="○"/>
            </a:pPr>
            <a:r>
              <a:rPr lang="en"/>
              <a:t>2.1.3. Education</a:t>
            </a:r>
            <a:endParaRPr/>
          </a:p>
          <a:p>
            <a:pPr marL="914400" lvl="1" indent="-330200" algn="l" rtl="0">
              <a:spcBef>
                <a:spcPts val="0"/>
              </a:spcBef>
              <a:spcAft>
                <a:spcPts val="0"/>
              </a:spcAft>
              <a:buSzPts val="1600"/>
              <a:buChar char="○"/>
            </a:pPr>
            <a:r>
              <a:rPr lang="en"/>
              <a:t>2.1.4. Job History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35" name="Google Shape;2035;p36"/>
          <p:cNvSpPr/>
          <p:nvPr/>
        </p:nvSpPr>
        <p:spPr>
          <a:xfrm>
            <a:off x="8214661" y="3549550"/>
            <a:ext cx="60022" cy="62388"/>
          </a:xfrm>
          <a:custGeom>
            <a:avLst/>
            <a:gdLst/>
            <a:ahLst/>
            <a:cxnLst/>
            <a:rect l="l" t="t" r="r" b="b"/>
            <a:pathLst>
              <a:path w="1423" h="1479" fill="none" extrusionOk="0">
                <a:moveTo>
                  <a:pt x="1422" y="717"/>
                </a:moveTo>
                <a:cubicBezTo>
                  <a:pt x="1422" y="1138"/>
                  <a:pt x="1081" y="1479"/>
                  <a:pt x="706" y="1479"/>
                </a:cubicBezTo>
                <a:cubicBezTo>
                  <a:pt x="285" y="1479"/>
                  <a:pt x="1" y="1138"/>
                  <a:pt x="1" y="717"/>
                </a:cubicBezTo>
                <a:cubicBezTo>
                  <a:pt x="1" y="342"/>
                  <a:pt x="285" y="1"/>
                  <a:pt x="706" y="1"/>
                </a:cubicBezTo>
                <a:cubicBezTo>
                  <a:pt x="1081" y="1"/>
                  <a:pt x="1422" y="342"/>
                  <a:pt x="1422" y="717"/>
                </a:cubicBezTo>
                <a:close/>
              </a:path>
            </a:pathLst>
          </a:custGeom>
          <a:noFill/>
          <a:ln w="48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6"/>
          <p:cNvSpPr/>
          <p:nvPr/>
        </p:nvSpPr>
        <p:spPr>
          <a:xfrm>
            <a:off x="8646289" y="3456073"/>
            <a:ext cx="253713" cy="0"/>
          </a:xfrm>
          <a:custGeom>
            <a:avLst/>
            <a:gdLst/>
            <a:ahLst/>
            <a:cxnLst/>
            <a:rect l="l" t="t" r="r" b="b"/>
            <a:pathLst>
              <a:path w="6015" fill="none" extrusionOk="0">
                <a:moveTo>
                  <a:pt x="0" y="0"/>
                </a:moveTo>
                <a:lnTo>
                  <a:pt x="6014" y="0"/>
                </a:lnTo>
              </a:path>
            </a:pathLst>
          </a:custGeom>
          <a:noFill/>
          <a:ln w="48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7" name="Google Shape;2037;p36"/>
          <p:cNvGrpSpPr/>
          <p:nvPr/>
        </p:nvGrpSpPr>
        <p:grpSpPr>
          <a:xfrm>
            <a:off x="6396449" y="1813424"/>
            <a:ext cx="2652295" cy="3070257"/>
            <a:chOff x="5734124" y="1799349"/>
            <a:chExt cx="2652295" cy="3070257"/>
          </a:xfrm>
        </p:grpSpPr>
        <p:grpSp>
          <p:nvGrpSpPr>
            <p:cNvPr id="2038" name="Google Shape;2038;p36"/>
            <p:cNvGrpSpPr/>
            <p:nvPr/>
          </p:nvGrpSpPr>
          <p:grpSpPr>
            <a:xfrm>
              <a:off x="5734124" y="1799349"/>
              <a:ext cx="1879568" cy="3070257"/>
              <a:chOff x="5734124" y="1799349"/>
              <a:chExt cx="1879568" cy="3070257"/>
            </a:xfrm>
          </p:grpSpPr>
          <p:sp>
            <p:nvSpPr>
              <p:cNvPr id="2039" name="Google Shape;2039;p36"/>
              <p:cNvSpPr/>
              <p:nvPr/>
            </p:nvSpPr>
            <p:spPr>
              <a:xfrm>
                <a:off x="6382914" y="4499425"/>
                <a:ext cx="147674" cy="339436"/>
              </a:xfrm>
              <a:custGeom>
                <a:avLst/>
                <a:gdLst/>
                <a:ahLst/>
                <a:cxnLst/>
                <a:rect l="l" t="t" r="r" b="b"/>
                <a:pathLst>
                  <a:path w="10005" h="22997" extrusionOk="0">
                    <a:moveTo>
                      <a:pt x="0" y="0"/>
                    </a:moveTo>
                    <a:lnTo>
                      <a:pt x="0" y="15844"/>
                    </a:lnTo>
                    <a:lnTo>
                      <a:pt x="8103" y="22997"/>
                    </a:lnTo>
                    <a:lnTo>
                      <a:pt x="8465" y="16387"/>
                    </a:lnTo>
                    <a:lnTo>
                      <a:pt x="10005" y="1675"/>
                    </a:lnTo>
                    <a:lnTo>
                      <a:pt x="0" y="0"/>
                    </a:lnTo>
                    <a:close/>
                  </a:path>
                </a:pathLst>
              </a:custGeom>
              <a:solidFill>
                <a:srgbClr val="FA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6"/>
              <p:cNvSpPr/>
              <p:nvPr/>
            </p:nvSpPr>
            <p:spPr>
              <a:xfrm>
                <a:off x="6207182" y="4733282"/>
                <a:ext cx="314727" cy="110921"/>
              </a:xfrm>
              <a:custGeom>
                <a:avLst/>
                <a:gdLst/>
                <a:ahLst/>
                <a:cxnLst/>
                <a:rect l="l" t="t" r="r" b="b"/>
                <a:pathLst>
                  <a:path w="21323" h="7515" extrusionOk="0">
                    <a:moveTo>
                      <a:pt x="11906" y="0"/>
                    </a:moveTo>
                    <a:cubicBezTo>
                      <a:pt x="11906" y="0"/>
                      <a:pt x="1359" y="4120"/>
                      <a:pt x="589" y="5251"/>
                    </a:cubicBezTo>
                    <a:cubicBezTo>
                      <a:pt x="1" y="6383"/>
                      <a:pt x="227" y="7515"/>
                      <a:pt x="227" y="7515"/>
                    </a:cubicBezTo>
                    <a:lnTo>
                      <a:pt x="20598" y="7515"/>
                    </a:lnTo>
                    <a:cubicBezTo>
                      <a:pt x="21322" y="5840"/>
                      <a:pt x="20371" y="0"/>
                      <a:pt x="20371" y="0"/>
                    </a:cubicBezTo>
                    <a:cubicBezTo>
                      <a:pt x="20371" y="0"/>
                      <a:pt x="18038" y="242"/>
                      <a:pt x="15529" y="242"/>
                    </a:cubicBezTo>
                    <a:cubicBezTo>
                      <a:pt x="14275" y="242"/>
                      <a:pt x="12978" y="181"/>
                      <a:pt x="11906"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6"/>
              <p:cNvSpPr/>
              <p:nvPr/>
            </p:nvSpPr>
            <p:spPr>
              <a:xfrm>
                <a:off x="6210517" y="4833503"/>
                <a:ext cx="303362" cy="36103"/>
              </a:xfrm>
              <a:custGeom>
                <a:avLst/>
                <a:gdLst/>
                <a:ahLst/>
                <a:cxnLst/>
                <a:rect l="l" t="t" r="r" b="b"/>
                <a:pathLst>
                  <a:path w="20553" h="2446" extrusionOk="0">
                    <a:moveTo>
                      <a:pt x="1" y="1"/>
                    </a:moveTo>
                    <a:lnTo>
                      <a:pt x="1" y="2445"/>
                    </a:lnTo>
                    <a:lnTo>
                      <a:pt x="20553" y="2445"/>
                    </a:lnTo>
                    <a:lnTo>
                      <a:pt x="20553"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6"/>
              <p:cNvSpPr/>
              <p:nvPr/>
            </p:nvSpPr>
            <p:spPr>
              <a:xfrm>
                <a:off x="6304730" y="4769356"/>
                <a:ext cx="30760" cy="33431"/>
              </a:xfrm>
              <a:custGeom>
                <a:avLst/>
                <a:gdLst/>
                <a:ahLst/>
                <a:cxnLst/>
                <a:rect l="l" t="t" r="r" b="b"/>
                <a:pathLst>
                  <a:path w="2084" h="2265" fill="none" extrusionOk="0">
                    <a:moveTo>
                      <a:pt x="1" y="1"/>
                    </a:moveTo>
                    <a:cubicBezTo>
                      <a:pt x="1" y="1"/>
                      <a:pt x="1540" y="951"/>
                      <a:pt x="2083" y="2264"/>
                    </a:cubicBezTo>
                  </a:path>
                </a:pathLst>
              </a:custGeom>
              <a:noFill/>
              <a:ln w="19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6"/>
              <p:cNvSpPr/>
              <p:nvPr/>
            </p:nvSpPr>
            <p:spPr>
              <a:xfrm>
                <a:off x="6324110" y="4758005"/>
                <a:ext cx="30745" cy="36088"/>
              </a:xfrm>
              <a:custGeom>
                <a:avLst/>
                <a:gdLst/>
                <a:ahLst/>
                <a:cxnLst/>
                <a:rect l="l" t="t" r="r" b="b"/>
                <a:pathLst>
                  <a:path w="2083" h="2445" fill="none" extrusionOk="0">
                    <a:moveTo>
                      <a:pt x="1" y="0"/>
                    </a:moveTo>
                    <a:cubicBezTo>
                      <a:pt x="1" y="0"/>
                      <a:pt x="1540" y="1132"/>
                      <a:pt x="2083" y="2445"/>
                    </a:cubicBezTo>
                  </a:path>
                </a:pathLst>
              </a:custGeom>
              <a:noFill/>
              <a:ln w="19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6"/>
              <p:cNvSpPr/>
              <p:nvPr/>
            </p:nvSpPr>
            <p:spPr>
              <a:xfrm>
                <a:off x="6344154" y="4749976"/>
                <a:ext cx="27409" cy="36103"/>
              </a:xfrm>
              <a:custGeom>
                <a:avLst/>
                <a:gdLst/>
                <a:ahLst/>
                <a:cxnLst/>
                <a:rect l="l" t="t" r="r" b="b"/>
                <a:pathLst>
                  <a:path w="1857" h="2446" fill="none" extrusionOk="0">
                    <a:moveTo>
                      <a:pt x="1" y="1"/>
                    </a:moveTo>
                    <a:cubicBezTo>
                      <a:pt x="1" y="1"/>
                      <a:pt x="1495" y="1133"/>
                      <a:pt x="1857" y="2445"/>
                    </a:cubicBezTo>
                  </a:path>
                </a:pathLst>
              </a:custGeom>
              <a:noFill/>
              <a:ln w="19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6"/>
              <p:cNvSpPr/>
              <p:nvPr/>
            </p:nvSpPr>
            <p:spPr>
              <a:xfrm>
                <a:off x="6934141" y="4499425"/>
                <a:ext cx="150360" cy="339436"/>
              </a:xfrm>
              <a:custGeom>
                <a:avLst/>
                <a:gdLst/>
                <a:ahLst/>
                <a:cxnLst/>
                <a:rect l="l" t="t" r="r" b="b"/>
                <a:pathLst>
                  <a:path w="10187" h="22997" extrusionOk="0">
                    <a:moveTo>
                      <a:pt x="1" y="0"/>
                    </a:moveTo>
                    <a:lnTo>
                      <a:pt x="2445" y="15844"/>
                    </a:lnTo>
                    <a:lnTo>
                      <a:pt x="9824" y="22997"/>
                    </a:lnTo>
                    <a:lnTo>
                      <a:pt x="10186" y="16387"/>
                    </a:lnTo>
                    <a:lnTo>
                      <a:pt x="10005" y="1675"/>
                    </a:lnTo>
                    <a:lnTo>
                      <a:pt x="1" y="0"/>
                    </a:lnTo>
                    <a:close/>
                  </a:path>
                </a:pathLst>
              </a:custGeom>
              <a:solidFill>
                <a:srgbClr val="FA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6"/>
              <p:cNvSpPr/>
              <p:nvPr/>
            </p:nvSpPr>
            <p:spPr>
              <a:xfrm>
                <a:off x="6917448" y="4733282"/>
                <a:ext cx="203127" cy="110921"/>
              </a:xfrm>
              <a:custGeom>
                <a:avLst/>
                <a:gdLst/>
                <a:ahLst/>
                <a:cxnLst/>
                <a:rect l="l" t="t" r="r" b="b"/>
                <a:pathLst>
                  <a:path w="13762" h="7515" extrusionOk="0">
                    <a:moveTo>
                      <a:pt x="3576" y="0"/>
                    </a:moveTo>
                    <a:cubicBezTo>
                      <a:pt x="3576" y="0"/>
                      <a:pt x="1313" y="4120"/>
                      <a:pt x="770" y="5251"/>
                    </a:cubicBezTo>
                    <a:cubicBezTo>
                      <a:pt x="0" y="6383"/>
                      <a:pt x="181" y="7515"/>
                      <a:pt x="181" y="7515"/>
                    </a:cubicBezTo>
                    <a:lnTo>
                      <a:pt x="12992" y="7515"/>
                    </a:lnTo>
                    <a:cubicBezTo>
                      <a:pt x="13762" y="5840"/>
                      <a:pt x="11317" y="0"/>
                      <a:pt x="11317" y="0"/>
                    </a:cubicBezTo>
                    <a:cubicBezTo>
                      <a:pt x="11317" y="0"/>
                      <a:pt x="9305" y="242"/>
                      <a:pt x="7012" y="242"/>
                    </a:cubicBezTo>
                    <a:cubicBezTo>
                      <a:pt x="5865" y="242"/>
                      <a:pt x="4648" y="181"/>
                      <a:pt x="3576"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6"/>
              <p:cNvSpPr/>
              <p:nvPr/>
            </p:nvSpPr>
            <p:spPr>
              <a:xfrm>
                <a:off x="6920119" y="4833503"/>
                <a:ext cx="192441" cy="36103"/>
              </a:xfrm>
              <a:custGeom>
                <a:avLst/>
                <a:gdLst/>
                <a:ahLst/>
                <a:cxnLst/>
                <a:rect l="l" t="t" r="r" b="b"/>
                <a:pathLst>
                  <a:path w="13038" h="2446" extrusionOk="0">
                    <a:moveTo>
                      <a:pt x="0" y="1"/>
                    </a:moveTo>
                    <a:lnTo>
                      <a:pt x="0" y="2445"/>
                    </a:lnTo>
                    <a:lnTo>
                      <a:pt x="13038" y="2445"/>
                    </a:lnTo>
                    <a:lnTo>
                      <a:pt x="13038"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6"/>
              <p:cNvSpPr/>
              <p:nvPr/>
            </p:nvSpPr>
            <p:spPr>
              <a:xfrm>
                <a:off x="6998288" y="4769356"/>
                <a:ext cx="55483" cy="8029"/>
              </a:xfrm>
              <a:custGeom>
                <a:avLst/>
                <a:gdLst/>
                <a:ahLst/>
                <a:cxnLst/>
                <a:rect l="l" t="t" r="r" b="b"/>
                <a:pathLst>
                  <a:path w="3759" h="544" fill="none" extrusionOk="0">
                    <a:moveTo>
                      <a:pt x="1" y="544"/>
                    </a:moveTo>
                    <a:cubicBezTo>
                      <a:pt x="1132" y="1"/>
                      <a:pt x="2626" y="1"/>
                      <a:pt x="3758" y="544"/>
                    </a:cubicBezTo>
                  </a:path>
                </a:pathLst>
              </a:custGeom>
              <a:noFill/>
              <a:ln w="19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6"/>
              <p:cNvSpPr/>
              <p:nvPr/>
            </p:nvSpPr>
            <p:spPr>
              <a:xfrm>
                <a:off x="6998288" y="4788736"/>
                <a:ext cx="55483" cy="5358"/>
              </a:xfrm>
              <a:custGeom>
                <a:avLst/>
                <a:gdLst/>
                <a:ahLst/>
                <a:cxnLst/>
                <a:rect l="l" t="t" r="r" b="b"/>
                <a:pathLst>
                  <a:path w="3759" h="363" fill="none" extrusionOk="0">
                    <a:moveTo>
                      <a:pt x="1" y="363"/>
                    </a:moveTo>
                    <a:cubicBezTo>
                      <a:pt x="1132" y="1"/>
                      <a:pt x="2626" y="1"/>
                      <a:pt x="3758" y="363"/>
                    </a:cubicBezTo>
                  </a:path>
                </a:pathLst>
              </a:custGeom>
              <a:noFill/>
              <a:ln w="19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6"/>
              <p:cNvSpPr/>
              <p:nvPr/>
            </p:nvSpPr>
            <p:spPr>
              <a:xfrm>
                <a:off x="7000960" y="4752647"/>
                <a:ext cx="50125" cy="8044"/>
              </a:xfrm>
              <a:custGeom>
                <a:avLst/>
                <a:gdLst/>
                <a:ahLst/>
                <a:cxnLst/>
                <a:rect l="l" t="t" r="r" b="b"/>
                <a:pathLst>
                  <a:path w="3396" h="545" fill="none" extrusionOk="0">
                    <a:moveTo>
                      <a:pt x="1" y="544"/>
                    </a:moveTo>
                    <a:cubicBezTo>
                      <a:pt x="770" y="182"/>
                      <a:pt x="2445" y="1"/>
                      <a:pt x="3396" y="544"/>
                    </a:cubicBezTo>
                  </a:path>
                </a:pathLst>
              </a:custGeom>
              <a:noFill/>
              <a:ln w="19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6"/>
              <p:cNvSpPr/>
              <p:nvPr/>
            </p:nvSpPr>
            <p:spPr>
              <a:xfrm>
                <a:off x="6307402" y="2945920"/>
                <a:ext cx="498475" cy="1731245"/>
              </a:xfrm>
              <a:custGeom>
                <a:avLst/>
                <a:gdLst/>
                <a:ahLst/>
                <a:cxnLst/>
                <a:rect l="l" t="t" r="r" b="b"/>
                <a:pathLst>
                  <a:path w="33772" h="117293" extrusionOk="0">
                    <a:moveTo>
                      <a:pt x="28882" y="1"/>
                    </a:moveTo>
                    <a:lnTo>
                      <a:pt x="8692" y="6021"/>
                    </a:lnTo>
                    <a:cubicBezTo>
                      <a:pt x="7923" y="7153"/>
                      <a:pt x="2672" y="45043"/>
                      <a:pt x="1902" y="64690"/>
                    </a:cubicBezTo>
                    <a:cubicBezTo>
                      <a:pt x="952" y="88456"/>
                      <a:pt x="1" y="117293"/>
                      <a:pt x="1" y="117293"/>
                    </a:cubicBezTo>
                    <a:lnTo>
                      <a:pt x="19240" y="117293"/>
                    </a:lnTo>
                    <a:lnTo>
                      <a:pt x="25125" y="65641"/>
                    </a:lnTo>
                    <a:lnTo>
                      <a:pt x="31915" y="34315"/>
                    </a:lnTo>
                    <a:cubicBezTo>
                      <a:pt x="31915" y="34315"/>
                      <a:pt x="33771" y="16026"/>
                      <a:pt x="28882" y="1"/>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6"/>
              <p:cNvSpPr/>
              <p:nvPr/>
            </p:nvSpPr>
            <p:spPr>
              <a:xfrm>
                <a:off x="6686262" y="2945920"/>
                <a:ext cx="479080" cy="1731245"/>
              </a:xfrm>
              <a:custGeom>
                <a:avLst/>
                <a:gdLst/>
                <a:ahLst/>
                <a:cxnLst/>
                <a:rect l="l" t="t" r="r" b="b"/>
                <a:pathLst>
                  <a:path w="32458" h="117293" extrusionOk="0">
                    <a:moveTo>
                      <a:pt x="4889" y="1"/>
                    </a:moveTo>
                    <a:cubicBezTo>
                      <a:pt x="0" y="16026"/>
                      <a:pt x="2083" y="34315"/>
                      <a:pt x="2083" y="34315"/>
                    </a:cubicBezTo>
                    <a:lnTo>
                      <a:pt x="13219" y="117293"/>
                    </a:lnTo>
                    <a:lnTo>
                      <a:pt x="32458" y="117293"/>
                    </a:lnTo>
                    <a:cubicBezTo>
                      <a:pt x="32458" y="117293"/>
                      <a:pt x="26799" y="8285"/>
                      <a:pt x="25260" y="6021"/>
                    </a:cubicBezTo>
                    <a:lnTo>
                      <a:pt x="4889" y="1"/>
                    </a:ln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6"/>
              <p:cNvSpPr/>
              <p:nvPr/>
            </p:nvSpPr>
            <p:spPr>
              <a:xfrm>
                <a:off x="6711649" y="3173770"/>
                <a:ext cx="27409" cy="453708"/>
              </a:xfrm>
              <a:custGeom>
                <a:avLst/>
                <a:gdLst/>
                <a:ahLst/>
                <a:cxnLst/>
                <a:rect l="l" t="t" r="r" b="b"/>
                <a:pathLst>
                  <a:path w="1857" h="30739" fill="none" extrusionOk="0">
                    <a:moveTo>
                      <a:pt x="1856" y="30738"/>
                    </a:moveTo>
                    <a:cubicBezTo>
                      <a:pt x="1856" y="30738"/>
                      <a:pt x="0" y="9235"/>
                      <a:pt x="0" y="0"/>
                    </a:cubicBezTo>
                  </a:path>
                </a:pathLst>
              </a:custGeom>
              <a:noFill/>
              <a:ln w="19250" cap="flat" cmpd="sng">
                <a:solidFill>
                  <a:srgbClr val="E8EEF9"/>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6"/>
              <p:cNvSpPr/>
              <p:nvPr/>
            </p:nvSpPr>
            <p:spPr>
              <a:xfrm>
                <a:off x="6655517" y="3179778"/>
                <a:ext cx="64162" cy="203142"/>
              </a:xfrm>
              <a:custGeom>
                <a:avLst/>
                <a:gdLst/>
                <a:ahLst/>
                <a:cxnLst/>
                <a:rect l="l" t="t" r="r" b="b"/>
                <a:pathLst>
                  <a:path w="4347" h="13763" fill="none" extrusionOk="0">
                    <a:moveTo>
                      <a:pt x="1" y="1"/>
                    </a:moveTo>
                    <a:cubicBezTo>
                      <a:pt x="1" y="1"/>
                      <a:pt x="589" y="9417"/>
                      <a:pt x="1133" y="12450"/>
                    </a:cubicBezTo>
                    <a:cubicBezTo>
                      <a:pt x="1540" y="13763"/>
                      <a:pt x="4347" y="13582"/>
                      <a:pt x="4347" y="13582"/>
                    </a:cubicBezTo>
                  </a:path>
                </a:pathLst>
              </a:custGeom>
              <a:noFill/>
              <a:ln w="19250" cap="flat" cmpd="sng">
                <a:solidFill>
                  <a:srgbClr val="E8EEF9"/>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6"/>
              <p:cNvSpPr/>
              <p:nvPr/>
            </p:nvSpPr>
            <p:spPr>
              <a:xfrm>
                <a:off x="7003631" y="3118317"/>
                <a:ext cx="130980" cy="1558848"/>
              </a:xfrm>
              <a:custGeom>
                <a:avLst/>
                <a:gdLst/>
                <a:ahLst/>
                <a:cxnLst/>
                <a:rect l="l" t="t" r="r" b="b"/>
                <a:pathLst>
                  <a:path w="8874" h="105613" fill="none" extrusionOk="0">
                    <a:moveTo>
                      <a:pt x="8874" y="105613"/>
                    </a:moveTo>
                    <a:cubicBezTo>
                      <a:pt x="8874" y="105613"/>
                      <a:pt x="3215" y="9597"/>
                      <a:pt x="1" y="0"/>
                    </a:cubicBezTo>
                  </a:path>
                </a:pathLst>
              </a:custGeom>
              <a:noFill/>
              <a:ln w="19250" cap="flat" cmpd="sng">
                <a:solidFill>
                  <a:srgbClr val="E8EEF9"/>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6"/>
              <p:cNvSpPr/>
              <p:nvPr/>
            </p:nvSpPr>
            <p:spPr>
              <a:xfrm>
                <a:off x="6886702" y="3159733"/>
                <a:ext cx="136323" cy="111600"/>
              </a:xfrm>
              <a:custGeom>
                <a:avLst/>
                <a:gdLst/>
                <a:ahLst/>
                <a:cxnLst/>
                <a:rect l="l" t="t" r="r" b="b"/>
                <a:pathLst>
                  <a:path w="9236" h="7561" fill="none" extrusionOk="0">
                    <a:moveTo>
                      <a:pt x="1" y="1"/>
                    </a:moveTo>
                    <a:cubicBezTo>
                      <a:pt x="1" y="1"/>
                      <a:pt x="1721" y="4754"/>
                      <a:pt x="3215" y="6248"/>
                    </a:cubicBezTo>
                    <a:cubicBezTo>
                      <a:pt x="4528" y="7561"/>
                      <a:pt x="9236" y="7199"/>
                      <a:pt x="9236" y="7199"/>
                    </a:cubicBezTo>
                  </a:path>
                </a:pathLst>
              </a:custGeom>
              <a:noFill/>
              <a:ln w="19250" cap="flat" cmpd="sng">
                <a:solidFill>
                  <a:srgbClr val="E8EEF9"/>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6"/>
              <p:cNvSpPr/>
              <p:nvPr/>
            </p:nvSpPr>
            <p:spPr>
              <a:xfrm>
                <a:off x="6557968" y="3560645"/>
                <a:ext cx="175747" cy="1116520"/>
              </a:xfrm>
              <a:custGeom>
                <a:avLst/>
                <a:gdLst/>
                <a:ahLst/>
                <a:cxnLst/>
                <a:rect l="l" t="t" r="r" b="b"/>
                <a:pathLst>
                  <a:path w="11907" h="75645" fill="none" extrusionOk="0">
                    <a:moveTo>
                      <a:pt x="1" y="75645"/>
                    </a:moveTo>
                    <a:cubicBezTo>
                      <a:pt x="1" y="75645"/>
                      <a:pt x="4528" y="27569"/>
                      <a:pt x="5116" y="24174"/>
                    </a:cubicBezTo>
                    <a:cubicBezTo>
                      <a:pt x="5478" y="21910"/>
                      <a:pt x="11906" y="0"/>
                      <a:pt x="11906" y="0"/>
                    </a:cubicBezTo>
                  </a:path>
                </a:pathLst>
              </a:custGeom>
              <a:noFill/>
              <a:ln w="19250" cap="flat" cmpd="sng">
                <a:solidFill>
                  <a:srgbClr val="E8EEF9"/>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6"/>
              <p:cNvSpPr/>
              <p:nvPr/>
            </p:nvSpPr>
            <p:spPr>
              <a:xfrm>
                <a:off x="6402294" y="3173770"/>
                <a:ext cx="128294" cy="92220"/>
              </a:xfrm>
              <a:custGeom>
                <a:avLst/>
                <a:gdLst/>
                <a:ahLst/>
                <a:cxnLst/>
                <a:rect l="l" t="t" r="r" b="b"/>
                <a:pathLst>
                  <a:path w="8692" h="6248" fill="none" extrusionOk="0">
                    <a:moveTo>
                      <a:pt x="0" y="5116"/>
                    </a:moveTo>
                    <a:cubicBezTo>
                      <a:pt x="0" y="5116"/>
                      <a:pt x="3576" y="6248"/>
                      <a:pt x="4708" y="5297"/>
                    </a:cubicBezTo>
                    <a:cubicBezTo>
                      <a:pt x="6021" y="4165"/>
                      <a:pt x="8692" y="0"/>
                      <a:pt x="8692" y="0"/>
                    </a:cubicBezTo>
                  </a:path>
                </a:pathLst>
              </a:custGeom>
              <a:noFill/>
              <a:ln w="19250" cap="flat" cmpd="sng">
                <a:solidFill>
                  <a:srgbClr val="E8EEF9"/>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6"/>
              <p:cNvSpPr/>
              <p:nvPr/>
            </p:nvSpPr>
            <p:spPr>
              <a:xfrm>
                <a:off x="5965309" y="2349911"/>
                <a:ext cx="551242" cy="409531"/>
              </a:xfrm>
              <a:custGeom>
                <a:avLst/>
                <a:gdLst/>
                <a:ahLst/>
                <a:cxnLst/>
                <a:rect l="l" t="t" r="r" b="b"/>
                <a:pathLst>
                  <a:path w="37347" h="27746" extrusionOk="0">
                    <a:moveTo>
                      <a:pt x="5297" y="1"/>
                    </a:moveTo>
                    <a:cubicBezTo>
                      <a:pt x="5297" y="1"/>
                      <a:pt x="181" y="1495"/>
                      <a:pt x="0" y="3939"/>
                    </a:cubicBezTo>
                    <a:cubicBezTo>
                      <a:pt x="5145" y="12382"/>
                      <a:pt x="12042" y="27746"/>
                      <a:pt x="19362" y="27746"/>
                    </a:cubicBezTo>
                    <a:cubicBezTo>
                      <a:pt x="19577" y="27746"/>
                      <a:pt x="19793" y="27733"/>
                      <a:pt x="20009" y="27705"/>
                    </a:cubicBezTo>
                    <a:cubicBezTo>
                      <a:pt x="26392" y="26981"/>
                      <a:pt x="37347" y="11137"/>
                      <a:pt x="37347" y="11137"/>
                    </a:cubicBezTo>
                    <a:lnTo>
                      <a:pt x="23404" y="6429"/>
                    </a:lnTo>
                    <a:lnTo>
                      <a:pt x="17927" y="13219"/>
                    </a:lnTo>
                    <a:lnTo>
                      <a:pt x="5297"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6"/>
              <p:cNvSpPr/>
              <p:nvPr/>
            </p:nvSpPr>
            <p:spPr>
              <a:xfrm>
                <a:off x="6229897" y="2545024"/>
                <a:ext cx="66833" cy="91556"/>
              </a:xfrm>
              <a:custGeom>
                <a:avLst/>
                <a:gdLst/>
                <a:ahLst/>
                <a:cxnLst/>
                <a:rect l="l" t="t" r="r" b="b"/>
                <a:pathLst>
                  <a:path w="4528" h="6203" fill="none" extrusionOk="0">
                    <a:moveTo>
                      <a:pt x="1" y="0"/>
                    </a:moveTo>
                    <a:cubicBezTo>
                      <a:pt x="1" y="0"/>
                      <a:pt x="2445" y="2445"/>
                      <a:pt x="4528" y="6202"/>
                    </a:cubicBezTo>
                  </a:path>
                </a:pathLst>
              </a:custGeom>
              <a:noFill/>
              <a:ln w="14700" cap="flat" cmpd="sng">
                <a:solidFill>
                  <a:srgbClr val="F4A2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6"/>
              <p:cNvSpPr/>
              <p:nvPr/>
            </p:nvSpPr>
            <p:spPr>
              <a:xfrm>
                <a:off x="6257292" y="2193322"/>
                <a:ext cx="414948" cy="451936"/>
              </a:xfrm>
              <a:custGeom>
                <a:avLst/>
                <a:gdLst/>
                <a:ahLst/>
                <a:cxnLst/>
                <a:rect l="l" t="t" r="r" b="b"/>
                <a:pathLst>
                  <a:path w="28113" h="30619" extrusionOk="0">
                    <a:moveTo>
                      <a:pt x="22190" y="0"/>
                    </a:moveTo>
                    <a:cubicBezTo>
                      <a:pt x="19547" y="0"/>
                      <a:pt x="16297" y="555"/>
                      <a:pt x="13038" y="2507"/>
                    </a:cubicBezTo>
                    <a:cubicBezTo>
                      <a:pt x="8330" y="5313"/>
                      <a:pt x="4528" y="12692"/>
                      <a:pt x="1" y="20433"/>
                    </a:cubicBezTo>
                    <a:cubicBezTo>
                      <a:pt x="1721" y="23421"/>
                      <a:pt x="11906" y="30392"/>
                      <a:pt x="14713" y="30619"/>
                    </a:cubicBezTo>
                    <a:cubicBezTo>
                      <a:pt x="18335" y="26092"/>
                      <a:pt x="21911" y="14548"/>
                      <a:pt x="21911" y="14548"/>
                    </a:cubicBezTo>
                    <a:lnTo>
                      <a:pt x="28113" y="968"/>
                    </a:lnTo>
                    <a:cubicBezTo>
                      <a:pt x="28113" y="968"/>
                      <a:pt x="25680" y="0"/>
                      <a:pt x="2219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6"/>
              <p:cNvSpPr/>
              <p:nvPr/>
            </p:nvSpPr>
            <p:spPr>
              <a:xfrm>
                <a:off x="5912528" y="2279713"/>
                <a:ext cx="102907" cy="139703"/>
              </a:xfrm>
              <a:custGeom>
                <a:avLst/>
                <a:gdLst/>
                <a:ahLst/>
                <a:cxnLst/>
                <a:rect l="l" t="t" r="r" b="b"/>
                <a:pathLst>
                  <a:path w="6972" h="9465" extrusionOk="0">
                    <a:moveTo>
                      <a:pt x="2776" y="1"/>
                    </a:moveTo>
                    <a:cubicBezTo>
                      <a:pt x="2109" y="1"/>
                      <a:pt x="1394" y="296"/>
                      <a:pt x="951" y="592"/>
                    </a:cubicBezTo>
                    <a:cubicBezTo>
                      <a:pt x="181" y="1181"/>
                      <a:pt x="0" y="2131"/>
                      <a:pt x="0" y="2856"/>
                    </a:cubicBezTo>
                    <a:cubicBezTo>
                      <a:pt x="0" y="3263"/>
                      <a:pt x="0" y="3806"/>
                      <a:pt x="181" y="4168"/>
                    </a:cubicBezTo>
                    <a:cubicBezTo>
                      <a:pt x="951" y="6251"/>
                      <a:pt x="2445" y="8333"/>
                      <a:pt x="4346" y="9465"/>
                    </a:cubicBezTo>
                    <a:lnTo>
                      <a:pt x="6790" y="4757"/>
                    </a:lnTo>
                    <a:cubicBezTo>
                      <a:pt x="6971" y="3625"/>
                      <a:pt x="6383" y="2674"/>
                      <a:pt x="5840" y="1905"/>
                    </a:cubicBezTo>
                    <a:cubicBezTo>
                      <a:pt x="5070" y="1181"/>
                      <a:pt x="4346" y="230"/>
                      <a:pt x="3214" y="49"/>
                    </a:cubicBezTo>
                    <a:cubicBezTo>
                      <a:pt x="3073" y="16"/>
                      <a:pt x="2926" y="1"/>
                      <a:pt x="2776"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6"/>
              <p:cNvSpPr/>
              <p:nvPr/>
            </p:nvSpPr>
            <p:spPr>
              <a:xfrm>
                <a:off x="5873104" y="2196909"/>
                <a:ext cx="192441" cy="158360"/>
              </a:xfrm>
              <a:custGeom>
                <a:avLst/>
                <a:gdLst/>
                <a:ahLst/>
                <a:cxnLst/>
                <a:rect l="l" t="t" r="r" b="b"/>
                <a:pathLst>
                  <a:path w="13038" h="10729" extrusionOk="0">
                    <a:moveTo>
                      <a:pt x="9054" y="0"/>
                    </a:moveTo>
                    <a:cubicBezTo>
                      <a:pt x="7922" y="1313"/>
                      <a:pt x="5116" y="3939"/>
                      <a:pt x="3803" y="5070"/>
                    </a:cubicBezTo>
                    <a:cubicBezTo>
                      <a:pt x="2852" y="5840"/>
                      <a:pt x="1539" y="6383"/>
                      <a:pt x="770" y="7334"/>
                    </a:cubicBezTo>
                    <a:cubicBezTo>
                      <a:pt x="0" y="8103"/>
                      <a:pt x="227" y="8284"/>
                      <a:pt x="951" y="8873"/>
                    </a:cubicBezTo>
                    <a:cubicBezTo>
                      <a:pt x="1901" y="9416"/>
                      <a:pt x="3033" y="10186"/>
                      <a:pt x="4165" y="10548"/>
                    </a:cubicBezTo>
                    <a:cubicBezTo>
                      <a:pt x="4346" y="10548"/>
                      <a:pt x="4527" y="10729"/>
                      <a:pt x="4753" y="10729"/>
                    </a:cubicBezTo>
                    <a:cubicBezTo>
                      <a:pt x="4934" y="10548"/>
                      <a:pt x="5116" y="10548"/>
                      <a:pt x="5297" y="10367"/>
                    </a:cubicBezTo>
                    <a:cubicBezTo>
                      <a:pt x="6066" y="9778"/>
                      <a:pt x="6609" y="9054"/>
                      <a:pt x="7198" y="8466"/>
                    </a:cubicBezTo>
                    <a:cubicBezTo>
                      <a:pt x="8873" y="6609"/>
                      <a:pt x="11725" y="3395"/>
                      <a:pt x="13038" y="1313"/>
                    </a:cubicBezTo>
                    <a:lnTo>
                      <a:pt x="9054" y="0"/>
                    </a:lnTo>
                    <a:close/>
                  </a:path>
                </a:pathLst>
              </a:custGeom>
              <a:solidFill>
                <a:srgbClr val="4A7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6"/>
              <p:cNvSpPr/>
              <p:nvPr/>
            </p:nvSpPr>
            <p:spPr>
              <a:xfrm>
                <a:off x="6026770" y="2171360"/>
                <a:ext cx="100250" cy="90995"/>
              </a:xfrm>
              <a:custGeom>
                <a:avLst/>
                <a:gdLst/>
                <a:ahLst/>
                <a:cxnLst/>
                <a:rect l="l" t="t" r="r" b="b"/>
                <a:pathLst>
                  <a:path w="6792" h="6165" extrusionOk="0">
                    <a:moveTo>
                      <a:pt x="3586" y="1"/>
                    </a:moveTo>
                    <a:cubicBezTo>
                      <a:pt x="2689" y="1"/>
                      <a:pt x="1789" y="381"/>
                      <a:pt x="1133" y="1143"/>
                    </a:cubicBezTo>
                    <a:cubicBezTo>
                      <a:pt x="1" y="2682"/>
                      <a:pt x="182" y="4538"/>
                      <a:pt x="1314" y="5489"/>
                    </a:cubicBezTo>
                    <a:cubicBezTo>
                      <a:pt x="1851" y="5952"/>
                      <a:pt x="2487" y="6165"/>
                      <a:pt x="3128" y="6165"/>
                    </a:cubicBezTo>
                    <a:cubicBezTo>
                      <a:pt x="4054" y="6165"/>
                      <a:pt x="4991" y="5721"/>
                      <a:pt x="5660" y="4945"/>
                    </a:cubicBezTo>
                    <a:cubicBezTo>
                      <a:pt x="6791" y="3587"/>
                      <a:pt x="6791" y="1731"/>
                      <a:pt x="5433" y="600"/>
                    </a:cubicBezTo>
                    <a:cubicBezTo>
                      <a:pt x="4882" y="200"/>
                      <a:pt x="4235" y="1"/>
                      <a:pt x="3586"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6"/>
              <p:cNvSpPr/>
              <p:nvPr/>
            </p:nvSpPr>
            <p:spPr>
              <a:xfrm>
                <a:off x="5979331" y="2113382"/>
                <a:ext cx="138995" cy="146582"/>
              </a:xfrm>
              <a:custGeom>
                <a:avLst/>
                <a:gdLst/>
                <a:ahLst/>
                <a:cxnLst/>
                <a:rect l="l" t="t" r="r" b="b"/>
                <a:pathLst>
                  <a:path w="9417" h="9931" extrusionOk="0">
                    <a:moveTo>
                      <a:pt x="5478" y="1"/>
                    </a:moveTo>
                    <a:lnTo>
                      <a:pt x="1" y="7153"/>
                    </a:lnTo>
                    <a:lnTo>
                      <a:pt x="3396" y="9779"/>
                    </a:lnTo>
                    <a:cubicBezTo>
                      <a:pt x="3551" y="9875"/>
                      <a:pt x="3705" y="9931"/>
                      <a:pt x="3878" y="9931"/>
                    </a:cubicBezTo>
                    <a:cubicBezTo>
                      <a:pt x="4109" y="9931"/>
                      <a:pt x="4372" y="9831"/>
                      <a:pt x="4709" y="9598"/>
                    </a:cubicBezTo>
                    <a:cubicBezTo>
                      <a:pt x="6610" y="8466"/>
                      <a:pt x="7923" y="6610"/>
                      <a:pt x="9236" y="4528"/>
                    </a:cubicBezTo>
                    <a:cubicBezTo>
                      <a:pt x="9417" y="4120"/>
                      <a:pt x="9417" y="3577"/>
                      <a:pt x="9055" y="3215"/>
                    </a:cubicBezTo>
                    <a:lnTo>
                      <a:pt x="5478" y="1"/>
                    </a:lnTo>
                    <a:close/>
                  </a:path>
                </a:pathLst>
              </a:custGeom>
              <a:solidFill>
                <a:srgbClr val="6F9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6"/>
              <p:cNvSpPr/>
              <p:nvPr/>
            </p:nvSpPr>
            <p:spPr>
              <a:xfrm>
                <a:off x="5965309" y="2113500"/>
                <a:ext cx="105578" cy="106390"/>
              </a:xfrm>
              <a:custGeom>
                <a:avLst/>
                <a:gdLst/>
                <a:ahLst/>
                <a:cxnLst/>
                <a:rect l="l" t="t" r="r" b="b"/>
                <a:pathLst>
                  <a:path w="7153" h="7208" extrusionOk="0">
                    <a:moveTo>
                      <a:pt x="5848" y="1"/>
                    </a:moveTo>
                    <a:cubicBezTo>
                      <a:pt x="4919" y="1"/>
                      <a:pt x="3461" y="914"/>
                      <a:pt x="2264" y="2437"/>
                    </a:cubicBezTo>
                    <a:cubicBezTo>
                      <a:pt x="770" y="4338"/>
                      <a:pt x="0" y="6376"/>
                      <a:pt x="770" y="6964"/>
                    </a:cubicBezTo>
                    <a:cubicBezTo>
                      <a:pt x="927" y="7130"/>
                      <a:pt x="1138" y="7208"/>
                      <a:pt x="1389" y="7208"/>
                    </a:cubicBezTo>
                    <a:cubicBezTo>
                      <a:pt x="2298" y="7208"/>
                      <a:pt x="3719" y="6191"/>
                      <a:pt x="4889" y="4701"/>
                    </a:cubicBezTo>
                    <a:cubicBezTo>
                      <a:pt x="6610" y="2799"/>
                      <a:pt x="7153" y="717"/>
                      <a:pt x="6428" y="174"/>
                    </a:cubicBezTo>
                    <a:cubicBezTo>
                      <a:pt x="6276" y="57"/>
                      <a:pt x="6078" y="1"/>
                      <a:pt x="5848" y="1"/>
                    </a:cubicBezTo>
                    <a:close/>
                  </a:path>
                </a:pathLst>
              </a:custGeom>
              <a:solidFill>
                <a:srgbClr val="4A7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6"/>
              <p:cNvSpPr/>
              <p:nvPr/>
            </p:nvSpPr>
            <p:spPr>
              <a:xfrm>
                <a:off x="5812293" y="1963052"/>
                <a:ext cx="247909" cy="245459"/>
              </a:xfrm>
              <a:custGeom>
                <a:avLst/>
                <a:gdLst/>
                <a:ahLst/>
                <a:cxnLst/>
                <a:rect l="l" t="t" r="r" b="b"/>
                <a:pathLst>
                  <a:path w="16796" h="16630" extrusionOk="0">
                    <a:moveTo>
                      <a:pt x="11137" y="0"/>
                    </a:moveTo>
                    <a:lnTo>
                      <a:pt x="1" y="13581"/>
                    </a:lnTo>
                    <a:cubicBezTo>
                      <a:pt x="1" y="13581"/>
                      <a:pt x="7515" y="15075"/>
                      <a:pt x="11137" y="16569"/>
                    </a:cubicBezTo>
                    <a:cubicBezTo>
                      <a:pt x="11291" y="16610"/>
                      <a:pt x="11444" y="16630"/>
                      <a:pt x="11597" y="16630"/>
                    </a:cubicBezTo>
                    <a:cubicBezTo>
                      <a:pt x="12931" y="16630"/>
                      <a:pt x="14204" y="15158"/>
                      <a:pt x="14894" y="14305"/>
                    </a:cubicBezTo>
                    <a:cubicBezTo>
                      <a:pt x="16795" y="11861"/>
                      <a:pt x="16569" y="10729"/>
                      <a:pt x="16569" y="10729"/>
                    </a:cubicBezTo>
                    <a:cubicBezTo>
                      <a:pt x="13581" y="7153"/>
                      <a:pt x="11137" y="0"/>
                      <a:pt x="11137" y="0"/>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6"/>
              <p:cNvSpPr/>
              <p:nvPr/>
            </p:nvSpPr>
            <p:spPr>
              <a:xfrm>
                <a:off x="5734124" y="1911908"/>
                <a:ext cx="267274" cy="259451"/>
              </a:xfrm>
              <a:custGeom>
                <a:avLst/>
                <a:gdLst/>
                <a:ahLst/>
                <a:cxnLst/>
                <a:rect l="l" t="t" r="r" b="b"/>
                <a:pathLst>
                  <a:path w="18108" h="17578" extrusionOk="0">
                    <a:moveTo>
                      <a:pt x="13264" y="0"/>
                    </a:moveTo>
                    <a:cubicBezTo>
                      <a:pt x="10697" y="0"/>
                      <a:pt x="7336" y="1947"/>
                      <a:pt x="4708" y="5140"/>
                    </a:cubicBezTo>
                    <a:cubicBezTo>
                      <a:pt x="1132" y="9667"/>
                      <a:pt x="0" y="14782"/>
                      <a:pt x="2445" y="16865"/>
                    </a:cubicBezTo>
                    <a:cubicBezTo>
                      <a:pt x="3079" y="17346"/>
                      <a:pt x="3881" y="17578"/>
                      <a:pt x="4783" y="17578"/>
                    </a:cubicBezTo>
                    <a:cubicBezTo>
                      <a:pt x="7358" y="17578"/>
                      <a:pt x="10751" y="15690"/>
                      <a:pt x="13400" y="12338"/>
                    </a:cubicBezTo>
                    <a:cubicBezTo>
                      <a:pt x="17157" y="7992"/>
                      <a:pt x="18108" y="2696"/>
                      <a:pt x="15663" y="794"/>
                    </a:cubicBezTo>
                    <a:cubicBezTo>
                      <a:pt x="15015" y="254"/>
                      <a:pt x="14191" y="0"/>
                      <a:pt x="13264"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6"/>
              <p:cNvSpPr/>
              <p:nvPr/>
            </p:nvSpPr>
            <p:spPr>
              <a:xfrm>
                <a:off x="5756175" y="1931288"/>
                <a:ext cx="220500" cy="217813"/>
              </a:xfrm>
              <a:custGeom>
                <a:avLst/>
                <a:gdLst/>
                <a:ahLst/>
                <a:cxnLst/>
                <a:rect l="l" t="t" r="r" b="b"/>
                <a:pathLst>
                  <a:path w="14939" h="14757" extrusionOk="0">
                    <a:moveTo>
                      <a:pt x="11255" y="0"/>
                    </a:moveTo>
                    <a:cubicBezTo>
                      <a:pt x="9151" y="0"/>
                      <a:pt x="6261" y="1775"/>
                      <a:pt x="3984" y="4597"/>
                    </a:cubicBezTo>
                    <a:cubicBezTo>
                      <a:pt x="951" y="8354"/>
                      <a:pt x="0" y="12700"/>
                      <a:pt x="1901" y="14194"/>
                    </a:cubicBezTo>
                    <a:cubicBezTo>
                      <a:pt x="2372" y="14575"/>
                      <a:pt x="2968" y="14756"/>
                      <a:pt x="3647" y="14756"/>
                    </a:cubicBezTo>
                    <a:cubicBezTo>
                      <a:pt x="5709" y="14756"/>
                      <a:pt x="8537" y="13082"/>
                      <a:pt x="10955" y="10255"/>
                    </a:cubicBezTo>
                    <a:cubicBezTo>
                      <a:pt x="13988" y="6498"/>
                      <a:pt x="14939" y="2152"/>
                      <a:pt x="13038" y="613"/>
                    </a:cubicBezTo>
                    <a:cubicBezTo>
                      <a:pt x="12564" y="196"/>
                      <a:pt x="11953" y="0"/>
                      <a:pt x="11255" y="0"/>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6"/>
              <p:cNvSpPr/>
              <p:nvPr/>
            </p:nvSpPr>
            <p:spPr>
              <a:xfrm>
                <a:off x="5837016" y="2007140"/>
                <a:ext cx="102921" cy="103586"/>
              </a:xfrm>
              <a:custGeom>
                <a:avLst/>
                <a:gdLst/>
                <a:ahLst/>
                <a:cxnLst/>
                <a:rect l="l" t="t" r="r" b="b"/>
                <a:pathLst>
                  <a:path w="6973" h="7018" extrusionOk="0">
                    <a:moveTo>
                      <a:pt x="2672" y="1"/>
                    </a:moveTo>
                    <a:lnTo>
                      <a:pt x="1" y="3215"/>
                    </a:lnTo>
                    <a:cubicBezTo>
                      <a:pt x="1721" y="4754"/>
                      <a:pt x="2853" y="6067"/>
                      <a:pt x="3577" y="7018"/>
                    </a:cubicBezTo>
                    <a:cubicBezTo>
                      <a:pt x="4165" y="6429"/>
                      <a:pt x="4935" y="5886"/>
                      <a:pt x="5478" y="5116"/>
                    </a:cubicBezTo>
                    <a:cubicBezTo>
                      <a:pt x="6067" y="4347"/>
                      <a:pt x="6610" y="3622"/>
                      <a:pt x="6972" y="2853"/>
                    </a:cubicBezTo>
                    <a:cubicBezTo>
                      <a:pt x="5840" y="2264"/>
                      <a:pt x="4346" y="1540"/>
                      <a:pt x="2672"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6"/>
              <p:cNvSpPr/>
              <p:nvPr/>
            </p:nvSpPr>
            <p:spPr>
              <a:xfrm>
                <a:off x="5829001" y="2005103"/>
                <a:ext cx="52797" cy="51822"/>
              </a:xfrm>
              <a:custGeom>
                <a:avLst/>
                <a:gdLst/>
                <a:ahLst/>
                <a:cxnLst/>
                <a:rect l="l" t="t" r="r" b="b"/>
                <a:pathLst>
                  <a:path w="3577" h="3511" extrusionOk="0">
                    <a:moveTo>
                      <a:pt x="2701" y="1"/>
                    </a:moveTo>
                    <a:cubicBezTo>
                      <a:pt x="2154" y="1"/>
                      <a:pt x="1490" y="382"/>
                      <a:pt x="951" y="1089"/>
                    </a:cubicBezTo>
                    <a:cubicBezTo>
                      <a:pt x="182" y="2040"/>
                      <a:pt x="0" y="2991"/>
                      <a:pt x="544" y="3353"/>
                    </a:cubicBezTo>
                    <a:cubicBezTo>
                      <a:pt x="650" y="3459"/>
                      <a:pt x="791" y="3510"/>
                      <a:pt x="954" y="3510"/>
                    </a:cubicBezTo>
                    <a:cubicBezTo>
                      <a:pt x="1415" y="3510"/>
                      <a:pt x="2058" y="3104"/>
                      <a:pt x="2626" y="2402"/>
                    </a:cubicBezTo>
                    <a:cubicBezTo>
                      <a:pt x="3396" y="1678"/>
                      <a:pt x="3577" y="546"/>
                      <a:pt x="3215" y="139"/>
                    </a:cubicBezTo>
                    <a:cubicBezTo>
                      <a:pt x="3064" y="46"/>
                      <a:pt x="2889" y="1"/>
                      <a:pt x="2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6"/>
              <p:cNvSpPr/>
              <p:nvPr/>
            </p:nvSpPr>
            <p:spPr>
              <a:xfrm>
                <a:off x="5943258" y="2243979"/>
                <a:ext cx="105578" cy="130670"/>
              </a:xfrm>
              <a:custGeom>
                <a:avLst/>
                <a:gdLst/>
                <a:ahLst/>
                <a:cxnLst/>
                <a:rect l="l" t="t" r="r" b="b"/>
                <a:pathLst>
                  <a:path w="7153" h="8853" extrusionOk="0">
                    <a:moveTo>
                      <a:pt x="955" y="0"/>
                    </a:moveTo>
                    <a:cubicBezTo>
                      <a:pt x="822" y="0"/>
                      <a:pt x="685" y="9"/>
                      <a:pt x="544" y="25"/>
                    </a:cubicBezTo>
                    <a:cubicBezTo>
                      <a:pt x="363" y="25"/>
                      <a:pt x="0" y="206"/>
                      <a:pt x="0" y="387"/>
                    </a:cubicBezTo>
                    <a:cubicBezTo>
                      <a:pt x="0" y="569"/>
                      <a:pt x="181" y="750"/>
                      <a:pt x="181" y="750"/>
                    </a:cubicBezTo>
                    <a:cubicBezTo>
                      <a:pt x="1132" y="1519"/>
                      <a:pt x="1856" y="2289"/>
                      <a:pt x="2264" y="3420"/>
                    </a:cubicBezTo>
                    <a:lnTo>
                      <a:pt x="2264" y="5095"/>
                    </a:lnTo>
                    <a:cubicBezTo>
                      <a:pt x="2445" y="6589"/>
                      <a:pt x="3169" y="7947"/>
                      <a:pt x="4301" y="8853"/>
                    </a:cubicBezTo>
                    <a:lnTo>
                      <a:pt x="7153" y="8310"/>
                    </a:lnTo>
                    <a:cubicBezTo>
                      <a:pt x="6791" y="6227"/>
                      <a:pt x="6202" y="3964"/>
                      <a:pt x="4708" y="2470"/>
                    </a:cubicBezTo>
                    <a:cubicBezTo>
                      <a:pt x="3661" y="1255"/>
                      <a:pt x="2613" y="0"/>
                      <a:pt x="955"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6"/>
              <p:cNvSpPr/>
              <p:nvPr/>
            </p:nvSpPr>
            <p:spPr>
              <a:xfrm>
                <a:off x="5898491" y="2269071"/>
                <a:ext cx="38760" cy="33417"/>
              </a:xfrm>
              <a:custGeom>
                <a:avLst/>
                <a:gdLst/>
                <a:ahLst/>
                <a:cxnLst/>
                <a:rect l="l" t="t" r="r" b="b"/>
                <a:pathLst>
                  <a:path w="2626" h="2264" extrusionOk="0">
                    <a:moveTo>
                      <a:pt x="363" y="0"/>
                    </a:moveTo>
                    <a:cubicBezTo>
                      <a:pt x="363" y="181"/>
                      <a:pt x="181" y="362"/>
                      <a:pt x="0" y="589"/>
                    </a:cubicBezTo>
                    <a:lnTo>
                      <a:pt x="0" y="1494"/>
                    </a:lnTo>
                    <a:lnTo>
                      <a:pt x="363" y="1313"/>
                    </a:lnTo>
                    <a:cubicBezTo>
                      <a:pt x="544" y="1313"/>
                      <a:pt x="1313" y="2264"/>
                      <a:pt x="1902" y="2264"/>
                    </a:cubicBezTo>
                    <a:cubicBezTo>
                      <a:pt x="2083" y="2264"/>
                      <a:pt x="2264" y="2264"/>
                      <a:pt x="2445" y="2083"/>
                    </a:cubicBezTo>
                    <a:lnTo>
                      <a:pt x="2626" y="2083"/>
                    </a:lnTo>
                    <a:lnTo>
                      <a:pt x="2626" y="1902"/>
                    </a:lnTo>
                    <a:cubicBezTo>
                      <a:pt x="2445" y="1132"/>
                      <a:pt x="1902" y="589"/>
                      <a:pt x="1313" y="181"/>
                    </a:cubicBezTo>
                    <a:cubicBezTo>
                      <a:pt x="1132" y="0"/>
                      <a:pt x="1132" y="0"/>
                      <a:pt x="951" y="0"/>
                    </a:cubicBezTo>
                    <a:close/>
                  </a:path>
                </a:pathLst>
              </a:custGeom>
              <a:solidFill>
                <a:srgbClr val="FA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6"/>
              <p:cNvSpPr/>
              <p:nvPr/>
            </p:nvSpPr>
            <p:spPr>
              <a:xfrm>
                <a:off x="5909841" y="2255034"/>
                <a:ext cx="38775" cy="33431"/>
              </a:xfrm>
              <a:custGeom>
                <a:avLst/>
                <a:gdLst/>
                <a:ahLst/>
                <a:cxnLst/>
                <a:rect l="l" t="t" r="r" b="b"/>
                <a:pathLst>
                  <a:path w="2627" h="2265" extrusionOk="0">
                    <a:moveTo>
                      <a:pt x="906" y="1"/>
                    </a:moveTo>
                    <a:cubicBezTo>
                      <a:pt x="725" y="1"/>
                      <a:pt x="544" y="1"/>
                      <a:pt x="544" y="182"/>
                    </a:cubicBezTo>
                    <a:cubicBezTo>
                      <a:pt x="363" y="182"/>
                      <a:pt x="363" y="408"/>
                      <a:pt x="182" y="589"/>
                    </a:cubicBezTo>
                    <a:cubicBezTo>
                      <a:pt x="182" y="951"/>
                      <a:pt x="1" y="1132"/>
                      <a:pt x="182" y="1540"/>
                    </a:cubicBezTo>
                    <a:lnTo>
                      <a:pt x="363" y="1132"/>
                    </a:lnTo>
                    <a:lnTo>
                      <a:pt x="725" y="1540"/>
                    </a:lnTo>
                    <a:cubicBezTo>
                      <a:pt x="906" y="1721"/>
                      <a:pt x="1133" y="1721"/>
                      <a:pt x="1314" y="1902"/>
                    </a:cubicBezTo>
                    <a:cubicBezTo>
                      <a:pt x="1495" y="2083"/>
                      <a:pt x="1676" y="2083"/>
                      <a:pt x="1857" y="2264"/>
                    </a:cubicBezTo>
                    <a:cubicBezTo>
                      <a:pt x="2264" y="2264"/>
                      <a:pt x="2445" y="2264"/>
                      <a:pt x="2627" y="2083"/>
                    </a:cubicBezTo>
                    <a:lnTo>
                      <a:pt x="2627" y="1902"/>
                    </a:lnTo>
                    <a:cubicBezTo>
                      <a:pt x="2627" y="1132"/>
                      <a:pt x="2038" y="589"/>
                      <a:pt x="1495" y="182"/>
                    </a:cubicBezTo>
                    <a:cubicBezTo>
                      <a:pt x="1314" y="182"/>
                      <a:pt x="1133" y="1"/>
                      <a:pt x="906" y="1"/>
                    </a:cubicBezTo>
                    <a:close/>
                  </a:path>
                </a:pathLst>
              </a:custGeom>
              <a:solidFill>
                <a:srgbClr val="FA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6"/>
              <p:cNvSpPr/>
              <p:nvPr/>
            </p:nvSpPr>
            <p:spPr>
              <a:xfrm>
                <a:off x="5923214" y="2240997"/>
                <a:ext cx="39439" cy="33431"/>
              </a:xfrm>
              <a:custGeom>
                <a:avLst/>
                <a:gdLst/>
                <a:ahLst/>
                <a:cxnLst/>
                <a:rect l="l" t="t" r="r" b="b"/>
                <a:pathLst>
                  <a:path w="2672" h="2265" extrusionOk="0">
                    <a:moveTo>
                      <a:pt x="951" y="1"/>
                    </a:moveTo>
                    <a:cubicBezTo>
                      <a:pt x="770" y="1"/>
                      <a:pt x="589" y="1"/>
                      <a:pt x="408" y="227"/>
                    </a:cubicBezTo>
                    <a:cubicBezTo>
                      <a:pt x="227" y="227"/>
                      <a:pt x="227" y="408"/>
                      <a:pt x="227" y="589"/>
                    </a:cubicBezTo>
                    <a:cubicBezTo>
                      <a:pt x="0" y="952"/>
                      <a:pt x="0" y="1359"/>
                      <a:pt x="0" y="1721"/>
                    </a:cubicBezTo>
                    <a:lnTo>
                      <a:pt x="408" y="1359"/>
                    </a:lnTo>
                    <a:lnTo>
                      <a:pt x="589" y="1540"/>
                    </a:lnTo>
                    <a:cubicBezTo>
                      <a:pt x="951" y="1721"/>
                      <a:pt x="1132" y="1902"/>
                      <a:pt x="1358" y="1902"/>
                    </a:cubicBezTo>
                    <a:cubicBezTo>
                      <a:pt x="1539" y="2083"/>
                      <a:pt x="1721" y="2264"/>
                      <a:pt x="1902" y="2264"/>
                    </a:cubicBezTo>
                    <a:lnTo>
                      <a:pt x="2490" y="2264"/>
                    </a:lnTo>
                    <a:cubicBezTo>
                      <a:pt x="2490" y="2083"/>
                      <a:pt x="2671" y="2083"/>
                      <a:pt x="2671" y="2083"/>
                    </a:cubicBezTo>
                    <a:lnTo>
                      <a:pt x="2671" y="1902"/>
                    </a:lnTo>
                    <a:cubicBezTo>
                      <a:pt x="2490" y="1359"/>
                      <a:pt x="1902" y="589"/>
                      <a:pt x="1358" y="227"/>
                    </a:cubicBezTo>
                    <a:cubicBezTo>
                      <a:pt x="1132" y="227"/>
                      <a:pt x="951" y="227"/>
                      <a:pt x="951" y="1"/>
                    </a:cubicBezTo>
                    <a:close/>
                  </a:path>
                </a:pathLst>
              </a:custGeom>
              <a:solidFill>
                <a:srgbClr val="FA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6"/>
              <p:cNvSpPr/>
              <p:nvPr/>
            </p:nvSpPr>
            <p:spPr>
              <a:xfrm>
                <a:off x="5934564" y="2230311"/>
                <a:ext cx="38775" cy="32752"/>
              </a:xfrm>
              <a:custGeom>
                <a:avLst/>
                <a:gdLst/>
                <a:ahLst/>
                <a:cxnLst/>
                <a:rect l="l" t="t" r="r" b="b"/>
                <a:pathLst>
                  <a:path w="2627" h="2219" extrusionOk="0">
                    <a:moveTo>
                      <a:pt x="589" y="1"/>
                    </a:moveTo>
                    <a:lnTo>
                      <a:pt x="182" y="363"/>
                    </a:lnTo>
                    <a:cubicBezTo>
                      <a:pt x="182" y="725"/>
                      <a:pt x="1" y="1132"/>
                      <a:pt x="1" y="1495"/>
                    </a:cubicBezTo>
                    <a:lnTo>
                      <a:pt x="363" y="1132"/>
                    </a:lnTo>
                    <a:cubicBezTo>
                      <a:pt x="589" y="1313"/>
                      <a:pt x="589" y="1313"/>
                      <a:pt x="770" y="1313"/>
                    </a:cubicBezTo>
                    <a:lnTo>
                      <a:pt x="1314" y="1857"/>
                    </a:lnTo>
                    <a:cubicBezTo>
                      <a:pt x="1495" y="1857"/>
                      <a:pt x="1721" y="2083"/>
                      <a:pt x="1902" y="2083"/>
                    </a:cubicBezTo>
                    <a:cubicBezTo>
                      <a:pt x="1993" y="2174"/>
                      <a:pt x="2129" y="2219"/>
                      <a:pt x="2264" y="2219"/>
                    </a:cubicBezTo>
                    <a:cubicBezTo>
                      <a:pt x="2400" y="2219"/>
                      <a:pt x="2536" y="2174"/>
                      <a:pt x="2626" y="2083"/>
                    </a:cubicBezTo>
                    <a:lnTo>
                      <a:pt x="2626" y="1857"/>
                    </a:lnTo>
                    <a:cubicBezTo>
                      <a:pt x="2626" y="1132"/>
                      <a:pt x="2083" y="544"/>
                      <a:pt x="1314" y="182"/>
                    </a:cubicBezTo>
                    <a:cubicBezTo>
                      <a:pt x="1314" y="1"/>
                      <a:pt x="1133" y="1"/>
                      <a:pt x="952" y="1"/>
                    </a:cubicBezTo>
                    <a:close/>
                  </a:path>
                </a:pathLst>
              </a:custGeom>
              <a:solidFill>
                <a:srgbClr val="FA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6"/>
              <p:cNvSpPr/>
              <p:nvPr/>
            </p:nvSpPr>
            <p:spPr>
              <a:xfrm>
                <a:off x="5979331" y="2305144"/>
                <a:ext cx="16723" cy="69505"/>
              </a:xfrm>
              <a:custGeom>
                <a:avLst/>
                <a:gdLst/>
                <a:ahLst/>
                <a:cxnLst/>
                <a:rect l="l" t="t" r="r" b="b"/>
                <a:pathLst>
                  <a:path w="1133" h="4709" fill="none" extrusionOk="0">
                    <a:moveTo>
                      <a:pt x="1" y="1"/>
                    </a:moveTo>
                    <a:cubicBezTo>
                      <a:pt x="1" y="1"/>
                      <a:pt x="1" y="3577"/>
                      <a:pt x="1133" y="4709"/>
                    </a:cubicBezTo>
                  </a:path>
                </a:pathLst>
              </a:custGeom>
              <a:noFill/>
              <a:ln w="14700" cap="flat" cmpd="sng">
                <a:solidFill>
                  <a:srgbClr val="F4A2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6"/>
              <p:cNvSpPr/>
              <p:nvPr/>
            </p:nvSpPr>
            <p:spPr>
              <a:xfrm>
                <a:off x="6377571" y="2171492"/>
                <a:ext cx="731653" cy="1046794"/>
              </a:xfrm>
              <a:custGeom>
                <a:avLst/>
                <a:gdLst/>
                <a:ahLst/>
                <a:cxnLst/>
                <a:rect l="l" t="t" r="r" b="b"/>
                <a:pathLst>
                  <a:path w="49570" h="70921" extrusionOk="0">
                    <a:moveTo>
                      <a:pt x="21169" y="1"/>
                    </a:moveTo>
                    <a:cubicBezTo>
                      <a:pt x="21120" y="1"/>
                      <a:pt x="21095" y="2"/>
                      <a:pt x="21095" y="2"/>
                    </a:cubicBezTo>
                    <a:lnTo>
                      <a:pt x="12042" y="5661"/>
                    </a:lnTo>
                    <a:lnTo>
                      <a:pt x="2264" y="13764"/>
                    </a:lnTo>
                    <a:lnTo>
                      <a:pt x="0" y="67905"/>
                    </a:lnTo>
                    <a:cubicBezTo>
                      <a:pt x="0" y="67905"/>
                      <a:pt x="11394" y="70920"/>
                      <a:pt x="25279" y="70920"/>
                    </a:cubicBezTo>
                    <a:cubicBezTo>
                      <a:pt x="33116" y="70920"/>
                      <a:pt x="41746" y="69960"/>
                      <a:pt x="49569" y="66955"/>
                    </a:cubicBezTo>
                    <a:cubicBezTo>
                      <a:pt x="49207" y="55094"/>
                      <a:pt x="47306" y="22818"/>
                      <a:pt x="38479" y="11727"/>
                    </a:cubicBezTo>
                    <a:cubicBezTo>
                      <a:pt x="29381" y="323"/>
                      <a:pt x="21977" y="1"/>
                      <a:pt x="21169"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6"/>
              <p:cNvSpPr/>
              <p:nvPr/>
            </p:nvSpPr>
            <p:spPr>
              <a:xfrm>
                <a:off x="6402294" y="2374634"/>
                <a:ext cx="8694" cy="217179"/>
              </a:xfrm>
              <a:custGeom>
                <a:avLst/>
                <a:gdLst/>
                <a:ahLst/>
                <a:cxnLst/>
                <a:rect l="l" t="t" r="r" b="b"/>
                <a:pathLst>
                  <a:path w="589" h="14714" fill="none" extrusionOk="0">
                    <a:moveTo>
                      <a:pt x="0" y="14713"/>
                    </a:moveTo>
                    <a:cubicBezTo>
                      <a:pt x="0" y="14713"/>
                      <a:pt x="589" y="6067"/>
                      <a:pt x="589" y="1"/>
                    </a:cubicBezTo>
                  </a:path>
                </a:pathLst>
              </a:custGeom>
              <a:noFill/>
              <a:ln w="14700" cap="flat" cmpd="sng">
                <a:solidFill>
                  <a:srgbClr val="28316B"/>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6"/>
              <p:cNvSpPr/>
              <p:nvPr/>
            </p:nvSpPr>
            <p:spPr>
              <a:xfrm>
                <a:off x="7440616" y="2269026"/>
                <a:ext cx="161711" cy="205858"/>
              </a:xfrm>
              <a:custGeom>
                <a:avLst/>
                <a:gdLst/>
                <a:ahLst/>
                <a:cxnLst/>
                <a:rect l="l" t="t" r="r" b="b"/>
                <a:pathLst>
                  <a:path w="10956" h="13947" extrusionOk="0">
                    <a:moveTo>
                      <a:pt x="7909" y="0"/>
                    </a:moveTo>
                    <a:cubicBezTo>
                      <a:pt x="7401" y="0"/>
                      <a:pt x="1" y="8287"/>
                      <a:pt x="1" y="8287"/>
                    </a:cubicBezTo>
                    <a:lnTo>
                      <a:pt x="2672" y="13946"/>
                    </a:lnTo>
                    <a:lnTo>
                      <a:pt x="6248" y="9057"/>
                    </a:lnTo>
                    <a:cubicBezTo>
                      <a:pt x="6248" y="9057"/>
                      <a:pt x="10956" y="3217"/>
                      <a:pt x="10775" y="2448"/>
                    </a:cubicBezTo>
                    <a:cubicBezTo>
                      <a:pt x="10747" y="2411"/>
                      <a:pt x="10705" y="2394"/>
                      <a:pt x="10651" y="2394"/>
                    </a:cubicBezTo>
                    <a:cubicBezTo>
                      <a:pt x="9901" y="2394"/>
                      <a:pt x="6791" y="5662"/>
                      <a:pt x="6791" y="5662"/>
                    </a:cubicBezTo>
                    <a:cubicBezTo>
                      <a:pt x="6791" y="5662"/>
                      <a:pt x="10186" y="1723"/>
                      <a:pt x="9824" y="954"/>
                    </a:cubicBezTo>
                    <a:cubicBezTo>
                      <a:pt x="9811" y="912"/>
                      <a:pt x="9778" y="892"/>
                      <a:pt x="9729" y="892"/>
                    </a:cubicBezTo>
                    <a:cubicBezTo>
                      <a:pt x="9091" y="892"/>
                      <a:pt x="5659" y="4168"/>
                      <a:pt x="5659" y="4168"/>
                    </a:cubicBezTo>
                    <a:cubicBezTo>
                      <a:pt x="5659" y="4168"/>
                      <a:pt x="8692" y="592"/>
                      <a:pt x="7923" y="3"/>
                    </a:cubicBezTo>
                    <a:cubicBezTo>
                      <a:pt x="7919" y="1"/>
                      <a:pt x="7914" y="0"/>
                      <a:pt x="7909"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6"/>
              <p:cNvSpPr/>
              <p:nvPr/>
            </p:nvSpPr>
            <p:spPr>
              <a:xfrm>
                <a:off x="7426594" y="2282606"/>
                <a:ext cx="94892" cy="112087"/>
              </a:xfrm>
              <a:custGeom>
                <a:avLst/>
                <a:gdLst/>
                <a:ahLst/>
                <a:cxnLst/>
                <a:rect l="l" t="t" r="r" b="b"/>
                <a:pathLst>
                  <a:path w="6429" h="7594" extrusionOk="0">
                    <a:moveTo>
                      <a:pt x="5912" y="1"/>
                    </a:moveTo>
                    <a:cubicBezTo>
                      <a:pt x="5517" y="1"/>
                      <a:pt x="4957" y="603"/>
                      <a:pt x="3803" y="2116"/>
                    </a:cubicBezTo>
                    <a:cubicBezTo>
                      <a:pt x="2490" y="3791"/>
                      <a:pt x="1358" y="6236"/>
                      <a:pt x="1358" y="6236"/>
                    </a:cubicBezTo>
                    <a:lnTo>
                      <a:pt x="0" y="7594"/>
                    </a:lnTo>
                    <a:lnTo>
                      <a:pt x="3395" y="6824"/>
                    </a:lnTo>
                    <a:cubicBezTo>
                      <a:pt x="4934" y="5511"/>
                      <a:pt x="5296" y="2660"/>
                      <a:pt x="5296" y="2660"/>
                    </a:cubicBezTo>
                    <a:cubicBezTo>
                      <a:pt x="5296" y="2660"/>
                      <a:pt x="6428" y="215"/>
                      <a:pt x="6066" y="34"/>
                    </a:cubicBezTo>
                    <a:cubicBezTo>
                      <a:pt x="6017" y="12"/>
                      <a:pt x="5966" y="1"/>
                      <a:pt x="5912"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p:nvPr/>
            </p:nvSpPr>
            <p:spPr>
              <a:xfrm>
                <a:off x="6939499" y="2380656"/>
                <a:ext cx="567950" cy="378963"/>
              </a:xfrm>
              <a:custGeom>
                <a:avLst/>
                <a:gdLst/>
                <a:ahLst/>
                <a:cxnLst/>
                <a:rect l="l" t="t" r="r" b="b"/>
                <a:pathLst>
                  <a:path w="38479" h="25675" extrusionOk="0">
                    <a:moveTo>
                      <a:pt x="33952" y="0"/>
                    </a:moveTo>
                    <a:lnTo>
                      <a:pt x="19420" y="11136"/>
                    </a:lnTo>
                    <a:lnTo>
                      <a:pt x="13988" y="4346"/>
                    </a:lnTo>
                    <a:lnTo>
                      <a:pt x="0" y="9054"/>
                    </a:lnTo>
                    <a:cubicBezTo>
                      <a:pt x="0" y="9054"/>
                      <a:pt x="11136" y="24898"/>
                      <a:pt x="17564" y="25622"/>
                    </a:cubicBezTo>
                    <a:cubicBezTo>
                      <a:pt x="17834" y="25657"/>
                      <a:pt x="18106" y="25675"/>
                      <a:pt x="18377" y="25675"/>
                    </a:cubicBezTo>
                    <a:cubicBezTo>
                      <a:pt x="25491" y="25675"/>
                      <a:pt x="33203" y="13987"/>
                      <a:pt x="38479" y="5659"/>
                    </a:cubicBezTo>
                    <a:cubicBezTo>
                      <a:pt x="38297" y="3214"/>
                      <a:pt x="33952" y="0"/>
                      <a:pt x="33952"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6"/>
              <p:cNvSpPr/>
              <p:nvPr/>
            </p:nvSpPr>
            <p:spPr>
              <a:xfrm>
                <a:off x="7159320" y="2545024"/>
                <a:ext cx="66833" cy="91556"/>
              </a:xfrm>
              <a:custGeom>
                <a:avLst/>
                <a:gdLst/>
                <a:ahLst/>
                <a:cxnLst/>
                <a:rect l="l" t="t" r="r" b="b"/>
                <a:pathLst>
                  <a:path w="4528" h="6203" fill="none" extrusionOk="0">
                    <a:moveTo>
                      <a:pt x="4527" y="0"/>
                    </a:moveTo>
                    <a:cubicBezTo>
                      <a:pt x="4527" y="0"/>
                      <a:pt x="2083" y="2445"/>
                      <a:pt x="1" y="6202"/>
                    </a:cubicBezTo>
                  </a:path>
                </a:pathLst>
              </a:custGeom>
              <a:noFill/>
              <a:ln w="14700" cap="flat" cmpd="sng">
                <a:solidFill>
                  <a:srgbClr val="F4A2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6"/>
              <p:cNvSpPr/>
              <p:nvPr/>
            </p:nvSpPr>
            <p:spPr>
              <a:xfrm>
                <a:off x="7488054" y="2330384"/>
                <a:ext cx="125637" cy="153179"/>
              </a:xfrm>
              <a:custGeom>
                <a:avLst/>
                <a:gdLst/>
                <a:ahLst/>
                <a:cxnLst/>
                <a:rect l="l" t="t" r="r" b="b"/>
                <a:pathLst>
                  <a:path w="8512" h="10378" extrusionOk="0">
                    <a:moveTo>
                      <a:pt x="7853" y="1"/>
                    </a:moveTo>
                    <a:cubicBezTo>
                      <a:pt x="7209" y="1"/>
                      <a:pt x="5101" y="2114"/>
                      <a:pt x="4709" y="2637"/>
                    </a:cubicBezTo>
                    <a:cubicBezTo>
                      <a:pt x="3396" y="2818"/>
                      <a:pt x="770" y="4130"/>
                      <a:pt x="182" y="6032"/>
                    </a:cubicBezTo>
                    <a:lnTo>
                      <a:pt x="1" y="10378"/>
                    </a:lnTo>
                    <a:cubicBezTo>
                      <a:pt x="1" y="10378"/>
                      <a:pt x="4890" y="4900"/>
                      <a:pt x="5659" y="3949"/>
                    </a:cubicBezTo>
                    <a:cubicBezTo>
                      <a:pt x="6429" y="2818"/>
                      <a:pt x="8511" y="192"/>
                      <a:pt x="7923" y="11"/>
                    </a:cubicBezTo>
                    <a:cubicBezTo>
                      <a:pt x="7902" y="4"/>
                      <a:pt x="7879" y="1"/>
                      <a:pt x="7853"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6"/>
              <p:cNvSpPr/>
              <p:nvPr/>
            </p:nvSpPr>
            <p:spPr>
              <a:xfrm>
                <a:off x="6736372" y="2185337"/>
                <a:ext cx="465058" cy="459922"/>
              </a:xfrm>
              <a:custGeom>
                <a:avLst/>
                <a:gdLst/>
                <a:ahLst/>
                <a:cxnLst/>
                <a:rect l="l" t="t" r="r" b="b"/>
                <a:pathLst>
                  <a:path w="31508" h="31160" extrusionOk="0">
                    <a:moveTo>
                      <a:pt x="5339" y="0"/>
                    </a:moveTo>
                    <a:cubicBezTo>
                      <a:pt x="2224" y="0"/>
                      <a:pt x="0" y="377"/>
                      <a:pt x="0" y="377"/>
                    </a:cubicBezTo>
                    <a:lnTo>
                      <a:pt x="9416" y="15089"/>
                    </a:lnTo>
                    <a:cubicBezTo>
                      <a:pt x="9416" y="15089"/>
                      <a:pt x="13219" y="26633"/>
                      <a:pt x="16614" y="31160"/>
                    </a:cubicBezTo>
                    <a:cubicBezTo>
                      <a:pt x="19421" y="30933"/>
                      <a:pt x="29606" y="23962"/>
                      <a:pt x="31507" y="20974"/>
                    </a:cubicBezTo>
                    <a:cubicBezTo>
                      <a:pt x="26981" y="13233"/>
                      <a:pt x="22997" y="5854"/>
                      <a:pt x="18289" y="3048"/>
                    </a:cubicBezTo>
                    <a:cubicBezTo>
                      <a:pt x="14260" y="560"/>
                      <a:pt x="9137" y="0"/>
                      <a:pt x="5339"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6"/>
              <p:cNvSpPr/>
              <p:nvPr/>
            </p:nvSpPr>
            <p:spPr>
              <a:xfrm>
                <a:off x="6886702" y="2436110"/>
                <a:ext cx="94907" cy="209149"/>
              </a:xfrm>
              <a:custGeom>
                <a:avLst/>
                <a:gdLst/>
                <a:ahLst/>
                <a:cxnLst/>
                <a:rect l="l" t="t" r="r" b="b"/>
                <a:pathLst>
                  <a:path w="6430" h="14170" fill="none" extrusionOk="0">
                    <a:moveTo>
                      <a:pt x="6429" y="14170"/>
                    </a:moveTo>
                    <a:lnTo>
                      <a:pt x="1" y="1"/>
                    </a:lnTo>
                  </a:path>
                </a:pathLst>
              </a:custGeom>
              <a:noFill/>
              <a:ln w="14700" cap="flat" cmpd="sng">
                <a:solidFill>
                  <a:srgbClr val="28316B"/>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7499420" y="2335889"/>
                <a:ext cx="14037" cy="55468"/>
              </a:xfrm>
              <a:custGeom>
                <a:avLst/>
                <a:gdLst/>
                <a:ahLst/>
                <a:cxnLst/>
                <a:rect l="l" t="t" r="r" b="b"/>
                <a:pathLst>
                  <a:path w="951" h="3758" fill="none" extrusionOk="0">
                    <a:moveTo>
                      <a:pt x="181" y="0"/>
                    </a:moveTo>
                    <a:cubicBezTo>
                      <a:pt x="181" y="0"/>
                      <a:pt x="951" y="1901"/>
                      <a:pt x="0" y="3757"/>
                    </a:cubicBezTo>
                  </a:path>
                </a:pathLst>
              </a:custGeom>
              <a:noFill/>
              <a:ln w="14700" cap="flat" cmpd="sng">
                <a:solidFill>
                  <a:srgbClr val="F4A2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6555296" y="1834758"/>
                <a:ext cx="283982" cy="296307"/>
              </a:xfrm>
              <a:custGeom>
                <a:avLst/>
                <a:gdLst/>
                <a:ahLst/>
                <a:cxnLst/>
                <a:rect l="l" t="t" r="r" b="b"/>
                <a:pathLst>
                  <a:path w="19240" h="20075" extrusionOk="0">
                    <a:moveTo>
                      <a:pt x="7198" y="0"/>
                    </a:moveTo>
                    <a:cubicBezTo>
                      <a:pt x="1313" y="363"/>
                      <a:pt x="1" y="6972"/>
                      <a:pt x="589" y="11906"/>
                    </a:cubicBezTo>
                    <a:cubicBezTo>
                      <a:pt x="770" y="15075"/>
                      <a:pt x="2445" y="18108"/>
                      <a:pt x="4935" y="19240"/>
                    </a:cubicBezTo>
                    <a:cubicBezTo>
                      <a:pt x="6497" y="19830"/>
                      <a:pt x="8326" y="20074"/>
                      <a:pt x="10012" y="20074"/>
                    </a:cubicBezTo>
                    <a:cubicBezTo>
                      <a:pt x="10525" y="20074"/>
                      <a:pt x="11024" y="20052"/>
                      <a:pt x="11499" y="20009"/>
                    </a:cubicBezTo>
                    <a:cubicBezTo>
                      <a:pt x="12268" y="19828"/>
                      <a:pt x="13219" y="18878"/>
                      <a:pt x="13762" y="18697"/>
                    </a:cubicBezTo>
                    <a:cubicBezTo>
                      <a:pt x="16614" y="17338"/>
                      <a:pt x="18515" y="13943"/>
                      <a:pt x="18697" y="11680"/>
                    </a:cubicBezTo>
                    <a:cubicBezTo>
                      <a:pt x="19059" y="9054"/>
                      <a:pt x="19240" y="5659"/>
                      <a:pt x="17927" y="3215"/>
                    </a:cubicBezTo>
                    <a:cubicBezTo>
                      <a:pt x="16795" y="1494"/>
                      <a:pt x="13038" y="1902"/>
                      <a:pt x="11137" y="1132"/>
                    </a:cubicBezTo>
                    <a:lnTo>
                      <a:pt x="7198" y="0"/>
                    </a:ln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6555296" y="1990904"/>
                <a:ext cx="50125" cy="62036"/>
              </a:xfrm>
              <a:custGeom>
                <a:avLst/>
                <a:gdLst/>
                <a:ahLst/>
                <a:cxnLst/>
                <a:rect l="l" t="t" r="r" b="b"/>
                <a:pathLst>
                  <a:path w="3396" h="4203" extrusionOk="0">
                    <a:moveTo>
                      <a:pt x="1592" y="0"/>
                    </a:moveTo>
                    <a:cubicBezTo>
                      <a:pt x="1285" y="0"/>
                      <a:pt x="967" y="155"/>
                      <a:pt x="770" y="377"/>
                    </a:cubicBezTo>
                    <a:cubicBezTo>
                      <a:pt x="182" y="739"/>
                      <a:pt x="1" y="1689"/>
                      <a:pt x="182" y="2233"/>
                    </a:cubicBezTo>
                    <a:cubicBezTo>
                      <a:pt x="379" y="3218"/>
                      <a:pt x="1090" y="4203"/>
                      <a:pt x="2017" y="4203"/>
                    </a:cubicBezTo>
                    <a:cubicBezTo>
                      <a:pt x="2156" y="4203"/>
                      <a:pt x="2298" y="4181"/>
                      <a:pt x="2445" y="4134"/>
                    </a:cubicBezTo>
                    <a:cubicBezTo>
                      <a:pt x="2853" y="3953"/>
                      <a:pt x="3215" y="3591"/>
                      <a:pt x="3396" y="3183"/>
                    </a:cubicBezTo>
                    <a:lnTo>
                      <a:pt x="2264" y="377"/>
                    </a:lnTo>
                    <a:cubicBezTo>
                      <a:pt x="2099" y="108"/>
                      <a:pt x="1849" y="0"/>
                      <a:pt x="1592"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6758423" y="1996217"/>
                <a:ext cx="50125" cy="56752"/>
              </a:xfrm>
              <a:custGeom>
                <a:avLst/>
                <a:gdLst/>
                <a:ahLst/>
                <a:cxnLst/>
                <a:rect l="l" t="t" r="r" b="b"/>
                <a:pathLst>
                  <a:path w="3396" h="3845" extrusionOk="0">
                    <a:moveTo>
                      <a:pt x="2087" y="0"/>
                    </a:moveTo>
                    <a:cubicBezTo>
                      <a:pt x="1876" y="0"/>
                      <a:pt x="1678" y="59"/>
                      <a:pt x="1539" y="198"/>
                    </a:cubicBezTo>
                    <a:lnTo>
                      <a:pt x="0" y="2823"/>
                    </a:lnTo>
                    <a:cubicBezTo>
                      <a:pt x="227" y="3231"/>
                      <a:pt x="589" y="3593"/>
                      <a:pt x="951" y="3774"/>
                    </a:cubicBezTo>
                    <a:cubicBezTo>
                      <a:pt x="1109" y="3822"/>
                      <a:pt x="1263" y="3845"/>
                      <a:pt x="1416" y="3845"/>
                    </a:cubicBezTo>
                    <a:cubicBezTo>
                      <a:pt x="1834" y="3845"/>
                      <a:pt x="2240" y="3677"/>
                      <a:pt x="2671" y="3412"/>
                    </a:cubicBezTo>
                    <a:cubicBezTo>
                      <a:pt x="3033" y="2823"/>
                      <a:pt x="3214" y="2280"/>
                      <a:pt x="3214" y="1873"/>
                    </a:cubicBezTo>
                    <a:cubicBezTo>
                      <a:pt x="3395" y="1329"/>
                      <a:pt x="3214" y="741"/>
                      <a:pt x="3033" y="379"/>
                    </a:cubicBezTo>
                    <a:cubicBezTo>
                      <a:pt x="2809" y="155"/>
                      <a:pt x="2430" y="0"/>
                      <a:pt x="2087"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6616772" y="1979745"/>
                <a:ext cx="138995" cy="261370"/>
              </a:xfrm>
              <a:custGeom>
                <a:avLst/>
                <a:gdLst/>
                <a:ahLst/>
                <a:cxnLst/>
                <a:rect l="l" t="t" r="r" b="b"/>
                <a:pathLst>
                  <a:path w="9417" h="17708" extrusionOk="0">
                    <a:moveTo>
                      <a:pt x="5840" y="1"/>
                    </a:moveTo>
                    <a:lnTo>
                      <a:pt x="0" y="7923"/>
                    </a:lnTo>
                    <a:lnTo>
                      <a:pt x="181" y="15438"/>
                    </a:lnTo>
                    <a:cubicBezTo>
                      <a:pt x="664" y="16794"/>
                      <a:pt x="2561" y="17707"/>
                      <a:pt x="4554" y="17707"/>
                    </a:cubicBezTo>
                    <a:cubicBezTo>
                      <a:pt x="6483" y="17707"/>
                      <a:pt x="8503" y="16851"/>
                      <a:pt x="9416" y="14713"/>
                    </a:cubicBezTo>
                    <a:lnTo>
                      <a:pt x="9054" y="7153"/>
                    </a:lnTo>
                    <a:lnTo>
                      <a:pt x="5840" y="1"/>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6"/>
              <p:cNvSpPr/>
              <p:nvPr/>
            </p:nvSpPr>
            <p:spPr>
              <a:xfrm>
                <a:off x="6574676" y="1891599"/>
                <a:ext cx="225858" cy="258448"/>
              </a:xfrm>
              <a:custGeom>
                <a:avLst/>
                <a:gdLst/>
                <a:ahLst/>
                <a:cxnLst/>
                <a:rect l="l" t="t" r="r" b="b"/>
                <a:pathLst>
                  <a:path w="15302" h="17510" extrusionOk="0">
                    <a:moveTo>
                      <a:pt x="4764" y="1"/>
                    </a:moveTo>
                    <a:cubicBezTo>
                      <a:pt x="3074" y="1"/>
                      <a:pt x="1670" y="550"/>
                      <a:pt x="1132" y="1989"/>
                    </a:cubicBezTo>
                    <a:cubicBezTo>
                      <a:pt x="0" y="4841"/>
                      <a:pt x="408" y="15389"/>
                      <a:pt x="2671" y="16702"/>
                    </a:cubicBezTo>
                    <a:cubicBezTo>
                      <a:pt x="3623" y="17254"/>
                      <a:pt x="5072" y="17510"/>
                      <a:pt x="6558" y="17510"/>
                    </a:cubicBezTo>
                    <a:cubicBezTo>
                      <a:pt x="8607" y="17510"/>
                      <a:pt x="10728" y="17024"/>
                      <a:pt x="11725" y="16158"/>
                    </a:cubicBezTo>
                    <a:cubicBezTo>
                      <a:pt x="13219" y="14619"/>
                      <a:pt x="15301" y="5792"/>
                      <a:pt x="13400" y="3528"/>
                    </a:cubicBezTo>
                    <a:cubicBezTo>
                      <a:pt x="12045" y="1908"/>
                      <a:pt x="7911" y="1"/>
                      <a:pt x="4764" y="1"/>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6"/>
              <p:cNvSpPr/>
              <p:nvPr/>
            </p:nvSpPr>
            <p:spPr>
              <a:xfrm>
                <a:off x="6535916" y="1799349"/>
                <a:ext cx="314727" cy="224514"/>
              </a:xfrm>
              <a:custGeom>
                <a:avLst/>
                <a:gdLst/>
                <a:ahLst/>
                <a:cxnLst/>
                <a:rect l="l" t="t" r="r" b="b"/>
                <a:pathLst>
                  <a:path w="21323" h="15211" extrusionOk="0">
                    <a:moveTo>
                      <a:pt x="8839" y="1"/>
                    </a:moveTo>
                    <a:cubicBezTo>
                      <a:pt x="7094" y="1"/>
                      <a:pt x="5324" y="417"/>
                      <a:pt x="3758" y="1268"/>
                    </a:cubicBezTo>
                    <a:cubicBezTo>
                      <a:pt x="951" y="2988"/>
                      <a:pt x="182" y="5976"/>
                      <a:pt x="1" y="9190"/>
                    </a:cubicBezTo>
                    <a:cubicBezTo>
                      <a:pt x="1267" y="9492"/>
                      <a:pt x="2564" y="9639"/>
                      <a:pt x="3862" y="9639"/>
                    </a:cubicBezTo>
                    <a:cubicBezTo>
                      <a:pt x="6649" y="9639"/>
                      <a:pt x="9436" y="8962"/>
                      <a:pt x="11906" y="7696"/>
                    </a:cubicBezTo>
                    <a:cubicBezTo>
                      <a:pt x="11906" y="9009"/>
                      <a:pt x="16977" y="13717"/>
                      <a:pt x="18470" y="15211"/>
                    </a:cubicBezTo>
                    <a:cubicBezTo>
                      <a:pt x="21322" y="11815"/>
                      <a:pt x="20553" y="6745"/>
                      <a:pt x="18878" y="4301"/>
                    </a:cubicBezTo>
                    <a:cubicBezTo>
                      <a:pt x="17904" y="2976"/>
                      <a:pt x="16629" y="1954"/>
                      <a:pt x="14994" y="1954"/>
                    </a:cubicBezTo>
                    <a:cubicBezTo>
                      <a:pt x="14729" y="1954"/>
                      <a:pt x="14454" y="1980"/>
                      <a:pt x="14170" y="2037"/>
                    </a:cubicBezTo>
                    <a:cubicBezTo>
                      <a:pt x="13038" y="724"/>
                      <a:pt x="12450" y="498"/>
                      <a:pt x="10548" y="136"/>
                    </a:cubicBezTo>
                    <a:cubicBezTo>
                      <a:pt x="9987" y="46"/>
                      <a:pt x="9414" y="1"/>
                      <a:pt x="8839"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a:off x="6636151" y="2135434"/>
                <a:ext cx="100235" cy="25402"/>
              </a:xfrm>
              <a:custGeom>
                <a:avLst/>
                <a:gdLst/>
                <a:ahLst/>
                <a:cxnLst/>
                <a:rect l="l" t="t" r="r" b="b"/>
                <a:pathLst>
                  <a:path w="6791" h="1721" fill="none" extrusionOk="0">
                    <a:moveTo>
                      <a:pt x="0" y="951"/>
                    </a:moveTo>
                    <a:cubicBezTo>
                      <a:pt x="0" y="951"/>
                      <a:pt x="4708" y="1721"/>
                      <a:pt x="6790" y="0"/>
                    </a:cubicBezTo>
                  </a:path>
                </a:pathLst>
              </a:custGeom>
              <a:noFill/>
              <a:ln w="14700" cap="flat" cmpd="sng">
                <a:solidFill>
                  <a:srgbClr val="F4A2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6"/>
              <p:cNvSpPr/>
              <p:nvPr/>
            </p:nvSpPr>
            <p:spPr>
              <a:xfrm>
                <a:off x="6650173" y="2004468"/>
                <a:ext cx="33431" cy="66833"/>
              </a:xfrm>
              <a:custGeom>
                <a:avLst/>
                <a:gdLst/>
                <a:ahLst/>
                <a:cxnLst/>
                <a:rect l="l" t="t" r="r" b="b"/>
                <a:pathLst>
                  <a:path w="2265" h="4528" fill="none" extrusionOk="0">
                    <a:moveTo>
                      <a:pt x="1314" y="1"/>
                    </a:moveTo>
                    <a:cubicBezTo>
                      <a:pt x="1314" y="1"/>
                      <a:pt x="1" y="3034"/>
                      <a:pt x="544" y="3803"/>
                    </a:cubicBezTo>
                    <a:cubicBezTo>
                      <a:pt x="951" y="4528"/>
                      <a:pt x="2264" y="4166"/>
                      <a:pt x="2264" y="4166"/>
                    </a:cubicBezTo>
                  </a:path>
                </a:pathLst>
              </a:custGeom>
              <a:noFill/>
              <a:ln w="14700" cap="flat" cmpd="sng">
                <a:solidFill>
                  <a:srgbClr val="F4A2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6"/>
              <p:cNvSpPr/>
              <p:nvPr/>
            </p:nvSpPr>
            <p:spPr>
              <a:xfrm>
                <a:off x="6706350" y="2001797"/>
                <a:ext cx="16000" cy="17771"/>
              </a:xfrm>
              <a:custGeom>
                <a:avLst/>
                <a:gdLst/>
                <a:ahLst/>
                <a:cxnLst/>
                <a:rect l="l" t="t" r="r" b="b"/>
                <a:pathLst>
                  <a:path w="1084" h="1204" extrusionOk="0">
                    <a:moveTo>
                      <a:pt x="541" y="1"/>
                    </a:moveTo>
                    <a:cubicBezTo>
                      <a:pt x="359" y="1"/>
                      <a:pt x="359" y="1"/>
                      <a:pt x="133" y="182"/>
                    </a:cubicBezTo>
                    <a:lnTo>
                      <a:pt x="133" y="770"/>
                    </a:lnTo>
                    <a:cubicBezTo>
                      <a:pt x="1" y="1035"/>
                      <a:pt x="183" y="1203"/>
                      <a:pt x="362" y="1203"/>
                    </a:cubicBezTo>
                    <a:cubicBezTo>
                      <a:pt x="427" y="1203"/>
                      <a:pt x="492" y="1181"/>
                      <a:pt x="541" y="1132"/>
                    </a:cubicBezTo>
                    <a:cubicBezTo>
                      <a:pt x="1084" y="1132"/>
                      <a:pt x="1084" y="1"/>
                      <a:pt x="541" y="1"/>
                    </a:cubicBezTo>
                    <a:close/>
                  </a:path>
                </a:pathLst>
              </a:custGeom>
              <a:solidFill>
                <a:srgbClr val="3E1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6"/>
              <p:cNvSpPr/>
              <p:nvPr/>
            </p:nvSpPr>
            <p:spPr>
              <a:xfrm>
                <a:off x="6608078" y="1996454"/>
                <a:ext cx="16723" cy="19395"/>
              </a:xfrm>
              <a:custGeom>
                <a:avLst/>
                <a:gdLst/>
                <a:ahLst/>
                <a:cxnLst/>
                <a:rect l="l" t="t" r="r" b="b"/>
                <a:pathLst>
                  <a:path w="1133" h="1314" extrusionOk="0">
                    <a:moveTo>
                      <a:pt x="589" y="1"/>
                    </a:moveTo>
                    <a:cubicBezTo>
                      <a:pt x="408" y="1"/>
                      <a:pt x="227" y="182"/>
                      <a:pt x="227" y="363"/>
                    </a:cubicBezTo>
                    <a:cubicBezTo>
                      <a:pt x="227" y="544"/>
                      <a:pt x="227" y="725"/>
                      <a:pt x="1" y="951"/>
                    </a:cubicBezTo>
                    <a:cubicBezTo>
                      <a:pt x="1" y="1132"/>
                      <a:pt x="408" y="1313"/>
                      <a:pt x="589" y="1313"/>
                    </a:cubicBezTo>
                    <a:cubicBezTo>
                      <a:pt x="1133" y="1132"/>
                      <a:pt x="1133" y="1"/>
                      <a:pt x="589" y="1"/>
                    </a:cubicBezTo>
                    <a:close/>
                  </a:path>
                </a:pathLst>
              </a:custGeom>
              <a:solidFill>
                <a:srgbClr val="3E1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6"/>
              <p:cNvSpPr/>
              <p:nvPr/>
            </p:nvSpPr>
            <p:spPr>
              <a:xfrm>
                <a:off x="6636151" y="2085324"/>
                <a:ext cx="69121" cy="33564"/>
              </a:xfrm>
              <a:custGeom>
                <a:avLst/>
                <a:gdLst/>
                <a:ahLst/>
                <a:cxnLst/>
                <a:rect l="l" t="t" r="r" b="b"/>
                <a:pathLst>
                  <a:path w="4683" h="2274" extrusionOk="0">
                    <a:moveTo>
                      <a:pt x="181" y="0"/>
                    </a:moveTo>
                    <a:cubicBezTo>
                      <a:pt x="181" y="0"/>
                      <a:pt x="0" y="2264"/>
                      <a:pt x="2264" y="2264"/>
                    </a:cubicBezTo>
                    <a:cubicBezTo>
                      <a:pt x="2351" y="2270"/>
                      <a:pt x="2435" y="2273"/>
                      <a:pt x="2515" y="2273"/>
                    </a:cubicBezTo>
                    <a:cubicBezTo>
                      <a:pt x="4683" y="2273"/>
                      <a:pt x="4346" y="0"/>
                      <a:pt x="4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6700284" y="1971066"/>
                <a:ext cx="38775" cy="22730"/>
              </a:xfrm>
              <a:custGeom>
                <a:avLst/>
                <a:gdLst/>
                <a:ahLst/>
                <a:cxnLst/>
                <a:rect l="l" t="t" r="r" b="b"/>
                <a:pathLst>
                  <a:path w="2627" h="1540" extrusionOk="0">
                    <a:moveTo>
                      <a:pt x="182" y="0"/>
                    </a:moveTo>
                    <a:cubicBezTo>
                      <a:pt x="182" y="0"/>
                      <a:pt x="1" y="589"/>
                      <a:pt x="182" y="770"/>
                    </a:cubicBezTo>
                    <a:cubicBezTo>
                      <a:pt x="952" y="770"/>
                      <a:pt x="1676" y="1132"/>
                      <a:pt x="2264" y="1539"/>
                    </a:cubicBezTo>
                    <a:cubicBezTo>
                      <a:pt x="2445" y="1313"/>
                      <a:pt x="2626" y="1132"/>
                      <a:pt x="2626" y="770"/>
                    </a:cubicBezTo>
                    <a:cubicBezTo>
                      <a:pt x="2445" y="589"/>
                      <a:pt x="1314" y="181"/>
                      <a:pt x="182" y="0"/>
                    </a:cubicBezTo>
                    <a:close/>
                  </a:path>
                </a:pathLst>
              </a:custGeom>
              <a:solidFill>
                <a:srgbClr val="3E1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6"/>
              <p:cNvSpPr/>
              <p:nvPr/>
            </p:nvSpPr>
            <p:spPr>
              <a:xfrm>
                <a:off x="6602735" y="1970343"/>
                <a:ext cx="28074" cy="14760"/>
              </a:xfrm>
              <a:custGeom>
                <a:avLst/>
                <a:gdLst/>
                <a:ahLst/>
                <a:cxnLst/>
                <a:rect l="l" t="t" r="r" b="b"/>
                <a:pathLst>
                  <a:path w="1902" h="1000" extrusionOk="0">
                    <a:moveTo>
                      <a:pt x="1273" y="0"/>
                    </a:moveTo>
                    <a:cubicBezTo>
                      <a:pt x="626" y="0"/>
                      <a:pt x="1" y="273"/>
                      <a:pt x="1" y="457"/>
                    </a:cubicBezTo>
                    <a:lnTo>
                      <a:pt x="1" y="1000"/>
                    </a:lnTo>
                    <a:cubicBezTo>
                      <a:pt x="589" y="819"/>
                      <a:pt x="1132" y="638"/>
                      <a:pt x="1721" y="638"/>
                    </a:cubicBezTo>
                    <a:cubicBezTo>
                      <a:pt x="1902" y="638"/>
                      <a:pt x="1721" y="49"/>
                      <a:pt x="1721" y="49"/>
                    </a:cubicBezTo>
                    <a:cubicBezTo>
                      <a:pt x="1575" y="15"/>
                      <a:pt x="1424" y="0"/>
                      <a:pt x="1273" y="0"/>
                    </a:cubicBezTo>
                    <a:close/>
                  </a:path>
                </a:pathLst>
              </a:custGeom>
              <a:solidFill>
                <a:srgbClr val="3E1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1" name="Google Shape;2101;p36"/>
            <p:cNvGrpSpPr/>
            <p:nvPr/>
          </p:nvGrpSpPr>
          <p:grpSpPr>
            <a:xfrm>
              <a:off x="7285310" y="3333307"/>
              <a:ext cx="1101109" cy="1532279"/>
              <a:chOff x="7285310" y="3333307"/>
              <a:chExt cx="1101109" cy="1532279"/>
            </a:xfrm>
          </p:grpSpPr>
          <p:sp>
            <p:nvSpPr>
              <p:cNvPr id="2102" name="Google Shape;2102;p36"/>
              <p:cNvSpPr/>
              <p:nvPr/>
            </p:nvSpPr>
            <p:spPr>
              <a:xfrm>
                <a:off x="7768692" y="4483792"/>
                <a:ext cx="254219" cy="42"/>
              </a:xfrm>
              <a:custGeom>
                <a:avLst/>
                <a:gdLst/>
                <a:ahLst/>
                <a:cxnLst/>
                <a:rect l="l" t="t" r="r" b="b"/>
                <a:pathLst>
                  <a:path w="6027" h="1" fill="none" extrusionOk="0">
                    <a:moveTo>
                      <a:pt x="1" y="1"/>
                    </a:moveTo>
                    <a:lnTo>
                      <a:pt x="6026" y="1"/>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6"/>
              <p:cNvSpPr/>
              <p:nvPr/>
            </p:nvSpPr>
            <p:spPr>
              <a:xfrm>
                <a:off x="8004647" y="4369647"/>
                <a:ext cx="165936" cy="42"/>
              </a:xfrm>
              <a:custGeom>
                <a:avLst/>
                <a:gdLst/>
                <a:ahLst/>
                <a:cxnLst/>
                <a:rect l="l" t="t" r="r" b="b"/>
                <a:pathLst>
                  <a:path w="3934" h="1" fill="none" extrusionOk="0">
                    <a:moveTo>
                      <a:pt x="0" y="1"/>
                    </a:moveTo>
                    <a:lnTo>
                      <a:pt x="3934" y="1"/>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6"/>
              <p:cNvSpPr/>
              <p:nvPr/>
            </p:nvSpPr>
            <p:spPr>
              <a:xfrm>
                <a:off x="7984485" y="4397951"/>
                <a:ext cx="42" cy="63822"/>
              </a:xfrm>
              <a:custGeom>
                <a:avLst/>
                <a:gdLst/>
                <a:ahLst/>
                <a:cxnLst/>
                <a:rect l="l" t="t" r="r" b="b"/>
                <a:pathLst>
                  <a:path w="1" h="1513" fill="none" extrusionOk="0">
                    <a:moveTo>
                      <a:pt x="1" y="0"/>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7952850" y="4429588"/>
                <a:ext cx="63818" cy="42"/>
              </a:xfrm>
              <a:custGeom>
                <a:avLst/>
                <a:gdLst/>
                <a:ahLst/>
                <a:cxnLst/>
                <a:rect l="l" t="t" r="r" b="b"/>
                <a:pathLst>
                  <a:path w="1513" h="1" fill="none" extrusionOk="0">
                    <a:moveTo>
                      <a:pt x="0" y="1"/>
                    </a:moveTo>
                    <a:lnTo>
                      <a:pt x="1513" y="1"/>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7690997" y="3544304"/>
                <a:ext cx="153999" cy="42"/>
              </a:xfrm>
              <a:custGeom>
                <a:avLst/>
                <a:gdLst/>
                <a:ahLst/>
                <a:cxnLst/>
                <a:rect l="l" t="t" r="r" b="b"/>
                <a:pathLst>
                  <a:path w="3651" h="1" fill="none" extrusionOk="0">
                    <a:moveTo>
                      <a:pt x="3650" y="1"/>
                    </a:moveTo>
                    <a:lnTo>
                      <a:pt x="1" y="1"/>
                    </a:lnTo>
                  </a:path>
                </a:pathLst>
              </a:custGeom>
              <a:noFill/>
              <a:ln w="48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8010890" y="4093900"/>
                <a:ext cx="221572" cy="136587"/>
              </a:xfrm>
              <a:custGeom>
                <a:avLst/>
                <a:gdLst/>
                <a:ahLst/>
                <a:cxnLst/>
                <a:rect l="l" t="t" r="r" b="b"/>
                <a:pathLst>
                  <a:path w="5253" h="3238" extrusionOk="0">
                    <a:moveTo>
                      <a:pt x="0" y="1"/>
                    </a:moveTo>
                    <a:lnTo>
                      <a:pt x="155" y="8"/>
                    </a:lnTo>
                    <a:lnTo>
                      <a:pt x="155" y="8"/>
                    </a:lnTo>
                    <a:cubicBezTo>
                      <a:pt x="104" y="3"/>
                      <a:pt x="52" y="1"/>
                      <a:pt x="0" y="1"/>
                    </a:cubicBezTo>
                    <a:close/>
                    <a:moveTo>
                      <a:pt x="155" y="8"/>
                    </a:moveTo>
                    <a:cubicBezTo>
                      <a:pt x="948" y="83"/>
                      <a:pt x="1663" y="723"/>
                      <a:pt x="1887" y="1524"/>
                    </a:cubicBezTo>
                    <a:cubicBezTo>
                      <a:pt x="1990" y="1808"/>
                      <a:pt x="1990" y="2092"/>
                      <a:pt x="2126" y="2377"/>
                    </a:cubicBezTo>
                    <a:cubicBezTo>
                      <a:pt x="2319" y="2843"/>
                      <a:pt x="2786" y="3127"/>
                      <a:pt x="3263" y="3229"/>
                    </a:cubicBezTo>
                    <a:cubicBezTo>
                      <a:pt x="3319" y="3235"/>
                      <a:pt x="3376" y="3237"/>
                      <a:pt x="3434" y="3237"/>
                    </a:cubicBezTo>
                    <a:cubicBezTo>
                      <a:pt x="3863" y="3237"/>
                      <a:pt x="4313" y="3088"/>
                      <a:pt x="4684" y="2797"/>
                    </a:cubicBezTo>
                    <a:cubicBezTo>
                      <a:pt x="4775" y="2706"/>
                      <a:pt x="4923" y="2604"/>
                      <a:pt x="4968" y="2468"/>
                    </a:cubicBezTo>
                    <a:cubicBezTo>
                      <a:pt x="5253" y="2092"/>
                      <a:pt x="5162" y="1615"/>
                      <a:pt x="4968" y="1183"/>
                    </a:cubicBezTo>
                    <a:cubicBezTo>
                      <a:pt x="4775" y="808"/>
                      <a:pt x="4400" y="523"/>
                      <a:pt x="4070" y="194"/>
                    </a:cubicBezTo>
                    <a:lnTo>
                      <a:pt x="155" y="8"/>
                    </a:ln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7858873" y="4030120"/>
                <a:ext cx="367852" cy="212979"/>
              </a:xfrm>
              <a:custGeom>
                <a:avLst/>
                <a:gdLst/>
                <a:ahLst/>
                <a:cxnLst/>
                <a:rect l="l" t="t" r="r" b="b"/>
                <a:pathLst>
                  <a:path w="8721" h="5049" extrusionOk="0">
                    <a:moveTo>
                      <a:pt x="4502" y="0"/>
                    </a:moveTo>
                    <a:cubicBezTo>
                      <a:pt x="2751" y="0"/>
                      <a:pt x="1046" y="1183"/>
                      <a:pt x="330" y="2888"/>
                    </a:cubicBezTo>
                    <a:cubicBezTo>
                      <a:pt x="91" y="3457"/>
                      <a:pt x="0" y="4218"/>
                      <a:pt x="478" y="4594"/>
                    </a:cubicBezTo>
                    <a:cubicBezTo>
                      <a:pt x="837" y="4907"/>
                      <a:pt x="1348" y="5048"/>
                      <a:pt x="1862" y="5048"/>
                    </a:cubicBezTo>
                    <a:cubicBezTo>
                      <a:pt x="2355" y="5048"/>
                      <a:pt x="2850" y="4918"/>
                      <a:pt x="3218" y="4684"/>
                    </a:cubicBezTo>
                    <a:cubicBezTo>
                      <a:pt x="4264" y="4025"/>
                      <a:pt x="4832" y="2843"/>
                      <a:pt x="6014" y="2274"/>
                    </a:cubicBezTo>
                    <a:cubicBezTo>
                      <a:pt x="6304" y="2145"/>
                      <a:pt x="6629" y="2061"/>
                      <a:pt x="6956" y="2061"/>
                    </a:cubicBezTo>
                    <a:cubicBezTo>
                      <a:pt x="7117" y="2061"/>
                      <a:pt x="7278" y="2081"/>
                      <a:pt x="7435" y="2126"/>
                    </a:cubicBezTo>
                    <a:cubicBezTo>
                      <a:pt x="7913" y="2274"/>
                      <a:pt x="8288" y="2604"/>
                      <a:pt x="8720" y="2843"/>
                    </a:cubicBezTo>
                    <a:cubicBezTo>
                      <a:pt x="7811" y="853"/>
                      <a:pt x="5446" y="0"/>
                      <a:pt x="4502"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7285310" y="3847765"/>
                <a:ext cx="243674" cy="134731"/>
              </a:xfrm>
              <a:custGeom>
                <a:avLst/>
                <a:gdLst/>
                <a:ahLst/>
                <a:cxnLst/>
                <a:rect l="l" t="t" r="r" b="b"/>
                <a:pathLst>
                  <a:path w="5777" h="3194" extrusionOk="0">
                    <a:moveTo>
                      <a:pt x="2549" y="0"/>
                    </a:moveTo>
                    <a:cubicBezTo>
                      <a:pt x="2168" y="0"/>
                      <a:pt x="1800" y="44"/>
                      <a:pt x="1467" y="151"/>
                    </a:cubicBezTo>
                    <a:cubicBezTo>
                      <a:pt x="853" y="390"/>
                      <a:pt x="330" y="867"/>
                      <a:pt x="194" y="1481"/>
                    </a:cubicBezTo>
                    <a:cubicBezTo>
                      <a:pt x="1" y="2095"/>
                      <a:pt x="330" y="2857"/>
                      <a:pt x="899" y="3096"/>
                    </a:cubicBezTo>
                    <a:cubicBezTo>
                      <a:pt x="1059" y="3164"/>
                      <a:pt x="1221" y="3193"/>
                      <a:pt x="1383" y="3193"/>
                    </a:cubicBezTo>
                    <a:cubicBezTo>
                      <a:pt x="1899" y="3193"/>
                      <a:pt x="2410" y="2893"/>
                      <a:pt x="2843" y="2573"/>
                    </a:cubicBezTo>
                    <a:cubicBezTo>
                      <a:pt x="3127" y="2334"/>
                      <a:pt x="3411" y="2095"/>
                      <a:pt x="3741" y="1902"/>
                    </a:cubicBezTo>
                    <a:cubicBezTo>
                      <a:pt x="4058" y="1768"/>
                      <a:pt x="4383" y="1709"/>
                      <a:pt x="4706" y="1709"/>
                    </a:cubicBezTo>
                    <a:cubicBezTo>
                      <a:pt x="5068" y="1709"/>
                      <a:pt x="5428" y="1782"/>
                      <a:pt x="5776" y="1902"/>
                    </a:cubicBezTo>
                    <a:lnTo>
                      <a:pt x="3366" y="60"/>
                    </a:lnTo>
                    <a:cubicBezTo>
                      <a:pt x="3093" y="22"/>
                      <a:pt x="2818" y="0"/>
                      <a:pt x="2549" y="0"/>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7381227" y="3383715"/>
                <a:ext cx="417709" cy="624385"/>
              </a:xfrm>
              <a:custGeom>
                <a:avLst/>
                <a:gdLst/>
                <a:ahLst/>
                <a:cxnLst/>
                <a:rect l="l" t="t" r="r" b="b"/>
                <a:pathLst>
                  <a:path w="9903" h="14802" extrusionOk="0">
                    <a:moveTo>
                      <a:pt x="2871" y="0"/>
                    </a:moveTo>
                    <a:cubicBezTo>
                      <a:pt x="2457" y="0"/>
                      <a:pt x="2047" y="48"/>
                      <a:pt x="1660" y="170"/>
                    </a:cubicBezTo>
                    <a:cubicBezTo>
                      <a:pt x="853" y="397"/>
                      <a:pt x="148" y="1022"/>
                      <a:pt x="46" y="1773"/>
                    </a:cubicBezTo>
                    <a:cubicBezTo>
                      <a:pt x="1" y="1966"/>
                      <a:pt x="46" y="2159"/>
                      <a:pt x="148" y="2296"/>
                    </a:cubicBezTo>
                    <a:cubicBezTo>
                      <a:pt x="239" y="2489"/>
                      <a:pt x="478" y="2580"/>
                      <a:pt x="660" y="2671"/>
                    </a:cubicBezTo>
                    <a:cubicBezTo>
                      <a:pt x="2706" y="3580"/>
                      <a:pt x="4218" y="5331"/>
                      <a:pt x="4787" y="7321"/>
                    </a:cubicBezTo>
                    <a:cubicBezTo>
                      <a:pt x="5208" y="8742"/>
                      <a:pt x="5117" y="10254"/>
                      <a:pt x="5549" y="11720"/>
                    </a:cubicBezTo>
                    <a:cubicBezTo>
                      <a:pt x="5924" y="13142"/>
                      <a:pt x="6913" y="14563"/>
                      <a:pt x="8527" y="14801"/>
                    </a:cubicBezTo>
                    <a:cubicBezTo>
                      <a:pt x="9903" y="14142"/>
                      <a:pt x="9755" y="12243"/>
                      <a:pt x="9664" y="11061"/>
                    </a:cubicBezTo>
                    <a:cubicBezTo>
                      <a:pt x="9573" y="9162"/>
                      <a:pt x="9528" y="7275"/>
                      <a:pt x="9050" y="5422"/>
                    </a:cubicBezTo>
                    <a:cubicBezTo>
                      <a:pt x="8482" y="2955"/>
                      <a:pt x="6867" y="545"/>
                      <a:pt x="4071" y="113"/>
                    </a:cubicBezTo>
                    <a:cubicBezTo>
                      <a:pt x="3679" y="46"/>
                      <a:pt x="3273" y="0"/>
                      <a:pt x="287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7363469" y="3829373"/>
                <a:ext cx="397589" cy="372514"/>
              </a:xfrm>
              <a:custGeom>
                <a:avLst/>
                <a:gdLst/>
                <a:ahLst/>
                <a:cxnLst/>
                <a:rect l="l" t="t" r="r" b="b"/>
                <a:pathLst>
                  <a:path w="9426" h="8831" extrusionOk="0">
                    <a:moveTo>
                      <a:pt x="3467" y="1"/>
                    </a:moveTo>
                    <a:cubicBezTo>
                      <a:pt x="2050" y="1"/>
                      <a:pt x="302" y="238"/>
                      <a:pt x="1" y="451"/>
                    </a:cubicBezTo>
                    <a:cubicBezTo>
                      <a:pt x="41" y="449"/>
                      <a:pt x="81" y="448"/>
                      <a:pt x="121" y="448"/>
                    </a:cubicBezTo>
                    <a:cubicBezTo>
                      <a:pt x="1141" y="448"/>
                      <a:pt x="1913" y="1007"/>
                      <a:pt x="2559" y="1872"/>
                    </a:cubicBezTo>
                    <a:cubicBezTo>
                      <a:pt x="3457" y="3145"/>
                      <a:pt x="3548" y="4850"/>
                      <a:pt x="4492" y="6135"/>
                    </a:cubicBezTo>
                    <a:cubicBezTo>
                      <a:pt x="5054" y="6787"/>
                      <a:pt x="5060" y="8830"/>
                      <a:pt x="7217" y="8830"/>
                    </a:cubicBezTo>
                    <a:cubicBezTo>
                      <a:pt x="7241" y="8830"/>
                      <a:pt x="7264" y="8830"/>
                      <a:pt x="7288" y="8830"/>
                    </a:cubicBezTo>
                    <a:cubicBezTo>
                      <a:pt x="9426" y="7693"/>
                      <a:pt x="7573" y="3577"/>
                      <a:pt x="7107" y="2440"/>
                    </a:cubicBezTo>
                    <a:cubicBezTo>
                      <a:pt x="6629" y="1485"/>
                      <a:pt x="6152" y="780"/>
                      <a:pt x="5208" y="257"/>
                    </a:cubicBezTo>
                    <a:cubicBezTo>
                      <a:pt x="4922" y="72"/>
                      <a:pt x="4244" y="1"/>
                      <a:pt x="3467"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7403287" y="3839497"/>
                <a:ext cx="309812" cy="645772"/>
              </a:xfrm>
              <a:custGeom>
                <a:avLst/>
                <a:gdLst/>
                <a:ahLst/>
                <a:cxnLst/>
                <a:rect l="l" t="t" r="r" b="b"/>
                <a:pathLst>
                  <a:path w="7345" h="15309" extrusionOk="0">
                    <a:moveTo>
                      <a:pt x="440" y="1"/>
                    </a:moveTo>
                    <a:cubicBezTo>
                      <a:pt x="309" y="1"/>
                      <a:pt x="177" y="6"/>
                      <a:pt x="46" y="17"/>
                    </a:cubicBezTo>
                    <a:cubicBezTo>
                      <a:pt x="1" y="17"/>
                      <a:pt x="1" y="63"/>
                      <a:pt x="46" y="63"/>
                    </a:cubicBezTo>
                    <a:cubicBezTo>
                      <a:pt x="121" y="59"/>
                      <a:pt x="196" y="58"/>
                      <a:pt x="269" y="58"/>
                    </a:cubicBezTo>
                    <a:cubicBezTo>
                      <a:pt x="3207" y="58"/>
                      <a:pt x="4805" y="2684"/>
                      <a:pt x="5537" y="5224"/>
                    </a:cubicBezTo>
                    <a:cubicBezTo>
                      <a:pt x="6538" y="8499"/>
                      <a:pt x="6629" y="11909"/>
                      <a:pt x="7243" y="15275"/>
                    </a:cubicBezTo>
                    <a:cubicBezTo>
                      <a:pt x="7243" y="15297"/>
                      <a:pt x="7268" y="15309"/>
                      <a:pt x="7294" y="15309"/>
                    </a:cubicBezTo>
                    <a:cubicBezTo>
                      <a:pt x="7319" y="15309"/>
                      <a:pt x="7345" y="15297"/>
                      <a:pt x="7345" y="15275"/>
                    </a:cubicBezTo>
                    <a:cubicBezTo>
                      <a:pt x="6958" y="12432"/>
                      <a:pt x="6674" y="9590"/>
                      <a:pt x="6060" y="6793"/>
                    </a:cubicBezTo>
                    <a:cubicBezTo>
                      <a:pt x="5640" y="4656"/>
                      <a:pt x="4878" y="2291"/>
                      <a:pt x="3082" y="915"/>
                    </a:cubicBezTo>
                    <a:cubicBezTo>
                      <a:pt x="2331" y="295"/>
                      <a:pt x="1397" y="1"/>
                      <a:pt x="440" y="1"/>
                    </a:cubicBezTo>
                    <a:close/>
                  </a:path>
                </a:pathLst>
              </a:custGeom>
              <a:solidFill>
                <a:srgbClr val="283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7749036" y="3333307"/>
                <a:ext cx="423487" cy="642650"/>
              </a:xfrm>
              <a:custGeom>
                <a:avLst/>
                <a:gdLst/>
                <a:ahLst/>
                <a:cxnLst/>
                <a:rect l="l" t="t" r="r" b="b"/>
                <a:pathLst>
                  <a:path w="10040" h="15235" extrusionOk="0">
                    <a:moveTo>
                      <a:pt x="7472" y="1"/>
                    </a:moveTo>
                    <a:cubicBezTo>
                      <a:pt x="6498" y="1"/>
                      <a:pt x="5423" y="608"/>
                      <a:pt x="4639" y="1308"/>
                    </a:cubicBezTo>
                    <a:cubicBezTo>
                      <a:pt x="2741" y="3013"/>
                      <a:pt x="1138" y="5526"/>
                      <a:pt x="705" y="7993"/>
                    </a:cubicBezTo>
                    <a:cubicBezTo>
                      <a:pt x="421" y="9550"/>
                      <a:pt x="1" y="13586"/>
                      <a:pt x="2843" y="15235"/>
                    </a:cubicBezTo>
                    <a:cubicBezTo>
                      <a:pt x="3696" y="15189"/>
                      <a:pt x="4400" y="14484"/>
                      <a:pt x="4730" y="13677"/>
                    </a:cubicBezTo>
                    <a:cubicBezTo>
                      <a:pt x="5583" y="11824"/>
                      <a:pt x="5401" y="9744"/>
                      <a:pt x="6583" y="8038"/>
                    </a:cubicBezTo>
                    <a:cubicBezTo>
                      <a:pt x="7197" y="7140"/>
                      <a:pt x="8004" y="6424"/>
                      <a:pt x="8664" y="5571"/>
                    </a:cubicBezTo>
                    <a:cubicBezTo>
                      <a:pt x="9619" y="4343"/>
                      <a:pt x="10039" y="2638"/>
                      <a:pt x="9335" y="1262"/>
                    </a:cubicBezTo>
                    <a:cubicBezTo>
                      <a:pt x="8885" y="347"/>
                      <a:pt x="8207" y="1"/>
                      <a:pt x="7472"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7846852" y="3412441"/>
                <a:ext cx="235997" cy="1002341"/>
              </a:xfrm>
              <a:custGeom>
                <a:avLst/>
                <a:gdLst/>
                <a:ahLst/>
                <a:cxnLst/>
                <a:rect l="l" t="t" r="r" b="b"/>
                <a:pathLst>
                  <a:path w="5595" h="23762" extrusionOk="0">
                    <a:moveTo>
                      <a:pt x="5538" y="0"/>
                    </a:moveTo>
                    <a:cubicBezTo>
                      <a:pt x="4458" y="57"/>
                      <a:pt x="3605" y="1137"/>
                      <a:pt x="3036" y="1944"/>
                    </a:cubicBezTo>
                    <a:cubicBezTo>
                      <a:pt x="2184" y="3183"/>
                      <a:pt x="1752" y="4741"/>
                      <a:pt x="1377" y="6208"/>
                    </a:cubicBezTo>
                    <a:cubicBezTo>
                      <a:pt x="524" y="9812"/>
                      <a:pt x="376" y="13507"/>
                      <a:pt x="194" y="17156"/>
                    </a:cubicBezTo>
                    <a:cubicBezTo>
                      <a:pt x="46" y="19327"/>
                      <a:pt x="1" y="21510"/>
                      <a:pt x="1" y="23693"/>
                    </a:cubicBezTo>
                    <a:cubicBezTo>
                      <a:pt x="1" y="23739"/>
                      <a:pt x="24" y="23761"/>
                      <a:pt x="46" y="23761"/>
                    </a:cubicBezTo>
                    <a:cubicBezTo>
                      <a:pt x="69" y="23761"/>
                      <a:pt x="92" y="23739"/>
                      <a:pt x="92" y="23693"/>
                    </a:cubicBezTo>
                    <a:cubicBezTo>
                      <a:pt x="137" y="20135"/>
                      <a:pt x="285" y="16588"/>
                      <a:pt x="569" y="13029"/>
                    </a:cubicBezTo>
                    <a:cubicBezTo>
                      <a:pt x="706" y="11278"/>
                      <a:pt x="899" y="9527"/>
                      <a:pt x="1183" y="7822"/>
                    </a:cubicBezTo>
                    <a:cubicBezTo>
                      <a:pt x="1468" y="6208"/>
                      <a:pt x="1843" y="4548"/>
                      <a:pt x="2513" y="3081"/>
                    </a:cubicBezTo>
                    <a:cubicBezTo>
                      <a:pt x="2843" y="2376"/>
                      <a:pt x="3264" y="1762"/>
                      <a:pt x="3741" y="1194"/>
                    </a:cubicBezTo>
                    <a:cubicBezTo>
                      <a:pt x="4219" y="671"/>
                      <a:pt x="4833" y="102"/>
                      <a:pt x="5538" y="102"/>
                    </a:cubicBezTo>
                    <a:cubicBezTo>
                      <a:pt x="5594" y="102"/>
                      <a:pt x="5594" y="0"/>
                      <a:pt x="5538" y="0"/>
                    </a:cubicBezTo>
                    <a:close/>
                  </a:path>
                </a:pathLst>
              </a:custGeom>
              <a:solidFill>
                <a:srgbClr val="283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8068423" y="3786094"/>
                <a:ext cx="317995" cy="208466"/>
              </a:xfrm>
              <a:custGeom>
                <a:avLst/>
                <a:gdLst/>
                <a:ahLst/>
                <a:cxnLst/>
                <a:rect l="l" t="t" r="r" b="b"/>
                <a:pathLst>
                  <a:path w="7539" h="4942" extrusionOk="0">
                    <a:moveTo>
                      <a:pt x="3256" y="0"/>
                    </a:moveTo>
                    <a:cubicBezTo>
                      <a:pt x="3145" y="0"/>
                      <a:pt x="3040" y="3"/>
                      <a:pt x="2945" y="10"/>
                    </a:cubicBezTo>
                    <a:lnTo>
                      <a:pt x="0" y="999"/>
                    </a:lnTo>
                    <a:cubicBezTo>
                      <a:pt x="37" y="998"/>
                      <a:pt x="74" y="997"/>
                      <a:pt x="111" y="997"/>
                    </a:cubicBezTo>
                    <a:cubicBezTo>
                      <a:pt x="1208" y="997"/>
                      <a:pt x="2246" y="1646"/>
                      <a:pt x="2752" y="2613"/>
                    </a:cubicBezTo>
                    <a:cubicBezTo>
                      <a:pt x="3127" y="3318"/>
                      <a:pt x="3320" y="4273"/>
                      <a:pt x="3980" y="4694"/>
                    </a:cubicBezTo>
                    <a:cubicBezTo>
                      <a:pt x="4264" y="4887"/>
                      <a:pt x="4605" y="4933"/>
                      <a:pt x="4935" y="4933"/>
                    </a:cubicBezTo>
                    <a:cubicBezTo>
                      <a:pt x="5009" y="4938"/>
                      <a:pt x="5084" y="4941"/>
                      <a:pt x="5160" y="4941"/>
                    </a:cubicBezTo>
                    <a:cubicBezTo>
                      <a:pt x="5715" y="4941"/>
                      <a:pt x="6311" y="4790"/>
                      <a:pt x="6731" y="4410"/>
                    </a:cubicBezTo>
                    <a:cubicBezTo>
                      <a:pt x="7390" y="3841"/>
                      <a:pt x="7538" y="2852"/>
                      <a:pt x="7208" y="2045"/>
                    </a:cubicBezTo>
                    <a:cubicBezTo>
                      <a:pt x="6924" y="1238"/>
                      <a:pt x="6310" y="715"/>
                      <a:pt x="5969" y="431"/>
                    </a:cubicBezTo>
                    <a:cubicBezTo>
                      <a:pt x="5307" y="180"/>
                      <a:pt x="4089" y="0"/>
                      <a:pt x="3256" y="0"/>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8148523" y="3767744"/>
                <a:ext cx="153957" cy="159787"/>
              </a:xfrm>
              <a:custGeom>
                <a:avLst/>
                <a:gdLst/>
                <a:ahLst/>
                <a:cxnLst/>
                <a:rect l="l" t="t" r="r" b="b"/>
                <a:pathLst>
                  <a:path w="3650" h="3788" extrusionOk="0">
                    <a:moveTo>
                      <a:pt x="524" y="0"/>
                    </a:moveTo>
                    <a:cubicBezTo>
                      <a:pt x="348" y="0"/>
                      <a:pt x="173" y="19"/>
                      <a:pt x="0" y="58"/>
                    </a:cubicBezTo>
                    <a:cubicBezTo>
                      <a:pt x="1091" y="161"/>
                      <a:pt x="2081" y="388"/>
                      <a:pt x="2842" y="1241"/>
                    </a:cubicBezTo>
                    <a:cubicBezTo>
                      <a:pt x="3411" y="1957"/>
                      <a:pt x="3559" y="2855"/>
                      <a:pt x="3559" y="3753"/>
                    </a:cubicBezTo>
                    <a:cubicBezTo>
                      <a:pt x="3581" y="3776"/>
                      <a:pt x="3604" y="3787"/>
                      <a:pt x="3621" y="3787"/>
                    </a:cubicBezTo>
                    <a:cubicBezTo>
                      <a:pt x="3638" y="3787"/>
                      <a:pt x="3650" y="3776"/>
                      <a:pt x="3650" y="3753"/>
                    </a:cubicBezTo>
                    <a:cubicBezTo>
                      <a:pt x="3650" y="2810"/>
                      <a:pt x="3502" y="1866"/>
                      <a:pt x="2888" y="1150"/>
                    </a:cubicBezTo>
                    <a:cubicBezTo>
                      <a:pt x="2299" y="476"/>
                      <a:pt x="1410" y="0"/>
                      <a:pt x="524" y="0"/>
                    </a:cubicBezTo>
                    <a:close/>
                  </a:path>
                </a:pathLst>
              </a:custGeom>
              <a:solidFill>
                <a:srgbClr val="283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7992668" y="3752010"/>
                <a:ext cx="327570" cy="171809"/>
              </a:xfrm>
              <a:custGeom>
                <a:avLst/>
                <a:gdLst/>
                <a:ahLst/>
                <a:cxnLst/>
                <a:rect l="l" t="t" r="r" b="b"/>
                <a:pathLst>
                  <a:path w="7766" h="4073" extrusionOk="0">
                    <a:moveTo>
                      <a:pt x="3992" y="0"/>
                    </a:moveTo>
                    <a:cubicBezTo>
                      <a:pt x="3828" y="0"/>
                      <a:pt x="3682" y="5"/>
                      <a:pt x="3559" y="11"/>
                    </a:cubicBezTo>
                    <a:cubicBezTo>
                      <a:pt x="2797" y="102"/>
                      <a:pt x="1990" y="250"/>
                      <a:pt x="1376" y="670"/>
                    </a:cubicBezTo>
                    <a:cubicBezTo>
                      <a:pt x="716" y="1102"/>
                      <a:pt x="0" y="1386"/>
                      <a:pt x="46" y="2614"/>
                    </a:cubicBezTo>
                    <a:cubicBezTo>
                      <a:pt x="46" y="3838"/>
                      <a:pt x="635" y="4072"/>
                      <a:pt x="1252" y="4072"/>
                    </a:cubicBezTo>
                    <a:cubicBezTo>
                      <a:pt x="1420" y="4072"/>
                      <a:pt x="1590" y="4055"/>
                      <a:pt x="1751" y="4035"/>
                    </a:cubicBezTo>
                    <a:cubicBezTo>
                      <a:pt x="2513" y="3990"/>
                      <a:pt x="2990" y="3274"/>
                      <a:pt x="3502" y="2751"/>
                    </a:cubicBezTo>
                    <a:cubicBezTo>
                      <a:pt x="4422" y="1792"/>
                      <a:pt x="5747" y="1173"/>
                      <a:pt x="7046" y="1173"/>
                    </a:cubicBezTo>
                    <a:cubicBezTo>
                      <a:pt x="7288" y="1173"/>
                      <a:pt x="7528" y="1194"/>
                      <a:pt x="7765" y="1239"/>
                    </a:cubicBezTo>
                    <a:cubicBezTo>
                      <a:pt x="6745" y="179"/>
                      <a:pt x="5022" y="0"/>
                      <a:pt x="3992"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7932688" y="3760109"/>
                <a:ext cx="313693" cy="679138"/>
              </a:xfrm>
              <a:custGeom>
                <a:avLst/>
                <a:gdLst/>
                <a:ahLst/>
                <a:cxnLst/>
                <a:rect l="l" t="t" r="r" b="b"/>
                <a:pathLst>
                  <a:path w="7437" h="16100" extrusionOk="0">
                    <a:moveTo>
                      <a:pt x="7391" y="1"/>
                    </a:moveTo>
                    <a:cubicBezTo>
                      <a:pt x="4924" y="1"/>
                      <a:pt x="2843" y="1615"/>
                      <a:pt x="1797" y="3798"/>
                    </a:cubicBezTo>
                    <a:cubicBezTo>
                      <a:pt x="899" y="5640"/>
                      <a:pt x="615" y="7732"/>
                      <a:pt x="376" y="9721"/>
                    </a:cubicBezTo>
                    <a:cubicBezTo>
                      <a:pt x="149" y="11802"/>
                      <a:pt x="1" y="13928"/>
                      <a:pt x="46" y="16065"/>
                    </a:cubicBezTo>
                    <a:cubicBezTo>
                      <a:pt x="46" y="16088"/>
                      <a:pt x="58" y="16099"/>
                      <a:pt x="69" y="16099"/>
                    </a:cubicBezTo>
                    <a:cubicBezTo>
                      <a:pt x="81" y="16099"/>
                      <a:pt x="92" y="16088"/>
                      <a:pt x="92" y="16065"/>
                    </a:cubicBezTo>
                    <a:cubicBezTo>
                      <a:pt x="331" y="12984"/>
                      <a:pt x="331" y="9858"/>
                      <a:pt x="945" y="6822"/>
                    </a:cubicBezTo>
                    <a:cubicBezTo>
                      <a:pt x="1286" y="5174"/>
                      <a:pt x="1854" y="3605"/>
                      <a:pt x="2934" y="2274"/>
                    </a:cubicBezTo>
                    <a:cubicBezTo>
                      <a:pt x="4071" y="956"/>
                      <a:pt x="5640" y="103"/>
                      <a:pt x="7391" y="58"/>
                    </a:cubicBezTo>
                    <a:cubicBezTo>
                      <a:pt x="7436" y="58"/>
                      <a:pt x="7436" y="1"/>
                      <a:pt x="7391" y="1"/>
                    </a:cubicBezTo>
                    <a:close/>
                  </a:path>
                </a:pathLst>
              </a:custGeom>
              <a:solidFill>
                <a:srgbClr val="283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6"/>
              <p:cNvSpPr/>
              <p:nvPr/>
            </p:nvSpPr>
            <p:spPr>
              <a:xfrm>
                <a:off x="7864610" y="4059226"/>
                <a:ext cx="237895" cy="372345"/>
              </a:xfrm>
              <a:custGeom>
                <a:avLst/>
                <a:gdLst/>
                <a:ahLst/>
                <a:cxnLst/>
                <a:rect l="l" t="t" r="r" b="b"/>
                <a:pathLst>
                  <a:path w="5640" h="8827" extrusionOk="0">
                    <a:moveTo>
                      <a:pt x="4730" y="0"/>
                    </a:moveTo>
                    <a:cubicBezTo>
                      <a:pt x="4033" y="0"/>
                      <a:pt x="3346" y="142"/>
                      <a:pt x="2752" y="538"/>
                    </a:cubicBezTo>
                    <a:cubicBezTo>
                      <a:pt x="1990" y="1016"/>
                      <a:pt x="1479" y="1778"/>
                      <a:pt x="1092" y="2630"/>
                    </a:cubicBezTo>
                    <a:cubicBezTo>
                      <a:pt x="285" y="4472"/>
                      <a:pt x="1" y="6837"/>
                      <a:pt x="433" y="8826"/>
                    </a:cubicBezTo>
                    <a:cubicBezTo>
                      <a:pt x="433" y="8826"/>
                      <a:pt x="524" y="8826"/>
                      <a:pt x="478" y="8781"/>
                    </a:cubicBezTo>
                    <a:cubicBezTo>
                      <a:pt x="239" y="6894"/>
                      <a:pt x="387" y="4904"/>
                      <a:pt x="1047" y="3096"/>
                    </a:cubicBezTo>
                    <a:cubicBezTo>
                      <a:pt x="1331" y="2198"/>
                      <a:pt x="1854" y="1345"/>
                      <a:pt x="2559" y="777"/>
                    </a:cubicBezTo>
                    <a:cubicBezTo>
                      <a:pt x="3258" y="270"/>
                      <a:pt x="4059" y="65"/>
                      <a:pt x="4888" y="65"/>
                    </a:cubicBezTo>
                    <a:cubicBezTo>
                      <a:pt x="5137" y="65"/>
                      <a:pt x="5388" y="84"/>
                      <a:pt x="5640" y="118"/>
                    </a:cubicBezTo>
                    <a:lnTo>
                      <a:pt x="5640" y="72"/>
                    </a:lnTo>
                    <a:cubicBezTo>
                      <a:pt x="5339" y="27"/>
                      <a:pt x="5034" y="0"/>
                      <a:pt x="4730" y="0"/>
                    </a:cubicBezTo>
                    <a:close/>
                  </a:path>
                </a:pathLst>
              </a:custGeom>
              <a:solidFill>
                <a:srgbClr val="283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6"/>
              <p:cNvSpPr/>
              <p:nvPr/>
            </p:nvSpPr>
            <p:spPr>
              <a:xfrm>
                <a:off x="7517215" y="3435557"/>
                <a:ext cx="257762" cy="1079450"/>
              </a:xfrm>
              <a:custGeom>
                <a:avLst/>
                <a:gdLst/>
                <a:ahLst/>
                <a:cxnLst/>
                <a:rect l="l" t="t" r="r" b="b"/>
                <a:pathLst>
                  <a:path w="6111" h="25590" extrusionOk="0">
                    <a:moveTo>
                      <a:pt x="13" y="0"/>
                    </a:moveTo>
                    <a:cubicBezTo>
                      <a:pt x="0" y="0"/>
                      <a:pt x="13" y="21"/>
                      <a:pt x="51" y="21"/>
                    </a:cubicBezTo>
                    <a:cubicBezTo>
                      <a:pt x="32" y="5"/>
                      <a:pt x="19" y="0"/>
                      <a:pt x="13" y="0"/>
                    </a:cubicBezTo>
                    <a:close/>
                    <a:moveTo>
                      <a:pt x="51" y="21"/>
                    </a:moveTo>
                    <a:cubicBezTo>
                      <a:pt x="1472" y="828"/>
                      <a:pt x="2370" y="2397"/>
                      <a:pt x="3075" y="3818"/>
                    </a:cubicBezTo>
                    <a:cubicBezTo>
                      <a:pt x="3791" y="5284"/>
                      <a:pt x="4257" y="6842"/>
                      <a:pt x="4598" y="8411"/>
                    </a:cubicBezTo>
                    <a:cubicBezTo>
                      <a:pt x="5349" y="11958"/>
                      <a:pt x="5679" y="15653"/>
                      <a:pt x="5826" y="19302"/>
                    </a:cubicBezTo>
                    <a:cubicBezTo>
                      <a:pt x="5872" y="21394"/>
                      <a:pt x="5826" y="23475"/>
                      <a:pt x="5781" y="25555"/>
                    </a:cubicBezTo>
                    <a:cubicBezTo>
                      <a:pt x="5781" y="25578"/>
                      <a:pt x="5804" y="25590"/>
                      <a:pt x="5826" y="25590"/>
                    </a:cubicBezTo>
                    <a:cubicBezTo>
                      <a:pt x="5849" y="25590"/>
                      <a:pt x="5872" y="25578"/>
                      <a:pt x="5872" y="25555"/>
                    </a:cubicBezTo>
                    <a:cubicBezTo>
                      <a:pt x="6111" y="21679"/>
                      <a:pt x="5917" y="17745"/>
                      <a:pt x="5497" y="13902"/>
                    </a:cubicBezTo>
                    <a:cubicBezTo>
                      <a:pt x="5167" y="10537"/>
                      <a:pt x="4689" y="7081"/>
                      <a:pt x="3268" y="4000"/>
                    </a:cubicBezTo>
                    <a:cubicBezTo>
                      <a:pt x="2552" y="2488"/>
                      <a:pt x="1563" y="828"/>
                      <a:pt x="51" y="21"/>
                    </a:cubicBezTo>
                    <a:close/>
                  </a:path>
                </a:pathLst>
              </a:custGeom>
              <a:solidFill>
                <a:srgbClr val="283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7591283" y="4395547"/>
                <a:ext cx="451284" cy="470040"/>
              </a:xfrm>
              <a:custGeom>
                <a:avLst/>
                <a:gdLst/>
                <a:ahLst/>
                <a:cxnLst/>
                <a:rect l="l" t="t" r="r" b="b"/>
                <a:pathLst>
                  <a:path w="10699" h="11143" extrusionOk="0">
                    <a:moveTo>
                      <a:pt x="0" y="1"/>
                    </a:moveTo>
                    <a:lnTo>
                      <a:pt x="0" y="1808"/>
                    </a:lnTo>
                    <a:cubicBezTo>
                      <a:pt x="0" y="9050"/>
                      <a:pt x="2558" y="11142"/>
                      <a:pt x="2558" y="11142"/>
                    </a:cubicBezTo>
                    <a:lnTo>
                      <a:pt x="8140" y="11142"/>
                    </a:lnTo>
                    <a:cubicBezTo>
                      <a:pt x="8140" y="11142"/>
                      <a:pt x="10698" y="9050"/>
                      <a:pt x="10698" y="1808"/>
                    </a:cubicBezTo>
                    <a:lnTo>
                      <a:pt x="10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22" name="Google Shape;2122;p36"/>
          <p:cNvSpPr txBox="1"/>
          <p:nvPr/>
        </p:nvSpPr>
        <p:spPr>
          <a:xfrm>
            <a:off x="2888825" y="2600838"/>
            <a:ext cx="7350300" cy="646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2.2. Engagement and Retention </a:t>
            </a:r>
            <a:endParaRPr sz="1600">
              <a:solidFill>
                <a:schemeClr val="dk2"/>
              </a:solidFill>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6"/>
        <p:cNvGrpSpPr/>
        <p:nvPr/>
      </p:nvGrpSpPr>
      <p:grpSpPr>
        <a:xfrm>
          <a:off x="0" y="0"/>
          <a:ext cx="0" cy="0"/>
          <a:chOff x="0" y="0"/>
          <a:chExt cx="0" cy="0"/>
        </a:xfrm>
      </p:grpSpPr>
      <p:sp>
        <p:nvSpPr>
          <p:cNvPr id="2127" name="Google Shape;2127;p37"/>
          <p:cNvSpPr txBox="1">
            <a:spLocks noGrp="1"/>
          </p:cNvSpPr>
          <p:nvPr>
            <p:ph type="title"/>
          </p:nvPr>
        </p:nvSpPr>
        <p:spPr>
          <a:xfrm>
            <a:off x="631150" y="378450"/>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Gender</a:t>
            </a:r>
            <a:endParaRPr/>
          </a:p>
        </p:txBody>
      </p:sp>
      <p:sp>
        <p:nvSpPr>
          <p:cNvPr id="2128" name="Google Shape;2128;p37"/>
          <p:cNvSpPr txBox="1">
            <a:spLocks noGrp="1"/>
          </p:cNvSpPr>
          <p:nvPr>
            <p:ph type="subTitle" idx="1"/>
          </p:nvPr>
        </p:nvSpPr>
        <p:spPr>
          <a:xfrm>
            <a:off x="223825" y="827075"/>
            <a:ext cx="4412100" cy="67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100"/>
          </a:p>
          <a:p>
            <a:pPr marL="457200" lvl="0" indent="0" algn="l" rtl="0">
              <a:spcBef>
                <a:spcPts val="0"/>
              </a:spcBef>
              <a:spcAft>
                <a:spcPts val="0"/>
              </a:spcAft>
              <a:buNone/>
            </a:pPr>
            <a:endParaRPr sz="500"/>
          </a:p>
          <a:p>
            <a:pPr marL="457200" lvl="0" indent="-298450" algn="l" rtl="0">
              <a:spcBef>
                <a:spcPts val="0"/>
              </a:spcBef>
              <a:spcAft>
                <a:spcPts val="0"/>
              </a:spcAft>
              <a:buSzPts val="1100"/>
              <a:buChar char="-"/>
            </a:pPr>
            <a:r>
              <a:rPr lang="en" sz="1100"/>
              <a:t>Is the hiring of data scientists gender biased? </a:t>
            </a:r>
            <a:endParaRPr sz="1100"/>
          </a:p>
          <a:p>
            <a:pPr marL="457200" lvl="0" indent="-298450" algn="l" rtl="0">
              <a:spcBef>
                <a:spcPts val="0"/>
              </a:spcBef>
              <a:spcAft>
                <a:spcPts val="0"/>
              </a:spcAft>
              <a:buSzPts val="1100"/>
              <a:buChar char="-"/>
            </a:pPr>
            <a:r>
              <a:rPr lang="en" sz="1100"/>
              <a:t>What is the impact of gender on attrition?</a:t>
            </a:r>
            <a:endParaRPr sz="1100"/>
          </a:p>
        </p:txBody>
      </p:sp>
      <p:pic>
        <p:nvPicPr>
          <p:cNvPr id="2129" name="Google Shape;2129;p37"/>
          <p:cNvPicPr preferRelativeResize="0"/>
          <p:nvPr/>
        </p:nvPicPr>
        <p:blipFill>
          <a:blip r:embed="rId3">
            <a:alphaModFix/>
          </a:blip>
          <a:stretch>
            <a:fillRect/>
          </a:stretch>
        </p:blipFill>
        <p:spPr>
          <a:xfrm>
            <a:off x="3354200" y="1666775"/>
            <a:ext cx="2686800" cy="2641326"/>
          </a:xfrm>
          <a:prstGeom prst="rect">
            <a:avLst/>
          </a:prstGeom>
          <a:noFill/>
          <a:ln>
            <a:noFill/>
          </a:ln>
        </p:spPr>
      </p:pic>
      <p:pic>
        <p:nvPicPr>
          <p:cNvPr id="2130" name="Google Shape;2130;p37"/>
          <p:cNvPicPr preferRelativeResize="0"/>
          <p:nvPr/>
        </p:nvPicPr>
        <p:blipFill>
          <a:blip r:embed="rId4">
            <a:alphaModFix/>
          </a:blip>
          <a:stretch>
            <a:fillRect/>
          </a:stretch>
        </p:blipFill>
        <p:spPr>
          <a:xfrm>
            <a:off x="6333775" y="1666775"/>
            <a:ext cx="2602150" cy="2499100"/>
          </a:xfrm>
          <a:prstGeom prst="rect">
            <a:avLst/>
          </a:prstGeom>
          <a:noFill/>
          <a:ln>
            <a:noFill/>
          </a:ln>
        </p:spPr>
      </p:pic>
      <p:grpSp>
        <p:nvGrpSpPr>
          <p:cNvPr id="2131" name="Google Shape;2131;p37"/>
          <p:cNvGrpSpPr/>
          <p:nvPr/>
        </p:nvGrpSpPr>
        <p:grpSpPr>
          <a:xfrm>
            <a:off x="2" y="1791598"/>
            <a:ext cx="4114542" cy="2764663"/>
            <a:chOff x="465002" y="1117448"/>
            <a:chExt cx="4114542" cy="2764663"/>
          </a:xfrm>
        </p:grpSpPr>
        <p:sp>
          <p:nvSpPr>
            <p:cNvPr id="2132" name="Google Shape;2132;p37"/>
            <p:cNvSpPr/>
            <p:nvPr/>
          </p:nvSpPr>
          <p:spPr>
            <a:xfrm>
              <a:off x="1320257" y="2807521"/>
              <a:ext cx="43" cy="32178"/>
            </a:xfrm>
            <a:custGeom>
              <a:avLst/>
              <a:gdLst/>
              <a:ahLst/>
              <a:cxnLst/>
              <a:rect l="l" t="t" r="r" b="b"/>
              <a:pathLst>
                <a:path w="1" h="745" fill="none" extrusionOk="0">
                  <a:moveTo>
                    <a:pt x="1" y="1"/>
                  </a:moveTo>
                  <a:lnTo>
                    <a:pt x="1"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304449" y="2823804"/>
              <a:ext cx="32135" cy="43"/>
            </a:xfrm>
            <a:custGeom>
              <a:avLst/>
              <a:gdLst/>
              <a:ahLst/>
              <a:cxnLst/>
              <a:rect l="l" t="t" r="r" b="b"/>
              <a:pathLst>
                <a:path w="744" h="1" fill="none" extrusionOk="0">
                  <a:moveTo>
                    <a:pt x="744" y="1"/>
                  </a:moveTo>
                  <a:lnTo>
                    <a:pt x="0" y="1"/>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7"/>
            <p:cNvSpPr/>
            <p:nvPr/>
          </p:nvSpPr>
          <p:spPr>
            <a:xfrm>
              <a:off x="1229467" y="2898743"/>
              <a:ext cx="130269" cy="7343"/>
            </a:xfrm>
            <a:custGeom>
              <a:avLst/>
              <a:gdLst/>
              <a:ahLst/>
              <a:cxnLst/>
              <a:rect l="l" t="t" r="r" b="b"/>
              <a:pathLst>
                <a:path w="3016" h="170" fill="none" extrusionOk="0">
                  <a:moveTo>
                    <a:pt x="3015" y="169"/>
                  </a:moveTo>
                  <a:cubicBezTo>
                    <a:pt x="3015" y="169"/>
                    <a:pt x="1151" y="1"/>
                    <a:pt x="1" y="169"/>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7"/>
            <p:cNvSpPr/>
            <p:nvPr/>
          </p:nvSpPr>
          <p:spPr>
            <a:xfrm>
              <a:off x="1099917" y="3402787"/>
              <a:ext cx="178571" cy="37"/>
            </a:xfrm>
            <a:custGeom>
              <a:avLst/>
              <a:gdLst/>
              <a:ahLst/>
              <a:cxnLst/>
              <a:rect l="l" t="t" r="r" b="b"/>
              <a:pathLst>
                <a:path w="4880" h="1" fill="none" extrusionOk="0">
                  <a:moveTo>
                    <a:pt x="4879" y="0"/>
                  </a:moveTo>
                  <a:lnTo>
                    <a:pt x="1" y="0"/>
                  </a:lnTo>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6" name="Google Shape;2136;p37"/>
            <p:cNvGrpSpPr/>
            <p:nvPr/>
          </p:nvGrpSpPr>
          <p:grpSpPr>
            <a:xfrm>
              <a:off x="465002" y="2606041"/>
              <a:ext cx="840675" cy="1276070"/>
              <a:chOff x="465002" y="2606041"/>
              <a:chExt cx="840675" cy="1276070"/>
            </a:xfrm>
          </p:grpSpPr>
          <p:sp>
            <p:nvSpPr>
              <p:cNvPr id="2137" name="Google Shape;2137;p37"/>
              <p:cNvSpPr/>
              <p:nvPr/>
            </p:nvSpPr>
            <p:spPr>
              <a:xfrm>
                <a:off x="853577" y="2642303"/>
                <a:ext cx="269248" cy="650212"/>
              </a:xfrm>
              <a:custGeom>
                <a:avLst/>
                <a:gdLst/>
                <a:ahLst/>
                <a:cxnLst/>
                <a:rect l="l" t="t" r="r" b="b"/>
                <a:pathLst>
                  <a:path w="7358" h="17769" fill="none" extrusionOk="0">
                    <a:moveTo>
                      <a:pt x="2192" y="17769"/>
                    </a:moveTo>
                    <a:cubicBezTo>
                      <a:pt x="1161" y="16777"/>
                      <a:pt x="209" y="15201"/>
                      <a:pt x="80" y="13555"/>
                    </a:cubicBezTo>
                    <a:cubicBezTo>
                      <a:pt x="0" y="12851"/>
                      <a:pt x="80" y="12068"/>
                      <a:pt x="248" y="11364"/>
                    </a:cubicBezTo>
                    <a:cubicBezTo>
                      <a:pt x="457" y="10660"/>
                      <a:pt x="823" y="10045"/>
                      <a:pt x="952" y="9341"/>
                    </a:cubicBezTo>
                    <a:cubicBezTo>
                      <a:pt x="1200" y="7973"/>
                      <a:pt x="417" y="6525"/>
                      <a:pt x="1032" y="5286"/>
                    </a:cubicBezTo>
                    <a:cubicBezTo>
                      <a:pt x="1280" y="4879"/>
                      <a:pt x="1983" y="4671"/>
                      <a:pt x="2271" y="4294"/>
                    </a:cubicBezTo>
                    <a:cubicBezTo>
                      <a:pt x="2767" y="3679"/>
                      <a:pt x="2727" y="2688"/>
                      <a:pt x="3054" y="1904"/>
                    </a:cubicBezTo>
                    <a:cubicBezTo>
                      <a:pt x="3510" y="705"/>
                      <a:pt x="4502" y="1"/>
                      <a:pt x="5533" y="40"/>
                    </a:cubicBezTo>
                    <a:cubicBezTo>
                      <a:pt x="6406" y="80"/>
                      <a:pt x="7358" y="913"/>
                      <a:pt x="7358" y="2023"/>
                    </a:cubicBezTo>
                    <a:cubicBezTo>
                      <a:pt x="7358" y="2936"/>
                      <a:pt x="6773" y="3679"/>
                      <a:pt x="6525" y="4502"/>
                    </a:cubicBezTo>
                    <a:cubicBezTo>
                      <a:pt x="6277" y="5246"/>
                      <a:pt x="6237" y="6079"/>
                      <a:pt x="6485" y="6822"/>
                    </a:cubicBezTo>
                    <a:cubicBezTo>
                      <a:pt x="6733" y="7725"/>
                      <a:pt x="7318" y="8637"/>
                      <a:pt x="7070" y="9549"/>
                    </a:cubicBezTo>
                    <a:cubicBezTo>
                      <a:pt x="6822" y="10372"/>
                      <a:pt x="5662" y="10987"/>
                      <a:pt x="5246" y="11651"/>
                    </a:cubicBezTo>
                    <a:cubicBezTo>
                      <a:pt x="4462" y="12891"/>
                      <a:pt x="5781" y="14170"/>
                      <a:pt x="4591" y="15122"/>
                    </a:cubicBezTo>
                    <a:cubicBezTo>
                      <a:pt x="3967" y="15538"/>
                      <a:pt x="2559" y="15994"/>
                      <a:pt x="2192" y="17769"/>
                    </a:cubicBezTo>
                    <a:close/>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7"/>
              <p:cNvSpPr/>
              <p:nvPr/>
            </p:nvSpPr>
            <p:spPr>
              <a:xfrm>
                <a:off x="979126" y="2686213"/>
                <a:ext cx="34836" cy="125585"/>
              </a:xfrm>
              <a:custGeom>
                <a:avLst/>
                <a:gdLst/>
                <a:ahLst/>
                <a:cxnLst/>
                <a:rect l="l" t="t" r="r" b="b"/>
                <a:pathLst>
                  <a:path w="952" h="3432" fill="none" extrusionOk="0">
                    <a:moveTo>
                      <a:pt x="952" y="3431"/>
                    </a:moveTo>
                    <a:cubicBezTo>
                      <a:pt x="952" y="3431"/>
                      <a:pt x="615" y="1408"/>
                      <a:pt x="0" y="0"/>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7"/>
              <p:cNvSpPr/>
              <p:nvPr/>
            </p:nvSpPr>
            <p:spPr>
              <a:xfrm>
                <a:off x="985273" y="2869061"/>
                <a:ext cx="99824" cy="60634"/>
              </a:xfrm>
              <a:custGeom>
                <a:avLst/>
                <a:gdLst/>
                <a:ahLst/>
                <a:cxnLst/>
                <a:rect l="l" t="t" r="r" b="b"/>
                <a:pathLst>
                  <a:path w="2728" h="1657" fill="none" extrusionOk="0">
                    <a:moveTo>
                      <a:pt x="2727" y="1"/>
                    </a:moveTo>
                    <a:cubicBezTo>
                      <a:pt x="2727" y="1"/>
                      <a:pt x="695" y="992"/>
                      <a:pt x="1" y="1657"/>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7"/>
              <p:cNvSpPr/>
              <p:nvPr/>
            </p:nvSpPr>
            <p:spPr>
              <a:xfrm>
                <a:off x="959512" y="2728659"/>
                <a:ext cx="37763" cy="146626"/>
              </a:xfrm>
              <a:custGeom>
                <a:avLst/>
                <a:gdLst/>
                <a:ahLst/>
                <a:cxnLst/>
                <a:rect l="l" t="t" r="r" b="b"/>
                <a:pathLst>
                  <a:path w="1032" h="4007" fill="none" extrusionOk="0">
                    <a:moveTo>
                      <a:pt x="1" y="0"/>
                    </a:moveTo>
                    <a:cubicBezTo>
                      <a:pt x="1" y="0"/>
                      <a:pt x="824" y="1984"/>
                      <a:pt x="1032" y="4006"/>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7"/>
              <p:cNvSpPr/>
              <p:nvPr/>
            </p:nvSpPr>
            <p:spPr>
              <a:xfrm>
                <a:off x="1013962" y="2773996"/>
                <a:ext cx="92177" cy="37800"/>
              </a:xfrm>
              <a:custGeom>
                <a:avLst/>
                <a:gdLst/>
                <a:ahLst/>
                <a:cxnLst/>
                <a:rect l="l" t="t" r="r" b="b"/>
                <a:pathLst>
                  <a:path w="2519" h="1033" fill="none" extrusionOk="0">
                    <a:moveTo>
                      <a:pt x="2519" y="1"/>
                    </a:moveTo>
                    <a:cubicBezTo>
                      <a:pt x="2519" y="1"/>
                      <a:pt x="783" y="368"/>
                      <a:pt x="0" y="1032"/>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7"/>
              <p:cNvSpPr/>
              <p:nvPr/>
            </p:nvSpPr>
            <p:spPr>
              <a:xfrm>
                <a:off x="921785" y="2652841"/>
                <a:ext cx="163312" cy="857399"/>
              </a:xfrm>
              <a:custGeom>
                <a:avLst/>
                <a:gdLst/>
                <a:ahLst/>
                <a:cxnLst/>
                <a:rect l="l" t="t" r="r" b="b"/>
                <a:pathLst>
                  <a:path w="4463" h="23431" fill="none" extrusionOk="0">
                    <a:moveTo>
                      <a:pt x="4462" y="0"/>
                    </a:moveTo>
                    <a:cubicBezTo>
                      <a:pt x="4462" y="0"/>
                      <a:pt x="3511" y="952"/>
                      <a:pt x="2886" y="3014"/>
                    </a:cubicBezTo>
                    <a:cubicBezTo>
                      <a:pt x="823" y="9797"/>
                      <a:pt x="367" y="16033"/>
                      <a:pt x="1" y="23430"/>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7"/>
              <p:cNvSpPr/>
              <p:nvPr/>
            </p:nvSpPr>
            <p:spPr>
              <a:xfrm>
                <a:off x="885485" y="2911508"/>
                <a:ext cx="196355" cy="190537"/>
              </a:xfrm>
              <a:custGeom>
                <a:avLst/>
                <a:gdLst/>
                <a:ahLst/>
                <a:cxnLst/>
                <a:rect l="l" t="t" r="r" b="b"/>
                <a:pathLst>
                  <a:path w="5366" h="5207" fill="none" extrusionOk="0">
                    <a:moveTo>
                      <a:pt x="1" y="1"/>
                    </a:moveTo>
                    <a:cubicBezTo>
                      <a:pt x="1111" y="2271"/>
                      <a:pt x="1895" y="5206"/>
                      <a:pt x="1895" y="5206"/>
                    </a:cubicBezTo>
                    <a:cubicBezTo>
                      <a:pt x="1895" y="5206"/>
                      <a:pt x="3630" y="3878"/>
                      <a:pt x="5365" y="3263"/>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7"/>
              <p:cNvSpPr/>
              <p:nvPr/>
            </p:nvSpPr>
            <p:spPr>
              <a:xfrm>
                <a:off x="862652" y="3058094"/>
                <a:ext cx="78747" cy="166203"/>
              </a:xfrm>
              <a:custGeom>
                <a:avLst/>
                <a:gdLst/>
                <a:ahLst/>
                <a:cxnLst/>
                <a:rect l="l" t="t" r="r" b="b"/>
                <a:pathLst>
                  <a:path w="2152" h="4542" fill="none" extrusionOk="0">
                    <a:moveTo>
                      <a:pt x="2152" y="4542"/>
                    </a:moveTo>
                    <a:cubicBezTo>
                      <a:pt x="2152" y="4542"/>
                      <a:pt x="1071" y="1607"/>
                      <a:pt x="0" y="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7"/>
              <p:cNvSpPr/>
              <p:nvPr/>
            </p:nvSpPr>
            <p:spPr>
              <a:xfrm>
                <a:off x="465002" y="2912971"/>
                <a:ext cx="331272" cy="527591"/>
              </a:xfrm>
              <a:custGeom>
                <a:avLst/>
                <a:gdLst/>
                <a:ahLst/>
                <a:cxnLst/>
                <a:rect l="l" t="t" r="r" b="b"/>
                <a:pathLst>
                  <a:path w="9053" h="14418" fill="none" extrusionOk="0">
                    <a:moveTo>
                      <a:pt x="7853" y="14417"/>
                    </a:moveTo>
                    <a:cubicBezTo>
                      <a:pt x="7893" y="13218"/>
                      <a:pt x="8676" y="12603"/>
                      <a:pt x="8884" y="11611"/>
                    </a:cubicBezTo>
                    <a:cubicBezTo>
                      <a:pt x="9053" y="10987"/>
                      <a:pt x="9053" y="10332"/>
                      <a:pt x="8805" y="9747"/>
                    </a:cubicBezTo>
                    <a:cubicBezTo>
                      <a:pt x="8517" y="9212"/>
                      <a:pt x="8061" y="8845"/>
                      <a:pt x="7893" y="8220"/>
                    </a:cubicBezTo>
                    <a:cubicBezTo>
                      <a:pt x="7774" y="7645"/>
                      <a:pt x="8022" y="7021"/>
                      <a:pt x="8061" y="6406"/>
                    </a:cubicBezTo>
                    <a:cubicBezTo>
                      <a:pt x="8180" y="5285"/>
                      <a:pt x="7605" y="4175"/>
                      <a:pt x="6693" y="3719"/>
                    </a:cubicBezTo>
                    <a:cubicBezTo>
                      <a:pt x="6286" y="3471"/>
                      <a:pt x="5830" y="3392"/>
                      <a:pt x="5454" y="3094"/>
                    </a:cubicBezTo>
                    <a:cubicBezTo>
                      <a:pt x="5087" y="2807"/>
                      <a:pt x="4839" y="2440"/>
                      <a:pt x="4502" y="2103"/>
                    </a:cubicBezTo>
                    <a:cubicBezTo>
                      <a:pt x="3599" y="1240"/>
                      <a:pt x="1408" y="0"/>
                      <a:pt x="377" y="1280"/>
                    </a:cubicBezTo>
                    <a:cubicBezTo>
                      <a:pt x="248" y="1488"/>
                      <a:pt x="169" y="1736"/>
                      <a:pt x="129" y="1984"/>
                    </a:cubicBezTo>
                    <a:cubicBezTo>
                      <a:pt x="0" y="2727"/>
                      <a:pt x="129" y="3550"/>
                      <a:pt x="585" y="4175"/>
                    </a:cubicBezTo>
                    <a:cubicBezTo>
                      <a:pt x="992" y="4710"/>
                      <a:pt x="1656" y="5037"/>
                      <a:pt x="2231" y="5454"/>
                    </a:cubicBezTo>
                    <a:cubicBezTo>
                      <a:pt x="2608" y="5702"/>
                      <a:pt x="2856" y="5989"/>
                      <a:pt x="2856" y="6485"/>
                    </a:cubicBezTo>
                    <a:cubicBezTo>
                      <a:pt x="2895" y="7021"/>
                      <a:pt x="2648" y="7556"/>
                      <a:pt x="2856" y="8101"/>
                    </a:cubicBezTo>
                    <a:cubicBezTo>
                      <a:pt x="3143" y="8845"/>
                      <a:pt x="3262" y="8924"/>
                      <a:pt x="3808" y="9380"/>
                    </a:cubicBezTo>
                    <a:cubicBezTo>
                      <a:pt x="4383" y="9836"/>
                      <a:pt x="4462" y="10412"/>
                      <a:pt x="4551" y="11155"/>
                    </a:cubicBezTo>
                    <a:cubicBezTo>
                      <a:pt x="4631" y="11859"/>
                      <a:pt x="4918" y="12355"/>
                      <a:pt x="5493" y="12643"/>
                    </a:cubicBezTo>
                    <a:cubicBezTo>
                      <a:pt x="5949" y="12890"/>
                      <a:pt x="7109" y="13059"/>
                      <a:pt x="7853" y="14417"/>
                    </a:cubicBezTo>
                    <a:close/>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7"/>
              <p:cNvSpPr/>
              <p:nvPr/>
            </p:nvSpPr>
            <p:spPr>
              <a:xfrm>
                <a:off x="551323" y="3005109"/>
                <a:ext cx="211578" cy="562427"/>
              </a:xfrm>
              <a:custGeom>
                <a:avLst/>
                <a:gdLst/>
                <a:ahLst/>
                <a:cxnLst/>
                <a:rect l="l" t="t" r="r" b="b"/>
                <a:pathLst>
                  <a:path w="5782" h="15370" fill="none" extrusionOk="0">
                    <a:moveTo>
                      <a:pt x="1" y="1"/>
                    </a:moveTo>
                    <a:cubicBezTo>
                      <a:pt x="953" y="913"/>
                      <a:pt x="3055" y="3680"/>
                      <a:pt x="3799" y="5663"/>
                    </a:cubicBezTo>
                    <a:cubicBezTo>
                      <a:pt x="5117" y="9004"/>
                      <a:pt x="5702" y="11731"/>
                      <a:pt x="5782" y="15370"/>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7"/>
              <p:cNvSpPr/>
              <p:nvPr/>
            </p:nvSpPr>
            <p:spPr>
              <a:xfrm>
                <a:off x="737103" y="3233331"/>
                <a:ext cx="25798" cy="128476"/>
              </a:xfrm>
              <a:custGeom>
                <a:avLst/>
                <a:gdLst/>
                <a:ahLst/>
                <a:cxnLst/>
                <a:rect l="l" t="t" r="r" b="b"/>
                <a:pathLst>
                  <a:path w="705" h="3511" fill="none" extrusionOk="0">
                    <a:moveTo>
                      <a:pt x="705" y="1"/>
                    </a:moveTo>
                    <a:cubicBezTo>
                      <a:pt x="705" y="1"/>
                      <a:pt x="496" y="2361"/>
                      <a:pt x="1" y="351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7"/>
              <p:cNvSpPr/>
              <p:nvPr/>
            </p:nvSpPr>
            <p:spPr>
              <a:xfrm>
                <a:off x="699376" y="3056630"/>
                <a:ext cx="22907" cy="176742"/>
              </a:xfrm>
              <a:custGeom>
                <a:avLst/>
                <a:gdLst/>
                <a:ahLst/>
                <a:cxnLst/>
                <a:rect l="l" t="t" r="r" b="b"/>
                <a:pathLst>
                  <a:path w="626" h="4830" fill="none" extrusionOk="0">
                    <a:moveTo>
                      <a:pt x="625" y="1"/>
                    </a:moveTo>
                    <a:cubicBezTo>
                      <a:pt x="625" y="1"/>
                      <a:pt x="457" y="3303"/>
                      <a:pt x="0" y="4830"/>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7"/>
              <p:cNvSpPr/>
              <p:nvPr/>
            </p:nvSpPr>
            <p:spPr>
              <a:xfrm>
                <a:off x="520878" y="3021831"/>
                <a:ext cx="136088" cy="101251"/>
              </a:xfrm>
              <a:custGeom>
                <a:avLst/>
                <a:gdLst/>
                <a:ahLst/>
                <a:cxnLst/>
                <a:rect l="l" t="t" r="r" b="b"/>
                <a:pathLst>
                  <a:path w="3719" h="2767" fill="none" extrusionOk="0">
                    <a:moveTo>
                      <a:pt x="3718" y="0"/>
                    </a:moveTo>
                    <a:cubicBezTo>
                      <a:pt x="3718" y="0"/>
                      <a:pt x="3639" y="1448"/>
                      <a:pt x="3351" y="2766"/>
                    </a:cubicBezTo>
                    <a:cubicBezTo>
                      <a:pt x="3351" y="2766"/>
                      <a:pt x="1983" y="2023"/>
                      <a:pt x="0" y="1567"/>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7"/>
              <p:cNvSpPr/>
              <p:nvPr/>
            </p:nvSpPr>
            <p:spPr>
              <a:xfrm>
                <a:off x="604309" y="3256201"/>
                <a:ext cx="119401" cy="49729"/>
              </a:xfrm>
              <a:custGeom>
                <a:avLst/>
                <a:gdLst/>
                <a:ahLst/>
                <a:cxnLst/>
                <a:rect l="l" t="t" r="r" b="b"/>
                <a:pathLst>
                  <a:path w="3263" h="1359" fill="none" extrusionOk="0">
                    <a:moveTo>
                      <a:pt x="3263" y="1359"/>
                    </a:moveTo>
                    <a:cubicBezTo>
                      <a:pt x="3263" y="1359"/>
                      <a:pt x="1984" y="328"/>
                      <a:pt x="1" y="0"/>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7"/>
              <p:cNvSpPr/>
              <p:nvPr/>
            </p:nvSpPr>
            <p:spPr>
              <a:xfrm>
                <a:off x="968587" y="2935475"/>
                <a:ext cx="337090" cy="464432"/>
              </a:xfrm>
              <a:custGeom>
                <a:avLst/>
                <a:gdLst/>
                <a:ahLst/>
                <a:cxnLst/>
                <a:rect l="l" t="t" r="r" b="b"/>
                <a:pathLst>
                  <a:path w="9212" h="12692" fill="none" extrusionOk="0">
                    <a:moveTo>
                      <a:pt x="863" y="12692"/>
                    </a:moveTo>
                    <a:cubicBezTo>
                      <a:pt x="1280" y="11899"/>
                      <a:pt x="1944" y="11452"/>
                      <a:pt x="2559" y="11115"/>
                    </a:cubicBezTo>
                    <a:cubicBezTo>
                      <a:pt x="3223" y="10788"/>
                      <a:pt x="3967" y="10292"/>
                      <a:pt x="4254" y="9469"/>
                    </a:cubicBezTo>
                    <a:cubicBezTo>
                      <a:pt x="4334" y="9221"/>
                      <a:pt x="4373" y="8924"/>
                      <a:pt x="4542" y="8676"/>
                    </a:cubicBezTo>
                    <a:cubicBezTo>
                      <a:pt x="4750" y="8270"/>
                      <a:pt x="5166" y="8061"/>
                      <a:pt x="5533" y="7893"/>
                    </a:cubicBezTo>
                    <a:cubicBezTo>
                      <a:pt x="5950" y="7734"/>
                      <a:pt x="6356" y="7605"/>
                      <a:pt x="6693" y="7278"/>
                    </a:cubicBezTo>
                    <a:cubicBezTo>
                      <a:pt x="6981" y="7030"/>
                      <a:pt x="7189" y="6614"/>
                      <a:pt x="7229" y="6197"/>
                    </a:cubicBezTo>
                    <a:cubicBezTo>
                      <a:pt x="7269" y="5791"/>
                      <a:pt x="7189" y="5335"/>
                      <a:pt x="7308" y="4958"/>
                    </a:cubicBezTo>
                    <a:cubicBezTo>
                      <a:pt x="7477" y="4551"/>
                      <a:pt x="7844" y="4303"/>
                      <a:pt x="8181" y="3966"/>
                    </a:cubicBezTo>
                    <a:cubicBezTo>
                      <a:pt x="8795" y="3391"/>
                      <a:pt x="9212" y="2400"/>
                      <a:pt x="9172" y="1488"/>
                    </a:cubicBezTo>
                    <a:cubicBezTo>
                      <a:pt x="9043" y="208"/>
                      <a:pt x="7973" y="0"/>
                      <a:pt x="7060" y="377"/>
                    </a:cubicBezTo>
                    <a:cubicBezTo>
                      <a:pt x="6485" y="625"/>
                      <a:pt x="5950" y="992"/>
                      <a:pt x="5365" y="1200"/>
                    </a:cubicBezTo>
                    <a:cubicBezTo>
                      <a:pt x="4829" y="1369"/>
                      <a:pt x="4294" y="1369"/>
                      <a:pt x="3798" y="1577"/>
                    </a:cubicBezTo>
                    <a:cubicBezTo>
                      <a:pt x="3263" y="1825"/>
                      <a:pt x="2767" y="2360"/>
                      <a:pt x="2559" y="3024"/>
                    </a:cubicBezTo>
                    <a:cubicBezTo>
                      <a:pt x="2390" y="3520"/>
                      <a:pt x="2390" y="4095"/>
                      <a:pt x="2271" y="4591"/>
                    </a:cubicBezTo>
                    <a:cubicBezTo>
                      <a:pt x="2142" y="5007"/>
                      <a:pt x="1984" y="5335"/>
                      <a:pt x="1736" y="5662"/>
                    </a:cubicBezTo>
                    <a:cubicBezTo>
                      <a:pt x="1071" y="6534"/>
                      <a:pt x="209" y="6862"/>
                      <a:pt x="80" y="8101"/>
                    </a:cubicBezTo>
                    <a:cubicBezTo>
                      <a:pt x="1" y="9420"/>
                      <a:pt x="367" y="11492"/>
                      <a:pt x="863" y="12692"/>
                    </a:cubicBezTo>
                    <a:close/>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7"/>
              <p:cNvSpPr/>
              <p:nvPr/>
            </p:nvSpPr>
            <p:spPr>
              <a:xfrm>
                <a:off x="976198" y="2994607"/>
                <a:ext cx="272175" cy="554779"/>
              </a:xfrm>
              <a:custGeom>
                <a:avLst/>
                <a:gdLst/>
                <a:ahLst/>
                <a:cxnLst/>
                <a:rect l="l" t="t" r="r" b="b"/>
                <a:pathLst>
                  <a:path w="7438" h="15161" fill="none" extrusionOk="0">
                    <a:moveTo>
                      <a:pt x="7437" y="0"/>
                    </a:moveTo>
                    <a:cubicBezTo>
                      <a:pt x="3015" y="2975"/>
                      <a:pt x="616" y="9172"/>
                      <a:pt x="1" y="1516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7"/>
              <p:cNvSpPr/>
              <p:nvPr/>
            </p:nvSpPr>
            <p:spPr>
              <a:xfrm>
                <a:off x="1075986" y="3183640"/>
                <a:ext cx="148053" cy="14893"/>
              </a:xfrm>
              <a:custGeom>
                <a:avLst/>
                <a:gdLst/>
                <a:ahLst/>
                <a:cxnLst/>
                <a:rect l="l" t="t" r="r" b="b"/>
                <a:pathLst>
                  <a:path w="4046" h="407" fill="none" extrusionOk="0">
                    <a:moveTo>
                      <a:pt x="4046" y="119"/>
                    </a:moveTo>
                    <a:cubicBezTo>
                      <a:pt x="4046" y="119"/>
                      <a:pt x="1855" y="0"/>
                      <a:pt x="1" y="407"/>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7"/>
              <p:cNvSpPr/>
              <p:nvPr/>
            </p:nvSpPr>
            <p:spPr>
              <a:xfrm>
                <a:off x="1097026" y="3000755"/>
                <a:ext cx="136088" cy="152444"/>
              </a:xfrm>
              <a:custGeom>
                <a:avLst/>
                <a:gdLst/>
                <a:ahLst/>
                <a:cxnLst/>
                <a:rect l="l" t="t" r="r" b="b"/>
                <a:pathLst>
                  <a:path w="3719" h="4166" fill="none" extrusionOk="0">
                    <a:moveTo>
                      <a:pt x="536" y="1"/>
                    </a:moveTo>
                    <a:cubicBezTo>
                      <a:pt x="1" y="1815"/>
                      <a:pt x="80" y="4165"/>
                      <a:pt x="80" y="4165"/>
                    </a:cubicBezTo>
                    <a:cubicBezTo>
                      <a:pt x="80" y="4165"/>
                      <a:pt x="1775" y="3878"/>
                      <a:pt x="3719" y="3918"/>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7"/>
              <p:cNvSpPr/>
              <p:nvPr/>
            </p:nvSpPr>
            <p:spPr>
              <a:xfrm>
                <a:off x="1012498" y="3142620"/>
                <a:ext cx="114681" cy="146626"/>
              </a:xfrm>
              <a:custGeom>
                <a:avLst/>
                <a:gdLst/>
                <a:ahLst/>
                <a:cxnLst/>
                <a:rect l="l" t="t" r="r" b="b"/>
                <a:pathLst>
                  <a:path w="3134" h="4007" fill="none" extrusionOk="0">
                    <a:moveTo>
                      <a:pt x="3134" y="3560"/>
                    </a:moveTo>
                    <a:cubicBezTo>
                      <a:pt x="3134" y="3560"/>
                      <a:pt x="1736" y="3560"/>
                      <a:pt x="615" y="4007"/>
                    </a:cubicBezTo>
                    <a:cubicBezTo>
                      <a:pt x="615" y="4007"/>
                      <a:pt x="0" y="2400"/>
                      <a:pt x="536" y="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7"/>
              <p:cNvSpPr/>
              <p:nvPr/>
            </p:nvSpPr>
            <p:spPr>
              <a:xfrm>
                <a:off x="598161" y="2606041"/>
                <a:ext cx="320404" cy="755781"/>
              </a:xfrm>
              <a:custGeom>
                <a:avLst/>
                <a:gdLst/>
                <a:ahLst/>
                <a:cxnLst/>
                <a:rect l="l" t="t" r="r" b="b"/>
                <a:pathLst>
                  <a:path w="8756" h="20654" fill="none" extrusionOk="0">
                    <a:moveTo>
                      <a:pt x="6445" y="20654"/>
                    </a:moveTo>
                    <a:cubicBezTo>
                      <a:pt x="6653" y="19375"/>
                      <a:pt x="8388" y="17887"/>
                      <a:pt x="8299" y="16569"/>
                    </a:cubicBezTo>
                    <a:cubicBezTo>
                      <a:pt x="8220" y="15002"/>
                      <a:pt x="7060" y="14754"/>
                      <a:pt x="8141" y="12067"/>
                    </a:cubicBezTo>
                    <a:cubicBezTo>
                      <a:pt x="8547" y="11036"/>
                      <a:pt x="8755" y="9876"/>
                      <a:pt x="8428" y="8805"/>
                    </a:cubicBezTo>
                    <a:cubicBezTo>
                      <a:pt x="7972" y="7516"/>
                      <a:pt x="6941" y="6980"/>
                      <a:pt x="6118" y="6029"/>
                    </a:cubicBezTo>
                    <a:cubicBezTo>
                      <a:pt x="5325" y="5166"/>
                      <a:pt x="5245" y="3966"/>
                      <a:pt x="4789" y="2895"/>
                    </a:cubicBezTo>
                    <a:cubicBezTo>
                      <a:pt x="4383" y="1815"/>
                      <a:pt x="3342" y="664"/>
                      <a:pt x="2271" y="288"/>
                    </a:cubicBezTo>
                    <a:cubicBezTo>
                      <a:pt x="1606" y="0"/>
                      <a:pt x="912" y="208"/>
                      <a:pt x="496" y="823"/>
                    </a:cubicBezTo>
                    <a:cubicBezTo>
                      <a:pt x="169" y="1368"/>
                      <a:pt x="40" y="2023"/>
                      <a:pt x="0" y="2647"/>
                    </a:cubicBezTo>
                    <a:cubicBezTo>
                      <a:pt x="0" y="3550"/>
                      <a:pt x="169" y="4422"/>
                      <a:pt x="535" y="5245"/>
                    </a:cubicBezTo>
                    <a:cubicBezTo>
                      <a:pt x="912" y="6029"/>
                      <a:pt x="1487" y="6693"/>
                      <a:pt x="1815" y="7516"/>
                    </a:cubicBezTo>
                    <a:cubicBezTo>
                      <a:pt x="2231" y="8557"/>
                      <a:pt x="1735" y="9628"/>
                      <a:pt x="1735" y="10699"/>
                    </a:cubicBezTo>
                    <a:cubicBezTo>
                      <a:pt x="1775" y="12523"/>
                      <a:pt x="3510" y="12811"/>
                      <a:pt x="4006" y="14338"/>
                    </a:cubicBezTo>
                    <a:cubicBezTo>
                      <a:pt x="4174" y="14794"/>
                      <a:pt x="4045" y="15290"/>
                      <a:pt x="3927" y="15696"/>
                    </a:cubicBezTo>
                    <a:cubicBezTo>
                      <a:pt x="3758" y="16400"/>
                      <a:pt x="3589" y="16935"/>
                      <a:pt x="4174" y="17639"/>
                    </a:cubicBezTo>
                    <a:cubicBezTo>
                      <a:pt x="5414" y="19047"/>
                      <a:pt x="6157" y="19295"/>
                      <a:pt x="6445" y="20654"/>
                    </a:cubicBezTo>
                    <a:close/>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7"/>
              <p:cNvSpPr/>
              <p:nvPr/>
            </p:nvSpPr>
            <p:spPr>
              <a:xfrm>
                <a:off x="661649" y="2660452"/>
                <a:ext cx="184353" cy="1006879"/>
              </a:xfrm>
              <a:custGeom>
                <a:avLst/>
                <a:gdLst/>
                <a:ahLst/>
                <a:cxnLst/>
                <a:rect l="l" t="t" r="r" b="b"/>
                <a:pathLst>
                  <a:path w="5038" h="27516" fill="none" extrusionOk="0">
                    <a:moveTo>
                      <a:pt x="0" y="0"/>
                    </a:moveTo>
                    <a:cubicBezTo>
                      <a:pt x="863" y="1319"/>
                      <a:pt x="2063" y="3758"/>
                      <a:pt x="2687" y="5989"/>
                    </a:cubicBezTo>
                    <a:cubicBezTo>
                      <a:pt x="4670" y="13515"/>
                      <a:pt x="5037" y="19752"/>
                      <a:pt x="4631" y="27515"/>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7"/>
              <p:cNvSpPr/>
              <p:nvPr/>
            </p:nvSpPr>
            <p:spPr>
              <a:xfrm>
                <a:off x="598161" y="2666600"/>
                <a:ext cx="158592" cy="139015"/>
              </a:xfrm>
              <a:custGeom>
                <a:avLst/>
                <a:gdLst/>
                <a:ahLst/>
                <a:cxnLst/>
                <a:rect l="l" t="t" r="r" b="b"/>
                <a:pathLst>
                  <a:path w="4334" h="3799" fill="none" extrusionOk="0">
                    <a:moveTo>
                      <a:pt x="0" y="2024"/>
                    </a:moveTo>
                    <a:cubicBezTo>
                      <a:pt x="0" y="2024"/>
                      <a:pt x="2023" y="2440"/>
                      <a:pt x="3718" y="3799"/>
                    </a:cubicBezTo>
                    <a:cubicBezTo>
                      <a:pt x="3718" y="3799"/>
                      <a:pt x="4333" y="1855"/>
                      <a:pt x="4045" y="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7"/>
              <p:cNvSpPr/>
              <p:nvPr/>
            </p:nvSpPr>
            <p:spPr>
              <a:xfrm>
                <a:off x="613384" y="2787425"/>
                <a:ext cx="137551" cy="64988"/>
              </a:xfrm>
              <a:custGeom>
                <a:avLst/>
                <a:gdLst/>
                <a:ahLst/>
                <a:cxnLst/>
                <a:rect l="l" t="t" r="r" b="b"/>
                <a:pathLst>
                  <a:path w="3759" h="1776" fill="none" extrusionOk="0">
                    <a:moveTo>
                      <a:pt x="0" y="1"/>
                    </a:moveTo>
                    <a:cubicBezTo>
                      <a:pt x="0" y="1"/>
                      <a:pt x="2430" y="873"/>
                      <a:pt x="3758" y="1776"/>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7"/>
              <p:cNvSpPr/>
              <p:nvPr/>
            </p:nvSpPr>
            <p:spPr>
              <a:xfrm>
                <a:off x="669261" y="2826615"/>
                <a:ext cx="152774" cy="163312"/>
              </a:xfrm>
              <a:custGeom>
                <a:avLst/>
                <a:gdLst/>
                <a:ahLst/>
                <a:cxnLst/>
                <a:rect l="l" t="t" r="r" b="b"/>
                <a:pathLst>
                  <a:path w="4175" h="4463" fill="none" extrusionOk="0">
                    <a:moveTo>
                      <a:pt x="0" y="2856"/>
                    </a:moveTo>
                    <a:cubicBezTo>
                      <a:pt x="0" y="2856"/>
                      <a:pt x="2231" y="3679"/>
                      <a:pt x="3183" y="4463"/>
                    </a:cubicBezTo>
                    <a:cubicBezTo>
                      <a:pt x="4046" y="2569"/>
                      <a:pt x="4175" y="1"/>
                      <a:pt x="4175" y="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7"/>
              <p:cNvSpPr/>
              <p:nvPr/>
            </p:nvSpPr>
            <p:spPr>
              <a:xfrm>
                <a:off x="684117" y="2894822"/>
                <a:ext cx="204333" cy="210114"/>
              </a:xfrm>
              <a:custGeom>
                <a:avLst/>
                <a:gdLst/>
                <a:ahLst/>
                <a:cxnLst/>
                <a:rect l="l" t="t" r="r" b="b"/>
                <a:pathLst>
                  <a:path w="5584" h="5742" fill="none" extrusionOk="0">
                    <a:moveTo>
                      <a:pt x="1" y="4334"/>
                    </a:moveTo>
                    <a:cubicBezTo>
                      <a:pt x="1" y="4334"/>
                      <a:pt x="1578" y="4631"/>
                      <a:pt x="3392" y="5742"/>
                    </a:cubicBezTo>
                    <a:cubicBezTo>
                      <a:pt x="3392" y="5742"/>
                      <a:pt x="5504" y="3223"/>
                      <a:pt x="5583" y="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7"/>
              <p:cNvSpPr/>
              <p:nvPr/>
            </p:nvSpPr>
            <p:spPr>
              <a:xfrm>
                <a:off x="812923" y="2946343"/>
                <a:ext cx="98031" cy="190537"/>
              </a:xfrm>
              <a:custGeom>
                <a:avLst/>
                <a:gdLst/>
                <a:ahLst/>
                <a:cxnLst/>
                <a:rect l="l" t="t" r="r" b="b"/>
                <a:pathLst>
                  <a:path w="2679" h="5207" fill="none" extrusionOk="0">
                    <a:moveTo>
                      <a:pt x="1" y="5206"/>
                    </a:moveTo>
                    <a:cubicBezTo>
                      <a:pt x="1" y="5206"/>
                      <a:pt x="2272" y="2807"/>
                      <a:pt x="2678" y="1"/>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7"/>
              <p:cNvSpPr/>
              <p:nvPr/>
            </p:nvSpPr>
            <p:spPr>
              <a:xfrm>
                <a:off x="741823" y="3180383"/>
                <a:ext cx="83138" cy="47204"/>
              </a:xfrm>
              <a:custGeom>
                <a:avLst/>
                <a:gdLst/>
                <a:ahLst/>
                <a:cxnLst/>
                <a:rect l="l" t="t" r="r" b="b"/>
                <a:pathLst>
                  <a:path w="2272" h="1290" fill="none" extrusionOk="0">
                    <a:moveTo>
                      <a:pt x="1" y="0"/>
                    </a:moveTo>
                    <a:cubicBezTo>
                      <a:pt x="1" y="0"/>
                      <a:pt x="1527" y="585"/>
                      <a:pt x="2271" y="1289"/>
                    </a:cubicBezTo>
                  </a:path>
                </a:pathLst>
              </a:custGeom>
              <a:noFill/>
              <a:ln w="4225" cap="flat" cmpd="sng">
                <a:solidFill>
                  <a:srgbClr val="94A2D3"/>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7"/>
              <p:cNvSpPr/>
              <p:nvPr/>
            </p:nvSpPr>
            <p:spPr>
              <a:xfrm>
                <a:off x="682690" y="3473885"/>
                <a:ext cx="388612" cy="408226"/>
              </a:xfrm>
              <a:custGeom>
                <a:avLst/>
                <a:gdLst/>
                <a:ahLst/>
                <a:cxnLst/>
                <a:rect l="l" t="t" r="r" b="b"/>
                <a:pathLst>
                  <a:path w="10620" h="11156" extrusionOk="0">
                    <a:moveTo>
                      <a:pt x="0" y="1"/>
                    </a:moveTo>
                    <a:lnTo>
                      <a:pt x="0" y="2390"/>
                    </a:lnTo>
                    <a:cubicBezTo>
                      <a:pt x="0" y="7725"/>
                      <a:pt x="2073" y="11155"/>
                      <a:pt x="2073" y="11155"/>
                    </a:cubicBezTo>
                    <a:lnTo>
                      <a:pt x="8557" y="11155"/>
                    </a:lnTo>
                    <a:cubicBezTo>
                      <a:pt x="8557" y="11155"/>
                      <a:pt x="10620" y="7725"/>
                      <a:pt x="10620" y="2390"/>
                    </a:cubicBezTo>
                    <a:lnTo>
                      <a:pt x="10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7"/>
              <p:cNvSpPr/>
              <p:nvPr/>
            </p:nvSpPr>
            <p:spPr>
              <a:xfrm>
                <a:off x="945717" y="3402787"/>
                <a:ext cx="95470" cy="37"/>
              </a:xfrm>
              <a:custGeom>
                <a:avLst/>
                <a:gdLst/>
                <a:ahLst/>
                <a:cxnLst/>
                <a:rect l="l" t="t" r="r" b="b"/>
                <a:pathLst>
                  <a:path w="2609" h="1" fill="none" extrusionOk="0">
                    <a:moveTo>
                      <a:pt x="2609" y="0"/>
                    </a:moveTo>
                    <a:lnTo>
                      <a:pt x="1" y="0"/>
                    </a:lnTo>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6" name="Google Shape;2166;p37"/>
            <p:cNvSpPr/>
            <p:nvPr/>
          </p:nvSpPr>
          <p:spPr>
            <a:xfrm>
              <a:off x="1912143" y="3476324"/>
              <a:ext cx="341542" cy="372319"/>
            </a:xfrm>
            <a:custGeom>
              <a:avLst/>
              <a:gdLst/>
              <a:ahLst/>
              <a:cxnLst/>
              <a:rect l="l" t="t" r="r" b="b"/>
              <a:pathLst>
                <a:path w="30728" h="33497" extrusionOk="0">
                  <a:moveTo>
                    <a:pt x="19080" y="1"/>
                  </a:moveTo>
                  <a:lnTo>
                    <a:pt x="753" y="2017"/>
                  </a:lnTo>
                  <a:lnTo>
                    <a:pt x="0" y="25973"/>
                  </a:lnTo>
                  <a:lnTo>
                    <a:pt x="753" y="33496"/>
                  </a:lnTo>
                  <a:lnTo>
                    <a:pt x="29343" y="33346"/>
                  </a:lnTo>
                  <a:cubicBezTo>
                    <a:pt x="30095" y="33346"/>
                    <a:pt x="30727" y="32864"/>
                    <a:pt x="30727" y="32112"/>
                  </a:cubicBezTo>
                  <a:cubicBezTo>
                    <a:pt x="30727" y="31480"/>
                    <a:pt x="30366" y="31089"/>
                    <a:pt x="29854" y="30848"/>
                  </a:cubicBezTo>
                  <a:lnTo>
                    <a:pt x="17064" y="24949"/>
                  </a:lnTo>
                  <a:lnTo>
                    <a:pt x="19080" y="1"/>
                  </a:lnTo>
                  <a:close/>
                </a:path>
              </a:pathLst>
            </a:custGeom>
            <a:solidFill>
              <a:srgbClr val="F9CA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7"/>
            <p:cNvSpPr/>
            <p:nvPr/>
          </p:nvSpPr>
          <p:spPr>
            <a:xfrm>
              <a:off x="1903774" y="3753632"/>
              <a:ext cx="367973" cy="128456"/>
            </a:xfrm>
            <a:custGeom>
              <a:avLst/>
              <a:gdLst/>
              <a:ahLst/>
              <a:cxnLst/>
              <a:rect l="l" t="t" r="r" b="b"/>
              <a:pathLst>
                <a:path w="33106" h="11557" extrusionOk="0">
                  <a:moveTo>
                    <a:pt x="17817" y="0"/>
                  </a:moveTo>
                  <a:cubicBezTo>
                    <a:pt x="14856" y="1204"/>
                    <a:pt x="11533" y="1565"/>
                    <a:pt x="8612" y="1565"/>
                  </a:cubicBezTo>
                  <a:cubicBezTo>
                    <a:pt x="4231" y="1565"/>
                    <a:pt x="753" y="753"/>
                    <a:pt x="753" y="753"/>
                  </a:cubicBezTo>
                  <a:lnTo>
                    <a:pt x="1" y="10925"/>
                  </a:lnTo>
                  <a:cubicBezTo>
                    <a:pt x="1" y="11286"/>
                    <a:pt x="272" y="11557"/>
                    <a:pt x="633" y="11557"/>
                  </a:cubicBezTo>
                  <a:lnTo>
                    <a:pt x="32473" y="11406"/>
                  </a:lnTo>
                  <a:cubicBezTo>
                    <a:pt x="33105" y="11406"/>
                    <a:pt x="32744" y="8156"/>
                    <a:pt x="32744" y="8156"/>
                  </a:cubicBezTo>
                  <a:cubicBezTo>
                    <a:pt x="32473" y="7163"/>
                    <a:pt x="31871" y="6140"/>
                    <a:pt x="31360" y="5899"/>
                  </a:cubicBezTo>
                  <a:lnTo>
                    <a:pt x="17817" y="0"/>
                  </a:ln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7"/>
            <p:cNvSpPr/>
            <p:nvPr/>
          </p:nvSpPr>
          <p:spPr>
            <a:xfrm>
              <a:off x="2112847" y="3760657"/>
              <a:ext cx="21085" cy="36135"/>
            </a:xfrm>
            <a:custGeom>
              <a:avLst/>
              <a:gdLst/>
              <a:ahLst/>
              <a:cxnLst/>
              <a:rect l="l" t="t" r="r" b="b"/>
              <a:pathLst>
                <a:path w="1897" h="3251" fill="none" extrusionOk="0">
                  <a:moveTo>
                    <a:pt x="1896" y="0"/>
                  </a:moveTo>
                  <a:cubicBezTo>
                    <a:pt x="1144" y="994"/>
                    <a:pt x="512" y="2017"/>
                    <a:pt x="0" y="3251"/>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7"/>
            <p:cNvSpPr/>
            <p:nvPr/>
          </p:nvSpPr>
          <p:spPr>
            <a:xfrm>
              <a:off x="2135255" y="3771694"/>
              <a:ext cx="18073" cy="30789"/>
            </a:xfrm>
            <a:custGeom>
              <a:avLst/>
              <a:gdLst/>
              <a:ahLst/>
              <a:cxnLst/>
              <a:rect l="l" t="t" r="r" b="b"/>
              <a:pathLst>
                <a:path w="1626" h="2770" fill="none" extrusionOk="0">
                  <a:moveTo>
                    <a:pt x="1626" y="1"/>
                  </a:moveTo>
                  <a:cubicBezTo>
                    <a:pt x="873" y="1144"/>
                    <a:pt x="512" y="1776"/>
                    <a:pt x="1" y="2769"/>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7"/>
            <p:cNvSpPr/>
            <p:nvPr/>
          </p:nvSpPr>
          <p:spPr>
            <a:xfrm>
              <a:off x="2153316" y="3780053"/>
              <a:ext cx="15394" cy="28110"/>
            </a:xfrm>
            <a:custGeom>
              <a:avLst/>
              <a:gdLst/>
              <a:ahLst/>
              <a:cxnLst/>
              <a:rect l="l" t="t" r="r" b="b"/>
              <a:pathLst>
                <a:path w="1385" h="2529" fill="none" extrusionOk="0">
                  <a:moveTo>
                    <a:pt x="1385" y="1"/>
                  </a:moveTo>
                  <a:cubicBezTo>
                    <a:pt x="873" y="753"/>
                    <a:pt x="392" y="1776"/>
                    <a:pt x="1" y="2529"/>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7"/>
            <p:cNvSpPr/>
            <p:nvPr/>
          </p:nvSpPr>
          <p:spPr>
            <a:xfrm>
              <a:off x="1905119" y="3855323"/>
              <a:ext cx="363950" cy="1678"/>
            </a:xfrm>
            <a:custGeom>
              <a:avLst/>
              <a:gdLst/>
              <a:ahLst/>
              <a:cxnLst/>
              <a:rect l="l" t="t" r="r" b="b"/>
              <a:pathLst>
                <a:path w="32744" h="151" fill="none" extrusionOk="0">
                  <a:moveTo>
                    <a:pt x="0" y="151"/>
                  </a:moveTo>
                  <a:lnTo>
                    <a:pt x="32743" y="0"/>
                  </a:ln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7"/>
            <p:cNvSpPr/>
            <p:nvPr/>
          </p:nvSpPr>
          <p:spPr>
            <a:xfrm>
              <a:off x="1908131" y="3803805"/>
              <a:ext cx="91999" cy="53196"/>
            </a:xfrm>
            <a:custGeom>
              <a:avLst/>
              <a:gdLst/>
              <a:ahLst/>
              <a:cxnLst/>
              <a:rect l="l" t="t" r="r" b="b"/>
              <a:pathLst>
                <a:path w="8277" h="4786" fill="none" extrusionOk="0">
                  <a:moveTo>
                    <a:pt x="0" y="1"/>
                  </a:moveTo>
                  <a:cubicBezTo>
                    <a:pt x="0" y="1"/>
                    <a:pt x="7644" y="1"/>
                    <a:pt x="8276" y="4786"/>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7"/>
            <p:cNvSpPr/>
            <p:nvPr/>
          </p:nvSpPr>
          <p:spPr>
            <a:xfrm>
              <a:off x="2192452" y="3805150"/>
              <a:ext cx="29110" cy="50184"/>
            </a:xfrm>
            <a:custGeom>
              <a:avLst/>
              <a:gdLst/>
              <a:ahLst/>
              <a:cxnLst/>
              <a:rect l="l" t="t" r="r" b="b"/>
              <a:pathLst>
                <a:path w="2619" h="4515" fill="none" extrusionOk="0">
                  <a:moveTo>
                    <a:pt x="2619" y="0"/>
                  </a:moveTo>
                  <a:cubicBezTo>
                    <a:pt x="2619" y="0"/>
                    <a:pt x="362" y="3160"/>
                    <a:pt x="1" y="4514"/>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7"/>
            <p:cNvSpPr/>
            <p:nvPr/>
          </p:nvSpPr>
          <p:spPr>
            <a:xfrm>
              <a:off x="1598711" y="2477174"/>
              <a:ext cx="627208" cy="1230642"/>
            </a:xfrm>
            <a:custGeom>
              <a:avLst/>
              <a:gdLst/>
              <a:ahLst/>
              <a:cxnLst/>
              <a:rect l="l" t="t" r="r" b="b"/>
              <a:pathLst>
                <a:path w="56429" h="110719" extrusionOk="0">
                  <a:moveTo>
                    <a:pt x="0" y="0"/>
                  </a:moveTo>
                  <a:cubicBezTo>
                    <a:pt x="1" y="0"/>
                    <a:pt x="19923" y="38100"/>
                    <a:pt x="25581" y="52515"/>
                  </a:cubicBezTo>
                  <a:cubicBezTo>
                    <a:pt x="31088" y="66961"/>
                    <a:pt x="26454" y="110718"/>
                    <a:pt x="26454" y="110718"/>
                  </a:cubicBezTo>
                  <a:lnTo>
                    <a:pt x="50018" y="110718"/>
                  </a:lnTo>
                  <a:cubicBezTo>
                    <a:pt x="50018" y="110718"/>
                    <a:pt x="56428" y="70452"/>
                    <a:pt x="51643" y="52515"/>
                  </a:cubicBezTo>
                  <a:cubicBezTo>
                    <a:pt x="46888" y="34609"/>
                    <a:pt x="31600" y="6139"/>
                    <a:pt x="31600" y="6139"/>
                  </a:cubicBezTo>
                  <a:lnTo>
                    <a:pt x="0" y="0"/>
                  </a:ln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7"/>
            <p:cNvSpPr/>
            <p:nvPr/>
          </p:nvSpPr>
          <p:spPr>
            <a:xfrm>
              <a:off x="1737860" y="2661150"/>
              <a:ext cx="234171" cy="1046666"/>
            </a:xfrm>
            <a:custGeom>
              <a:avLst/>
              <a:gdLst/>
              <a:ahLst/>
              <a:cxnLst/>
              <a:rect l="l" t="t" r="r" b="b"/>
              <a:pathLst>
                <a:path w="21068" h="94167" fill="none" extrusionOk="0">
                  <a:moveTo>
                    <a:pt x="17185" y="94166"/>
                  </a:moveTo>
                  <a:cubicBezTo>
                    <a:pt x="17185" y="94166"/>
                    <a:pt x="21067" y="48633"/>
                    <a:pt x="18690" y="37348"/>
                  </a:cubicBezTo>
                  <a:cubicBezTo>
                    <a:pt x="16312" y="26183"/>
                    <a:pt x="1" y="0"/>
                    <a:pt x="1" y="0"/>
                  </a:cubicBezTo>
                </a:path>
              </a:pathLst>
            </a:custGeom>
            <a:noFill/>
            <a:ln w="9775" cap="flat" cmpd="sng">
              <a:solidFill>
                <a:srgbClr val="4D5AA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7"/>
            <p:cNvSpPr/>
            <p:nvPr/>
          </p:nvSpPr>
          <p:spPr>
            <a:xfrm>
              <a:off x="1423094" y="3350891"/>
              <a:ext cx="373320" cy="474899"/>
            </a:xfrm>
            <a:custGeom>
              <a:avLst/>
              <a:gdLst/>
              <a:ahLst/>
              <a:cxnLst/>
              <a:rect l="l" t="t" r="r" b="b"/>
              <a:pathLst>
                <a:path w="33587" h="42726" extrusionOk="0">
                  <a:moveTo>
                    <a:pt x="17666" y="0"/>
                  </a:moveTo>
                  <a:lnTo>
                    <a:pt x="3763" y="19201"/>
                  </a:lnTo>
                  <a:lnTo>
                    <a:pt x="1" y="25822"/>
                  </a:lnTo>
                  <a:lnTo>
                    <a:pt x="23204" y="42524"/>
                  </a:lnTo>
                  <a:cubicBezTo>
                    <a:pt x="23382" y="42658"/>
                    <a:pt x="23615" y="42726"/>
                    <a:pt x="23856" y="42726"/>
                  </a:cubicBezTo>
                  <a:cubicBezTo>
                    <a:pt x="24266" y="42726"/>
                    <a:pt x="24703" y="42531"/>
                    <a:pt x="24949" y="42133"/>
                  </a:cubicBezTo>
                  <a:cubicBezTo>
                    <a:pt x="25310" y="41772"/>
                    <a:pt x="25310" y="41140"/>
                    <a:pt x="24949" y="40749"/>
                  </a:cubicBezTo>
                  <a:lnTo>
                    <a:pt x="18178" y="28470"/>
                  </a:lnTo>
                  <a:lnTo>
                    <a:pt x="33587" y="8276"/>
                  </a:lnTo>
                  <a:lnTo>
                    <a:pt x="17666" y="0"/>
                  </a:lnTo>
                  <a:close/>
                </a:path>
              </a:pathLst>
            </a:custGeom>
            <a:solidFill>
              <a:srgbClr val="F9CA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7"/>
            <p:cNvSpPr/>
            <p:nvPr/>
          </p:nvSpPr>
          <p:spPr>
            <a:xfrm>
              <a:off x="1390983" y="3561287"/>
              <a:ext cx="320468" cy="304429"/>
            </a:xfrm>
            <a:custGeom>
              <a:avLst/>
              <a:gdLst/>
              <a:ahLst/>
              <a:cxnLst/>
              <a:rect l="l" t="t" r="r" b="b"/>
              <a:pathLst>
                <a:path w="28832" h="27389" extrusionOk="0">
                  <a:moveTo>
                    <a:pt x="6772" y="1"/>
                  </a:moveTo>
                  <a:lnTo>
                    <a:pt x="121" y="7796"/>
                  </a:lnTo>
                  <a:cubicBezTo>
                    <a:pt x="1" y="8157"/>
                    <a:pt x="1" y="8548"/>
                    <a:pt x="362" y="8668"/>
                  </a:cubicBezTo>
                  <a:lnTo>
                    <a:pt x="26213" y="27357"/>
                  </a:lnTo>
                  <a:cubicBezTo>
                    <a:pt x="26242" y="27378"/>
                    <a:pt x="26274" y="27388"/>
                    <a:pt x="26310" y="27388"/>
                  </a:cubicBezTo>
                  <a:cubicBezTo>
                    <a:pt x="26884" y="27388"/>
                    <a:pt x="28350" y="24829"/>
                    <a:pt x="28350" y="24829"/>
                  </a:cubicBezTo>
                  <a:cubicBezTo>
                    <a:pt x="28591" y="23836"/>
                    <a:pt x="28831" y="22692"/>
                    <a:pt x="28470" y="22211"/>
                  </a:cubicBezTo>
                  <a:lnTo>
                    <a:pt x="20947" y="9541"/>
                  </a:lnTo>
                  <a:cubicBezTo>
                    <a:pt x="13152" y="7525"/>
                    <a:pt x="6772" y="1"/>
                    <a:pt x="6772" y="1"/>
                  </a:cubicBezTo>
                  <a:close/>
                </a:path>
              </a:pathLst>
            </a:custGeom>
            <a:solidFill>
              <a:srgbClr val="EC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7"/>
            <p:cNvSpPr/>
            <p:nvPr/>
          </p:nvSpPr>
          <p:spPr>
            <a:xfrm>
              <a:off x="1608415" y="3691077"/>
              <a:ext cx="39147" cy="16739"/>
            </a:xfrm>
            <a:custGeom>
              <a:avLst/>
              <a:gdLst/>
              <a:ahLst/>
              <a:cxnLst/>
              <a:rect l="l" t="t" r="r" b="b"/>
              <a:pathLst>
                <a:path w="3522" h="1506" fill="none" extrusionOk="0">
                  <a:moveTo>
                    <a:pt x="3521" y="1"/>
                  </a:moveTo>
                  <a:cubicBezTo>
                    <a:pt x="2257" y="362"/>
                    <a:pt x="1114" y="873"/>
                    <a:pt x="0" y="1505"/>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7"/>
            <p:cNvSpPr/>
            <p:nvPr/>
          </p:nvSpPr>
          <p:spPr>
            <a:xfrm>
              <a:off x="1623798" y="3711818"/>
              <a:ext cx="32122" cy="14060"/>
            </a:xfrm>
            <a:custGeom>
              <a:avLst/>
              <a:gdLst/>
              <a:ahLst/>
              <a:cxnLst/>
              <a:rect l="l" t="t" r="r" b="b"/>
              <a:pathLst>
                <a:path w="2890" h="1265" fill="none" extrusionOk="0">
                  <a:moveTo>
                    <a:pt x="2890" y="1"/>
                  </a:moveTo>
                  <a:cubicBezTo>
                    <a:pt x="1626" y="392"/>
                    <a:pt x="994" y="753"/>
                    <a:pt x="1" y="1265"/>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7"/>
            <p:cNvSpPr/>
            <p:nvPr/>
          </p:nvSpPr>
          <p:spPr>
            <a:xfrm>
              <a:off x="1633501" y="3727201"/>
              <a:ext cx="30789" cy="14060"/>
            </a:xfrm>
            <a:custGeom>
              <a:avLst/>
              <a:gdLst/>
              <a:ahLst/>
              <a:cxnLst/>
              <a:rect l="l" t="t" r="r" b="b"/>
              <a:pathLst>
                <a:path w="2770" h="1265" fill="none" extrusionOk="0">
                  <a:moveTo>
                    <a:pt x="2769" y="1"/>
                  </a:moveTo>
                  <a:cubicBezTo>
                    <a:pt x="1866" y="242"/>
                    <a:pt x="873" y="753"/>
                    <a:pt x="0" y="1265"/>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7"/>
            <p:cNvSpPr/>
            <p:nvPr/>
          </p:nvSpPr>
          <p:spPr>
            <a:xfrm>
              <a:off x="1405032" y="3635213"/>
              <a:ext cx="295381" cy="211752"/>
            </a:xfrm>
            <a:custGeom>
              <a:avLst/>
              <a:gdLst/>
              <a:ahLst/>
              <a:cxnLst/>
              <a:rect l="l" t="t" r="r" b="b"/>
              <a:pathLst>
                <a:path w="26575" h="19051" fill="none" extrusionOk="0">
                  <a:moveTo>
                    <a:pt x="1" y="1"/>
                  </a:moveTo>
                  <a:lnTo>
                    <a:pt x="26574" y="19051"/>
                  </a:ln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7"/>
            <p:cNvSpPr/>
            <p:nvPr/>
          </p:nvSpPr>
          <p:spPr>
            <a:xfrm>
              <a:off x="1439822" y="3593409"/>
              <a:ext cx="66912" cy="97679"/>
            </a:xfrm>
            <a:custGeom>
              <a:avLst/>
              <a:gdLst/>
              <a:ahLst/>
              <a:cxnLst/>
              <a:rect l="l" t="t" r="r" b="b"/>
              <a:pathLst>
                <a:path w="6020" h="8788" fill="none" extrusionOk="0">
                  <a:moveTo>
                    <a:pt x="0" y="0"/>
                  </a:moveTo>
                  <a:cubicBezTo>
                    <a:pt x="0" y="0"/>
                    <a:pt x="6019" y="4514"/>
                    <a:pt x="3762" y="8788"/>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7"/>
            <p:cNvSpPr/>
            <p:nvPr/>
          </p:nvSpPr>
          <p:spPr>
            <a:xfrm>
              <a:off x="1637514" y="3778719"/>
              <a:ext cx="53196" cy="23764"/>
            </a:xfrm>
            <a:custGeom>
              <a:avLst/>
              <a:gdLst/>
              <a:ahLst/>
              <a:cxnLst/>
              <a:rect l="l" t="t" r="r" b="b"/>
              <a:pathLst>
                <a:path w="4786" h="2138" fill="none" extrusionOk="0">
                  <a:moveTo>
                    <a:pt x="4786" y="1"/>
                  </a:moveTo>
                  <a:cubicBezTo>
                    <a:pt x="4786" y="1"/>
                    <a:pt x="1144" y="1265"/>
                    <a:pt x="0" y="2137"/>
                  </a:cubicBezTo>
                </a:path>
              </a:pathLst>
            </a:custGeom>
            <a:noFill/>
            <a:ln w="9775" cap="flat" cmpd="sng">
              <a:solidFill>
                <a:srgbClr val="5666AC"/>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7"/>
            <p:cNvSpPr/>
            <p:nvPr/>
          </p:nvSpPr>
          <p:spPr>
            <a:xfrm>
              <a:off x="1480292" y="2477174"/>
              <a:ext cx="515480" cy="1177456"/>
            </a:xfrm>
            <a:custGeom>
              <a:avLst/>
              <a:gdLst/>
              <a:ahLst/>
              <a:cxnLst/>
              <a:rect l="l" t="t" r="r" b="b"/>
              <a:pathLst>
                <a:path w="46377" h="105934" extrusionOk="0">
                  <a:moveTo>
                    <a:pt x="4515" y="0"/>
                  </a:moveTo>
                  <a:cubicBezTo>
                    <a:pt x="1" y="12790"/>
                    <a:pt x="4515" y="22812"/>
                    <a:pt x="4515" y="22812"/>
                  </a:cubicBezTo>
                  <a:cubicBezTo>
                    <a:pt x="4515" y="22812"/>
                    <a:pt x="19803" y="50890"/>
                    <a:pt x="19803" y="56548"/>
                  </a:cubicBezTo>
                  <a:cubicBezTo>
                    <a:pt x="19803" y="61815"/>
                    <a:pt x="121" y="91518"/>
                    <a:pt x="121" y="91518"/>
                  </a:cubicBezTo>
                  <a:lnTo>
                    <a:pt x="18058" y="105933"/>
                  </a:lnTo>
                  <a:cubicBezTo>
                    <a:pt x="18058" y="105933"/>
                    <a:pt x="46377" y="75598"/>
                    <a:pt x="45895" y="54532"/>
                  </a:cubicBezTo>
                  <a:cubicBezTo>
                    <a:pt x="45143" y="28440"/>
                    <a:pt x="30968" y="0"/>
                    <a:pt x="30968"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7"/>
            <p:cNvSpPr/>
            <p:nvPr/>
          </p:nvSpPr>
          <p:spPr>
            <a:xfrm>
              <a:off x="1510736" y="2486867"/>
              <a:ext cx="227135" cy="1031283"/>
            </a:xfrm>
            <a:custGeom>
              <a:avLst/>
              <a:gdLst/>
              <a:ahLst/>
              <a:cxnLst/>
              <a:rect l="l" t="t" r="r" b="b"/>
              <a:pathLst>
                <a:path w="20435" h="92783" fill="none" extrusionOk="0">
                  <a:moveTo>
                    <a:pt x="5026" y="1"/>
                  </a:moveTo>
                  <a:cubicBezTo>
                    <a:pt x="512" y="12791"/>
                    <a:pt x="6020" y="21308"/>
                    <a:pt x="6020" y="21308"/>
                  </a:cubicBezTo>
                  <a:cubicBezTo>
                    <a:pt x="6020" y="21308"/>
                    <a:pt x="20435" y="50771"/>
                    <a:pt x="20435" y="56549"/>
                  </a:cubicBezTo>
                  <a:cubicBezTo>
                    <a:pt x="20435" y="61695"/>
                    <a:pt x="1" y="92783"/>
                    <a:pt x="1" y="92783"/>
                  </a:cubicBezTo>
                </a:path>
              </a:pathLst>
            </a:custGeom>
            <a:noFill/>
            <a:ln w="9775" cap="flat" cmpd="sng">
              <a:solidFill>
                <a:srgbClr val="4D5AA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7"/>
            <p:cNvSpPr/>
            <p:nvPr/>
          </p:nvSpPr>
          <p:spPr>
            <a:xfrm>
              <a:off x="1824501" y="2477174"/>
              <a:ext cx="167259" cy="862691"/>
            </a:xfrm>
            <a:custGeom>
              <a:avLst/>
              <a:gdLst/>
              <a:ahLst/>
              <a:cxnLst/>
              <a:rect l="l" t="t" r="r" b="b"/>
              <a:pathLst>
                <a:path w="15048" h="77615" fill="none" extrusionOk="0">
                  <a:moveTo>
                    <a:pt x="7765" y="77614"/>
                  </a:moveTo>
                  <a:cubicBezTo>
                    <a:pt x="11918" y="69820"/>
                    <a:pt x="15048" y="61694"/>
                    <a:pt x="14927" y="54532"/>
                  </a:cubicBezTo>
                  <a:cubicBezTo>
                    <a:pt x="14175" y="28440"/>
                    <a:pt x="0" y="0"/>
                    <a:pt x="0" y="0"/>
                  </a:cubicBezTo>
                </a:path>
              </a:pathLst>
            </a:custGeom>
            <a:noFill/>
            <a:ln w="9775" cap="flat" cmpd="sng">
              <a:solidFill>
                <a:srgbClr val="4D5AA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7"/>
            <p:cNvSpPr/>
            <p:nvPr/>
          </p:nvSpPr>
          <p:spPr>
            <a:xfrm>
              <a:off x="1551217" y="2531360"/>
              <a:ext cx="124110" cy="71258"/>
            </a:xfrm>
            <a:custGeom>
              <a:avLst/>
              <a:gdLst/>
              <a:ahLst/>
              <a:cxnLst/>
              <a:rect l="l" t="t" r="r" b="b"/>
              <a:pathLst>
                <a:path w="11166" h="6411" fill="none" extrusionOk="0">
                  <a:moveTo>
                    <a:pt x="0" y="6019"/>
                  </a:moveTo>
                  <a:cubicBezTo>
                    <a:pt x="0" y="6019"/>
                    <a:pt x="8035" y="6411"/>
                    <a:pt x="11165" y="0"/>
                  </a:cubicBezTo>
                </a:path>
              </a:pathLst>
            </a:custGeom>
            <a:noFill/>
            <a:ln w="9775" cap="flat" cmpd="sng">
              <a:solidFill>
                <a:srgbClr val="4D5AA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7"/>
            <p:cNvSpPr/>
            <p:nvPr/>
          </p:nvSpPr>
          <p:spPr>
            <a:xfrm>
              <a:off x="1892736" y="2552434"/>
              <a:ext cx="25098" cy="88987"/>
            </a:xfrm>
            <a:custGeom>
              <a:avLst/>
              <a:gdLst/>
              <a:ahLst/>
              <a:cxnLst/>
              <a:rect l="l" t="t" r="r" b="b"/>
              <a:pathLst>
                <a:path w="2258" h="8006" fill="none" extrusionOk="0">
                  <a:moveTo>
                    <a:pt x="1" y="7765"/>
                  </a:moveTo>
                  <a:cubicBezTo>
                    <a:pt x="1" y="7765"/>
                    <a:pt x="2258" y="8006"/>
                    <a:pt x="2017" y="6892"/>
                  </a:cubicBezTo>
                  <a:cubicBezTo>
                    <a:pt x="1746" y="5869"/>
                    <a:pt x="1" y="0"/>
                    <a:pt x="1" y="0"/>
                  </a:cubicBezTo>
                </a:path>
              </a:pathLst>
            </a:custGeom>
            <a:noFill/>
            <a:ln w="9775" cap="flat" cmpd="sng">
              <a:solidFill>
                <a:srgbClr val="4D5AA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7"/>
            <p:cNvSpPr/>
            <p:nvPr/>
          </p:nvSpPr>
          <p:spPr>
            <a:xfrm>
              <a:off x="1820155" y="1628200"/>
              <a:ext cx="195357" cy="220121"/>
            </a:xfrm>
            <a:custGeom>
              <a:avLst/>
              <a:gdLst/>
              <a:ahLst/>
              <a:cxnLst/>
              <a:rect l="l" t="t" r="r" b="b"/>
              <a:pathLst>
                <a:path w="17576" h="19804" extrusionOk="0">
                  <a:moveTo>
                    <a:pt x="16673" y="8788"/>
                  </a:moveTo>
                  <a:cubicBezTo>
                    <a:pt x="17576" y="13935"/>
                    <a:pt x="16944" y="18449"/>
                    <a:pt x="12550" y="19051"/>
                  </a:cubicBezTo>
                  <a:cubicBezTo>
                    <a:pt x="8156" y="19803"/>
                    <a:pt x="2017" y="18569"/>
                    <a:pt x="873" y="11166"/>
                  </a:cubicBezTo>
                  <a:cubicBezTo>
                    <a:pt x="0" y="6020"/>
                    <a:pt x="2889" y="1385"/>
                    <a:pt x="7283" y="633"/>
                  </a:cubicBezTo>
                  <a:cubicBezTo>
                    <a:pt x="11677" y="1"/>
                    <a:pt x="15920" y="3642"/>
                    <a:pt x="16673" y="8788"/>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7"/>
            <p:cNvSpPr/>
            <p:nvPr/>
          </p:nvSpPr>
          <p:spPr>
            <a:xfrm>
              <a:off x="1965328" y="1722255"/>
              <a:ext cx="15139" cy="19018"/>
            </a:xfrm>
            <a:custGeom>
              <a:avLst/>
              <a:gdLst/>
              <a:ahLst/>
              <a:cxnLst/>
              <a:rect l="l" t="t" r="r" b="b"/>
              <a:pathLst>
                <a:path w="1362" h="1711" extrusionOk="0">
                  <a:moveTo>
                    <a:pt x="393" y="0"/>
                  </a:moveTo>
                  <a:cubicBezTo>
                    <a:pt x="276" y="0"/>
                    <a:pt x="175" y="94"/>
                    <a:pt x="121" y="326"/>
                  </a:cubicBezTo>
                  <a:cubicBezTo>
                    <a:pt x="0" y="808"/>
                    <a:pt x="121" y="1440"/>
                    <a:pt x="482" y="1711"/>
                  </a:cubicBezTo>
                  <a:cubicBezTo>
                    <a:pt x="602" y="1711"/>
                    <a:pt x="753" y="1711"/>
                    <a:pt x="873" y="1560"/>
                  </a:cubicBezTo>
                  <a:cubicBezTo>
                    <a:pt x="1362" y="1095"/>
                    <a:pt x="789" y="0"/>
                    <a:pt x="393" y="0"/>
                  </a:cubicBezTo>
                  <a:close/>
                </a:path>
              </a:pathLst>
            </a:custGeom>
            <a:solidFill>
              <a:srgbClr val="28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7"/>
            <p:cNvSpPr/>
            <p:nvPr/>
          </p:nvSpPr>
          <p:spPr>
            <a:xfrm>
              <a:off x="1949945" y="1706138"/>
              <a:ext cx="33456" cy="7036"/>
            </a:xfrm>
            <a:custGeom>
              <a:avLst/>
              <a:gdLst/>
              <a:ahLst/>
              <a:cxnLst/>
              <a:rect l="l" t="t" r="r" b="b"/>
              <a:pathLst>
                <a:path w="3010" h="633" fill="none" extrusionOk="0">
                  <a:moveTo>
                    <a:pt x="0" y="633"/>
                  </a:moveTo>
                  <a:cubicBezTo>
                    <a:pt x="1114" y="1"/>
                    <a:pt x="2137" y="151"/>
                    <a:pt x="3009" y="392"/>
                  </a:cubicBezTo>
                </a:path>
              </a:pathLst>
            </a:custGeom>
            <a:noFill/>
            <a:ln w="6025" cap="rnd" cmpd="sng">
              <a:solidFill>
                <a:srgbClr val="2836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7"/>
            <p:cNvSpPr/>
            <p:nvPr/>
          </p:nvSpPr>
          <p:spPr>
            <a:xfrm>
              <a:off x="1965328" y="1785755"/>
              <a:ext cx="33456" cy="29177"/>
            </a:xfrm>
            <a:custGeom>
              <a:avLst/>
              <a:gdLst/>
              <a:ahLst/>
              <a:cxnLst/>
              <a:rect l="l" t="t" r="r" b="b"/>
              <a:pathLst>
                <a:path w="3010" h="2625" extrusionOk="0">
                  <a:moveTo>
                    <a:pt x="121" y="0"/>
                  </a:moveTo>
                  <a:cubicBezTo>
                    <a:pt x="121" y="0"/>
                    <a:pt x="0" y="2378"/>
                    <a:pt x="1355" y="2619"/>
                  </a:cubicBezTo>
                  <a:cubicBezTo>
                    <a:pt x="1385" y="2623"/>
                    <a:pt x="1415" y="2625"/>
                    <a:pt x="1444" y="2625"/>
                  </a:cubicBezTo>
                  <a:cubicBezTo>
                    <a:pt x="2525" y="2625"/>
                    <a:pt x="3010" y="0"/>
                    <a:pt x="3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7"/>
            <p:cNvSpPr/>
            <p:nvPr/>
          </p:nvSpPr>
          <p:spPr>
            <a:xfrm>
              <a:off x="1804761" y="1749631"/>
              <a:ext cx="149208" cy="160234"/>
            </a:xfrm>
            <a:custGeom>
              <a:avLst/>
              <a:gdLst/>
              <a:ahLst/>
              <a:cxnLst/>
              <a:rect l="l" t="t" r="r" b="b"/>
              <a:pathLst>
                <a:path w="13424" h="14416" extrusionOk="0">
                  <a:moveTo>
                    <a:pt x="11557" y="13784"/>
                  </a:moveTo>
                  <a:cubicBezTo>
                    <a:pt x="11557" y="13784"/>
                    <a:pt x="8157" y="14416"/>
                    <a:pt x="4906" y="13543"/>
                  </a:cubicBezTo>
                  <a:cubicBezTo>
                    <a:pt x="1144" y="12520"/>
                    <a:pt x="1" y="10894"/>
                    <a:pt x="1" y="10894"/>
                  </a:cubicBezTo>
                  <a:lnTo>
                    <a:pt x="5267" y="0"/>
                  </a:lnTo>
                  <a:lnTo>
                    <a:pt x="13423" y="3612"/>
                  </a:ln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7"/>
            <p:cNvSpPr/>
            <p:nvPr/>
          </p:nvSpPr>
          <p:spPr>
            <a:xfrm>
              <a:off x="1884378" y="1824891"/>
              <a:ext cx="59888" cy="18073"/>
            </a:xfrm>
            <a:custGeom>
              <a:avLst/>
              <a:gdLst/>
              <a:ahLst/>
              <a:cxnLst/>
              <a:rect l="l" t="t" r="r" b="b"/>
              <a:pathLst>
                <a:path w="5388" h="1626" fill="none" extrusionOk="0">
                  <a:moveTo>
                    <a:pt x="5387" y="1505"/>
                  </a:moveTo>
                  <a:cubicBezTo>
                    <a:pt x="5387" y="1505"/>
                    <a:pt x="1866" y="1626"/>
                    <a:pt x="0" y="1"/>
                  </a:cubicBezTo>
                </a:path>
              </a:pathLst>
            </a:custGeom>
            <a:noFill/>
            <a:ln w="12800" cap="flat" cmpd="sng">
              <a:solidFill>
                <a:srgbClr val="F09880"/>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7"/>
            <p:cNvSpPr/>
            <p:nvPr/>
          </p:nvSpPr>
          <p:spPr>
            <a:xfrm>
              <a:off x="1995761" y="1722866"/>
              <a:ext cx="23764" cy="51863"/>
            </a:xfrm>
            <a:custGeom>
              <a:avLst/>
              <a:gdLst/>
              <a:ahLst/>
              <a:cxnLst/>
              <a:rect l="l" t="t" r="r" b="b"/>
              <a:pathLst>
                <a:path w="2138" h="4666" extrusionOk="0">
                  <a:moveTo>
                    <a:pt x="1" y="1"/>
                  </a:moveTo>
                  <a:cubicBezTo>
                    <a:pt x="1" y="1"/>
                    <a:pt x="2138" y="3281"/>
                    <a:pt x="2138" y="3913"/>
                  </a:cubicBezTo>
                  <a:cubicBezTo>
                    <a:pt x="2017" y="4394"/>
                    <a:pt x="392" y="4665"/>
                    <a:pt x="392" y="4665"/>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7"/>
            <p:cNvSpPr/>
            <p:nvPr/>
          </p:nvSpPr>
          <p:spPr>
            <a:xfrm>
              <a:off x="1778341" y="1585240"/>
              <a:ext cx="231481" cy="223411"/>
            </a:xfrm>
            <a:custGeom>
              <a:avLst/>
              <a:gdLst/>
              <a:ahLst/>
              <a:cxnLst/>
              <a:rect l="l" t="t" r="r" b="b"/>
              <a:pathLst>
                <a:path w="20826" h="20100" extrusionOk="0">
                  <a:moveTo>
                    <a:pt x="11446" y="1"/>
                  </a:moveTo>
                  <a:cubicBezTo>
                    <a:pt x="10472" y="1"/>
                    <a:pt x="9509" y="220"/>
                    <a:pt x="8668" y="736"/>
                  </a:cubicBezTo>
                  <a:cubicBezTo>
                    <a:pt x="8276" y="977"/>
                    <a:pt x="7915" y="1368"/>
                    <a:pt x="7404" y="1729"/>
                  </a:cubicBezTo>
                  <a:cubicBezTo>
                    <a:pt x="6651" y="2481"/>
                    <a:pt x="5387" y="2602"/>
                    <a:pt x="4394" y="2993"/>
                  </a:cubicBezTo>
                  <a:cubicBezTo>
                    <a:pt x="3010" y="3505"/>
                    <a:pt x="1896" y="4377"/>
                    <a:pt x="1144" y="5611"/>
                  </a:cubicBezTo>
                  <a:cubicBezTo>
                    <a:pt x="271" y="6755"/>
                    <a:pt x="0" y="8260"/>
                    <a:pt x="121" y="9644"/>
                  </a:cubicBezTo>
                  <a:cubicBezTo>
                    <a:pt x="392" y="11028"/>
                    <a:pt x="1264" y="12383"/>
                    <a:pt x="1024" y="13887"/>
                  </a:cubicBezTo>
                  <a:cubicBezTo>
                    <a:pt x="1024" y="14158"/>
                    <a:pt x="873" y="14519"/>
                    <a:pt x="753" y="14790"/>
                  </a:cubicBezTo>
                  <a:cubicBezTo>
                    <a:pt x="392" y="16656"/>
                    <a:pt x="1505" y="18672"/>
                    <a:pt x="3281" y="19545"/>
                  </a:cubicBezTo>
                  <a:cubicBezTo>
                    <a:pt x="3950" y="19938"/>
                    <a:pt x="4690" y="20100"/>
                    <a:pt x="5515" y="20100"/>
                  </a:cubicBezTo>
                  <a:cubicBezTo>
                    <a:pt x="5765" y="20100"/>
                    <a:pt x="6024" y="20085"/>
                    <a:pt x="6290" y="20057"/>
                  </a:cubicBezTo>
                  <a:cubicBezTo>
                    <a:pt x="6651" y="20057"/>
                    <a:pt x="7283" y="19906"/>
                    <a:pt x="7795" y="19666"/>
                  </a:cubicBezTo>
                  <a:cubicBezTo>
                    <a:pt x="8156" y="19545"/>
                    <a:pt x="8547" y="19304"/>
                    <a:pt x="8668" y="18913"/>
                  </a:cubicBezTo>
                  <a:cubicBezTo>
                    <a:pt x="9029" y="17529"/>
                    <a:pt x="8668" y="15783"/>
                    <a:pt x="8276" y="14519"/>
                  </a:cubicBezTo>
                  <a:cubicBezTo>
                    <a:pt x="9540" y="14158"/>
                    <a:pt x="10654" y="13526"/>
                    <a:pt x="10804" y="12142"/>
                  </a:cubicBezTo>
                  <a:cubicBezTo>
                    <a:pt x="10925" y="11510"/>
                    <a:pt x="10804" y="10758"/>
                    <a:pt x="10534" y="10126"/>
                  </a:cubicBezTo>
                  <a:lnTo>
                    <a:pt x="10534" y="10126"/>
                  </a:lnTo>
                  <a:cubicBezTo>
                    <a:pt x="11079" y="10334"/>
                    <a:pt x="11684" y="10466"/>
                    <a:pt x="12285" y="10466"/>
                  </a:cubicBezTo>
                  <a:cubicBezTo>
                    <a:pt x="12812" y="10466"/>
                    <a:pt x="13336" y="10365"/>
                    <a:pt x="13814" y="10126"/>
                  </a:cubicBezTo>
                  <a:cubicBezTo>
                    <a:pt x="14416" y="9885"/>
                    <a:pt x="14927" y="9524"/>
                    <a:pt x="15680" y="9253"/>
                  </a:cubicBezTo>
                  <a:cubicBezTo>
                    <a:pt x="16002" y="9164"/>
                    <a:pt x="16345" y="9141"/>
                    <a:pt x="16699" y="9141"/>
                  </a:cubicBezTo>
                  <a:cubicBezTo>
                    <a:pt x="17087" y="9141"/>
                    <a:pt x="17488" y="9168"/>
                    <a:pt x="17891" y="9168"/>
                  </a:cubicBezTo>
                  <a:cubicBezTo>
                    <a:pt x="18117" y="9168"/>
                    <a:pt x="18344" y="9160"/>
                    <a:pt x="18569" y="9132"/>
                  </a:cubicBezTo>
                  <a:cubicBezTo>
                    <a:pt x="19321" y="9012"/>
                    <a:pt x="19953" y="8771"/>
                    <a:pt x="20435" y="8139"/>
                  </a:cubicBezTo>
                  <a:cubicBezTo>
                    <a:pt x="20706" y="7748"/>
                    <a:pt x="20826" y="7267"/>
                    <a:pt x="20826" y="6755"/>
                  </a:cubicBezTo>
                  <a:cubicBezTo>
                    <a:pt x="20826" y="5130"/>
                    <a:pt x="20074" y="2361"/>
                    <a:pt x="18178" y="2000"/>
                  </a:cubicBezTo>
                  <a:cubicBezTo>
                    <a:pt x="18067" y="1965"/>
                    <a:pt x="17955" y="1953"/>
                    <a:pt x="17842" y="1953"/>
                  </a:cubicBezTo>
                  <a:cubicBezTo>
                    <a:pt x="17556" y="1953"/>
                    <a:pt x="17263" y="2032"/>
                    <a:pt x="16968" y="2032"/>
                  </a:cubicBezTo>
                  <a:cubicBezTo>
                    <a:pt x="16870" y="2032"/>
                    <a:pt x="16771" y="2023"/>
                    <a:pt x="16673" y="2000"/>
                  </a:cubicBezTo>
                  <a:cubicBezTo>
                    <a:pt x="16432" y="1849"/>
                    <a:pt x="16191" y="1729"/>
                    <a:pt x="15921" y="1488"/>
                  </a:cubicBezTo>
                  <a:cubicBezTo>
                    <a:pt x="14750" y="620"/>
                    <a:pt x="13083" y="1"/>
                    <a:pt x="11446" y="1"/>
                  </a:cubicBezTo>
                  <a:close/>
                </a:path>
              </a:pathLst>
            </a:custGeom>
            <a:solidFill>
              <a:srgbClr val="161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7"/>
            <p:cNvSpPr/>
            <p:nvPr/>
          </p:nvSpPr>
          <p:spPr>
            <a:xfrm>
              <a:off x="1839885" y="1727001"/>
              <a:ext cx="54208" cy="57220"/>
            </a:xfrm>
            <a:custGeom>
              <a:avLst/>
              <a:gdLst/>
              <a:ahLst/>
              <a:cxnLst/>
              <a:rect l="l" t="t" r="r" b="b"/>
              <a:pathLst>
                <a:path w="4877" h="5148" extrusionOk="0">
                  <a:moveTo>
                    <a:pt x="2504" y="0"/>
                  </a:moveTo>
                  <a:cubicBezTo>
                    <a:pt x="2194" y="0"/>
                    <a:pt x="1854" y="101"/>
                    <a:pt x="1506" y="381"/>
                  </a:cubicBezTo>
                  <a:cubicBezTo>
                    <a:pt x="1" y="1765"/>
                    <a:pt x="1987" y="4654"/>
                    <a:pt x="3251" y="5046"/>
                  </a:cubicBezTo>
                  <a:cubicBezTo>
                    <a:pt x="3438" y="5117"/>
                    <a:pt x="3606" y="5147"/>
                    <a:pt x="3755" y="5147"/>
                  </a:cubicBezTo>
                  <a:cubicBezTo>
                    <a:pt x="4614" y="5147"/>
                    <a:pt x="4876" y="4143"/>
                    <a:pt x="4876" y="4143"/>
                  </a:cubicBezTo>
                  <a:lnTo>
                    <a:pt x="3883" y="652"/>
                  </a:lnTo>
                  <a:cubicBezTo>
                    <a:pt x="3883" y="652"/>
                    <a:pt x="3294" y="0"/>
                    <a:pt x="2504" y="0"/>
                  </a:cubicBezTo>
                  <a:close/>
                </a:path>
              </a:pathLst>
            </a:custGeom>
            <a:solidFill>
              <a:srgbClr val="FAC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7"/>
            <p:cNvSpPr/>
            <p:nvPr/>
          </p:nvSpPr>
          <p:spPr>
            <a:xfrm>
              <a:off x="2025205" y="1801349"/>
              <a:ext cx="635567" cy="629320"/>
            </a:xfrm>
            <a:custGeom>
              <a:avLst/>
              <a:gdLst/>
              <a:ahLst/>
              <a:cxnLst/>
              <a:rect l="l" t="t" r="r" b="b"/>
              <a:pathLst>
                <a:path w="57181" h="56619" extrusionOk="0">
                  <a:moveTo>
                    <a:pt x="28646" y="17688"/>
                  </a:moveTo>
                  <a:cubicBezTo>
                    <a:pt x="30843" y="17688"/>
                    <a:pt x="33060" y="18369"/>
                    <a:pt x="34970" y="19784"/>
                  </a:cubicBezTo>
                  <a:cubicBezTo>
                    <a:pt x="39605" y="23305"/>
                    <a:pt x="40628" y="29956"/>
                    <a:pt x="37228" y="34711"/>
                  </a:cubicBezTo>
                  <a:cubicBezTo>
                    <a:pt x="35131" y="37495"/>
                    <a:pt x="31851" y="38965"/>
                    <a:pt x="28555" y="38965"/>
                  </a:cubicBezTo>
                  <a:cubicBezTo>
                    <a:pt x="26363" y="38965"/>
                    <a:pt x="24164" y="38314"/>
                    <a:pt x="22301" y="36968"/>
                  </a:cubicBezTo>
                  <a:cubicBezTo>
                    <a:pt x="17546" y="33447"/>
                    <a:pt x="16552" y="26676"/>
                    <a:pt x="20043" y="22041"/>
                  </a:cubicBezTo>
                  <a:cubicBezTo>
                    <a:pt x="22150" y="19197"/>
                    <a:pt x="25376" y="17688"/>
                    <a:pt x="28646" y="17688"/>
                  </a:cubicBezTo>
                  <a:close/>
                  <a:moveTo>
                    <a:pt x="28672" y="1"/>
                  </a:moveTo>
                  <a:cubicBezTo>
                    <a:pt x="25051" y="1"/>
                    <a:pt x="21462" y="752"/>
                    <a:pt x="18057" y="2119"/>
                  </a:cubicBezTo>
                  <a:lnTo>
                    <a:pt x="19803" y="7867"/>
                  </a:lnTo>
                  <a:cubicBezTo>
                    <a:pt x="17937" y="8619"/>
                    <a:pt x="16282" y="9642"/>
                    <a:pt x="14657" y="10876"/>
                  </a:cubicBezTo>
                  <a:lnTo>
                    <a:pt x="10413" y="6753"/>
                  </a:lnTo>
                  <a:cubicBezTo>
                    <a:pt x="8758" y="8137"/>
                    <a:pt x="7253" y="9763"/>
                    <a:pt x="5899" y="11508"/>
                  </a:cubicBezTo>
                  <a:cubicBezTo>
                    <a:pt x="4515" y="13404"/>
                    <a:pt x="3371" y="15270"/>
                    <a:pt x="2619" y="17286"/>
                  </a:cubicBezTo>
                  <a:lnTo>
                    <a:pt x="7885" y="20175"/>
                  </a:lnTo>
                  <a:cubicBezTo>
                    <a:pt x="7133" y="22041"/>
                    <a:pt x="6651" y="23937"/>
                    <a:pt x="6501" y="25923"/>
                  </a:cubicBezTo>
                  <a:lnTo>
                    <a:pt x="361" y="25923"/>
                  </a:lnTo>
                  <a:cubicBezTo>
                    <a:pt x="0" y="30317"/>
                    <a:pt x="753" y="34831"/>
                    <a:pt x="2378" y="38984"/>
                  </a:cubicBezTo>
                  <a:lnTo>
                    <a:pt x="8156" y="37209"/>
                  </a:lnTo>
                  <a:cubicBezTo>
                    <a:pt x="8908" y="38984"/>
                    <a:pt x="9902" y="40730"/>
                    <a:pt x="11286" y="42235"/>
                  </a:cubicBezTo>
                  <a:lnTo>
                    <a:pt x="7012" y="46508"/>
                  </a:lnTo>
                  <a:cubicBezTo>
                    <a:pt x="8397" y="48254"/>
                    <a:pt x="10022" y="49758"/>
                    <a:pt x="11767" y="51143"/>
                  </a:cubicBezTo>
                  <a:cubicBezTo>
                    <a:pt x="13663" y="52377"/>
                    <a:pt x="15529" y="53520"/>
                    <a:pt x="17546" y="54393"/>
                  </a:cubicBezTo>
                  <a:lnTo>
                    <a:pt x="20435" y="49006"/>
                  </a:lnTo>
                  <a:cubicBezTo>
                    <a:pt x="22301" y="49758"/>
                    <a:pt x="24197" y="50270"/>
                    <a:pt x="26213" y="50511"/>
                  </a:cubicBezTo>
                  <a:lnTo>
                    <a:pt x="26213" y="56530"/>
                  </a:lnTo>
                  <a:cubicBezTo>
                    <a:pt x="26933" y="56589"/>
                    <a:pt x="27658" y="56619"/>
                    <a:pt x="28384" y="56619"/>
                  </a:cubicBezTo>
                  <a:cubicBezTo>
                    <a:pt x="32057" y="56619"/>
                    <a:pt x="35777" y="55870"/>
                    <a:pt x="39244" y="54513"/>
                  </a:cubicBezTo>
                  <a:lnTo>
                    <a:pt x="37498" y="48765"/>
                  </a:lnTo>
                  <a:cubicBezTo>
                    <a:pt x="39244" y="48013"/>
                    <a:pt x="40989" y="46990"/>
                    <a:pt x="42494" y="45756"/>
                  </a:cubicBezTo>
                  <a:lnTo>
                    <a:pt x="46768" y="49999"/>
                  </a:lnTo>
                  <a:cubicBezTo>
                    <a:pt x="48513" y="48494"/>
                    <a:pt x="50018" y="46990"/>
                    <a:pt x="51402" y="45124"/>
                  </a:cubicBezTo>
                  <a:cubicBezTo>
                    <a:pt x="52666" y="43348"/>
                    <a:pt x="53780" y="41362"/>
                    <a:pt x="54652" y="39346"/>
                  </a:cubicBezTo>
                  <a:lnTo>
                    <a:pt x="49266" y="36577"/>
                  </a:lnTo>
                  <a:cubicBezTo>
                    <a:pt x="50018" y="34711"/>
                    <a:pt x="50529" y="32695"/>
                    <a:pt x="50770" y="30829"/>
                  </a:cubicBezTo>
                  <a:lnTo>
                    <a:pt x="56789" y="30708"/>
                  </a:lnTo>
                  <a:cubicBezTo>
                    <a:pt x="57180" y="26315"/>
                    <a:pt x="56548" y="21800"/>
                    <a:pt x="54803" y="17768"/>
                  </a:cubicBezTo>
                  <a:lnTo>
                    <a:pt x="49025" y="19543"/>
                  </a:lnTo>
                  <a:cubicBezTo>
                    <a:pt x="48272" y="17647"/>
                    <a:pt x="47279" y="16022"/>
                    <a:pt x="46015" y="14397"/>
                  </a:cubicBezTo>
                  <a:lnTo>
                    <a:pt x="50289" y="10124"/>
                  </a:lnTo>
                  <a:cubicBezTo>
                    <a:pt x="48904" y="8499"/>
                    <a:pt x="47279" y="6873"/>
                    <a:pt x="45383" y="5609"/>
                  </a:cubicBezTo>
                  <a:cubicBezTo>
                    <a:pt x="43638" y="4225"/>
                    <a:pt x="41621" y="3112"/>
                    <a:pt x="39605" y="2359"/>
                  </a:cubicBezTo>
                  <a:lnTo>
                    <a:pt x="36866" y="7626"/>
                  </a:lnTo>
                  <a:cubicBezTo>
                    <a:pt x="34970" y="6873"/>
                    <a:pt x="32984" y="6362"/>
                    <a:pt x="31088" y="6241"/>
                  </a:cubicBezTo>
                  <a:lnTo>
                    <a:pt x="30968" y="102"/>
                  </a:lnTo>
                  <a:cubicBezTo>
                    <a:pt x="30202" y="34"/>
                    <a:pt x="29437" y="1"/>
                    <a:pt x="28672" y="1"/>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7"/>
            <p:cNvSpPr/>
            <p:nvPr/>
          </p:nvSpPr>
          <p:spPr>
            <a:xfrm>
              <a:off x="2342983" y="2341694"/>
              <a:ext cx="231892" cy="127656"/>
            </a:xfrm>
            <a:custGeom>
              <a:avLst/>
              <a:gdLst/>
              <a:ahLst/>
              <a:cxnLst/>
              <a:rect l="l" t="t" r="r" b="b"/>
              <a:pathLst>
                <a:path w="20863" h="11485" extrusionOk="0">
                  <a:moveTo>
                    <a:pt x="12038" y="6020"/>
                  </a:moveTo>
                  <a:lnTo>
                    <a:pt x="12038" y="6020"/>
                  </a:lnTo>
                  <a:cubicBezTo>
                    <a:pt x="12038" y="6020"/>
                    <a:pt x="12242" y="6033"/>
                    <a:pt x="12583" y="6050"/>
                  </a:cubicBezTo>
                  <a:lnTo>
                    <a:pt x="12583" y="6050"/>
                  </a:lnTo>
                  <a:cubicBezTo>
                    <a:pt x="12466" y="6056"/>
                    <a:pt x="12366" y="6059"/>
                    <a:pt x="12284" y="6059"/>
                  </a:cubicBezTo>
                  <a:cubicBezTo>
                    <a:pt x="12126" y="6059"/>
                    <a:pt x="12038" y="6047"/>
                    <a:pt x="12038" y="6020"/>
                  </a:cubicBezTo>
                  <a:close/>
                  <a:moveTo>
                    <a:pt x="11833" y="8362"/>
                  </a:moveTo>
                  <a:cubicBezTo>
                    <a:pt x="11713" y="8404"/>
                    <a:pt x="11647" y="8427"/>
                    <a:pt x="11647" y="8427"/>
                  </a:cubicBezTo>
                  <a:cubicBezTo>
                    <a:pt x="11666" y="8408"/>
                    <a:pt x="11731" y="8386"/>
                    <a:pt x="11833" y="8362"/>
                  </a:cubicBezTo>
                  <a:close/>
                  <a:moveTo>
                    <a:pt x="1626" y="1"/>
                  </a:moveTo>
                  <a:lnTo>
                    <a:pt x="0" y="11286"/>
                  </a:lnTo>
                  <a:cubicBezTo>
                    <a:pt x="0" y="11286"/>
                    <a:pt x="2001" y="11484"/>
                    <a:pt x="4866" y="11484"/>
                  </a:cubicBezTo>
                  <a:cubicBezTo>
                    <a:pt x="7118" y="11484"/>
                    <a:pt x="9903" y="11362"/>
                    <a:pt x="12670" y="10925"/>
                  </a:cubicBezTo>
                  <a:cubicBezTo>
                    <a:pt x="13344" y="10817"/>
                    <a:pt x="17126" y="9095"/>
                    <a:pt x="17827" y="8195"/>
                  </a:cubicBezTo>
                  <a:lnTo>
                    <a:pt x="17827" y="8195"/>
                  </a:lnTo>
                  <a:cubicBezTo>
                    <a:pt x="18756" y="7723"/>
                    <a:pt x="19425" y="7270"/>
                    <a:pt x="19548" y="6932"/>
                  </a:cubicBezTo>
                  <a:lnTo>
                    <a:pt x="19548" y="6932"/>
                  </a:lnTo>
                  <a:cubicBezTo>
                    <a:pt x="20355" y="6665"/>
                    <a:pt x="20863" y="6362"/>
                    <a:pt x="20796" y="6020"/>
                  </a:cubicBezTo>
                  <a:cubicBezTo>
                    <a:pt x="20768" y="5788"/>
                    <a:pt x="20275" y="5679"/>
                    <a:pt x="19536" y="5645"/>
                  </a:cubicBezTo>
                  <a:lnTo>
                    <a:pt x="19536" y="5645"/>
                  </a:lnTo>
                  <a:cubicBezTo>
                    <a:pt x="19719" y="5541"/>
                    <a:pt x="19817" y="5417"/>
                    <a:pt x="19803" y="5267"/>
                  </a:cubicBezTo>
                  <a:cubicBezTo>
                    <a:pt x="19803" y="4665"/>
                    <a:pt x="17546" y="4274"/>
                    <a:pt x="16041" y="4274"/>
                  </a:cubicBezTo>
                  <a:cubicBezTo>
                    <a:pt x="14416" y="4154"/>
                    <a:pt x="11647" y="3763"/>
                    <a:pt x="11406" y="3281"/>
                  </a:cubicBezTo>
                  <a:cubicBezTo>
                    <a:pt x="11286" y="2890"/>
                    <a:pt x="15048" y="2649"/>
                    <a:pt x="15168" y="2017"/>
                  </a:cubicBezTo>
                  <a:cubicBezTo>
                    <a:pt x="15168" y="1385"/>
                    <a:pt x="4123" y="272"/>
                    <a:pt x="1626" y="1"/>
                  </a:cubicBezTo>
                  <a:close/>
                </a:path>
              </a:pathLst>
            </a:custGeom>
            <a:solidFill>
              <a:srgbClr val="F9CA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7"/>
            <p:cNvSpPr/>
            <p:nvPr/>
          </p:nvSpPr>
          <p:spPr>
            <a:xfrm>
              <a:off x="1491340" y="1849977"/>
              <a:ext cx="525506" cy="739937"/>
            </a:xfrm>
            <a:custGeom>
              <a:avLst/>
              <a:gdLst/>
              <a:ahLst/>
              <a:cxnLst/>
              <a:rect l="l" t="t" r="r" b="b"/>
              <a:pathLst>
                <a:path w="47279" h="66571" extrusionOk="0">
                  <a:moveTo>
                    <a:pt x="29102" y="1"/>
                  </a:moveTo>
                  <a:cubicBezTo>
                    <a:pt x="29102" y="1"/>
                    <a:pt x="7765" y="1866"/>
                    <a:pt x="0" y="61183"/>
                  </a:cubicBezTo>
                  <a:lnTo>
                    <a:pt x="43637" y="66570"/>
                  </a:lnTo>
                  <a:cubicBezTo>
                    <a:pt x="43637" y="66570"/>
                    <a:pt x="47279" y="45383"/>
                    <a:pt x="46647" y="28199"/>
                  </a:cubicBezTo>
                  <a:cubicBezTo>
                    <a:pt x="46256" y="17305"/>
                    <a:pt x="42012" y="8758"/>
                    <a:pt x="39876" y="4124"/>
                  </a:cubicBezTo>
                  <a:cubicBezTo>
                    <a:pt x="39876" y="4124"/>
                    <a:pt x="39075" y="4508"/>
                    <a:pt x="37692" y="4508"/>
                  </a:cubicBezTo>
                  <a:cubicBezTo>
                    <a:pt x="36692" y="4508"/>
                    <a:pt x="35386" y="4307"/>
                    <a:pt x="33857" y="3612"/>
                  </a:cubicBezTo>
                  <a:cubicBezTo>
                    <a:pt x="29974" y="1987"/>
                    <a:pt x="29102" y="1"/>
                    <a:pt x="29102" y="1"/>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7"/>
            <p:cNvSpPr/>
            <p:nvPr/>
          </p:nvSpPr>
          <p:spPr>
            <a:xfrm>
              <a:off x="1792390" y="1895804"/>
              <a:ext cx="616160" cy="616160"/>
            </a:xfrm>
            <a:custGeom>
              <a:avLst/>
              <a:gdLst/>
              <a:ahLst/>
              <a:cxnLst/>
              <a:rect l="l" t="t" r="r" b="b"/>
              <a:pathLst>
                <a:path w="55435" h="55435" extrusionOk="0">
                  <a:moveTo>
                    <a:pt x="12791" y="1"/>
                  </a:moveTo>
                  <a:lnTo>
                    <a:pt x="0" y="23715"/>
                  </a:lnTo>
                  <a:cubicBezTo>
                    <a:pt x="0" y="23715"/>
                    <a:pt x="6772" y="46286"/>
                    <a:pt x="24829" y="51162"/>
                  </a:cubicBezTo>
                  <a:cubicBezTo>
                    <a:pt x="41140" y="55435"/>
                    <a:pt x="53659" y="55435"/>
                    <a:pt x="53659" y="55435"/>
                  </a:cubicBezTo>
                  <a:lnTo>
                    <a:pt x="55435" y="40267"/>
                  </a:lnTo>
                  <a:cubicBezTo>
                    <a:pt x="55435" y="40267"/>
                    <a:pt x="35723" y="36746"/>
                    <a:pt x="27597" y="31359"/>
                  </a:cubicBezTo>
                  <a:cubicBezTo>
                    <a:pt x="21307" y="27206"/>
                    <a:pt x="20194" y="14055"/>
                    <a:pt x="18569" y="9420"/>
                  </a:cubicBezTo>
                  <a:cubicBezTo>
                    <a:pt x="16432" y="3010"/>
                    <a:pt x="12791" y="1"/>
                    <a:pt x="12791" y="1"/>
                  </a:cubicBezTo>
                  <a:close/>
                </a:path>
              </a:pathLst>
            </a:custGeom>
            <a:solidFill>
              <a:srgbClr val="4B5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7"/>
            <p:cNvSpPr/>
            <p:nvPr/>
          </p:nvSpPr>
          <p:spPr>
            <a:xfrm>
              <a:off x="1795069" y="1855335"/>
              <a:ext cx="154888" cy="71258"/>
            </a:xfrm>
            <a:custGeom>
              <a:avLst/>
              <a:gdLst/>
              <a:ahLst/>
              <a:cxnLst/>
              <a:rect l="l" t="t" r="r" b="b"/>
              <a:pathLst>
                <a:path w="13935" h="6411" fill="none" extrusionOk="0">
                  <a:moveTo>
                    <a:pt x="0" y="0"/>
                  </a:moveTo>
                  <a:cubicBezTo>
                    <a:pt x="0" y="0"/>
                    <a:pt x="1384" y="4153"/>
                    <a:pt x="7644" y="5387"/>
                  </a:cubicBezTo>
                  <a:cubicBezTo>
                    <a:pt x="12158" y="6410"/>
                    <a:pt x="13934" y="5026"/>
                    <a:pt x="13934" y="5026"/>
                  </a:cubicBezTo>
                </a:path>
              </a:pathLst>
            </a:custGeom>
            <a:noFill/>
            <a:ln w="9775" cap="flat" cmpd="sng">
              <a:solidFill>
                <a:srgbClr val="21224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7"/>
            <p:cNvSpPr/>
            <p:nvPr/>
          </p:nvSpPr>
          <p:spPr>
            <a:xfrm>
              <a:off x="1795069" y="2109212"/>
              <a:ext cx="195357" cy="326159"/>
            </a:xfrm>
            <a:custGeom>
              <a:avLst/>
              <a:gdLst/>
              <a:ahLst/>
              <a:cxnLst/>
              <a:rect l="l" t="t" r="r" b="b"/>
              <a:pathLst>
                <a:path w="17576" h="29344" fill="none" extrusionOk="0">
                  <a:moveTo>
                    <a:pt x="17575" y="29343"/>
                  </a:moveTo>
                  <a:cubicBezTo>
                    <a:pt x="17575" y="29343"/>
                    <a:pt x="873" y="21669"/>
                    <a:pt x="0" y="1"/>
                  </a:cubicBezTo>
                </a:path>
              </a:pathLst>
            </a:custGeom>
            <a:noFill/>
            <a:ln w="9775" cap="flat" cmpd="sng">
              <a:solidFill>
                <a:srgbClr val="21224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7"/>
            <p:cNvSpPr/>
            <p:nvPr/>
          </p:nvSpPr>
          <p:spPr>
            <a:xfrm>
              <a:off x="2342983" y="2335002"/>
              <a:ext cx="25098" cy="175628"/>
            </a:xfrm>
            <a:custGeom>
              <a:avLst/>
              <a:gdLst/>
              <a:ahLst/>
              <a:cxnLst/>
              <a:rect l="l" t="t" r="r" b="b"/>
              <a:pathLst>
                <a:path w="2258" h="15801" fill="none" extrusionOk="0">
                  <a:moveTo>
                    <a:pt x="2257" y="1"/>
                  </a:moveTo>
                  <a:lnTo>
                    <a:pt x="0" y="15801"/>
                  </a:lnTo>
                </a:path>
              </a:pathLst>
            </a:custGeom>
            <a:noFill/>
            <a:ln w="9775" cap="flat" cmpd="sng">
              <a:solidFill>
                <a:srgbClr val="21224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7"/>
            <p:cNvSpPr/>
            <p:nvPr/>
          </p:nvSpPr>
          <p:spPr>
            <a:xfrm rot="-10040138">
              <a:off x="2733411" y="1340140"/>
              <a:ext cx="544002" cy="543984"/>
            </a:xfrm>
            <a:custGeom>
              <a:avLst/>
              <a:gdLst/>
              <a:ahLst/>
              <a:cxnLst/>
              <a:rect l="l" t="t" r="r" b="b"/>
              <a:pathLst>
                <a:path w="30042" h="30041" extrusionOk="0">
                  <a:moveTo>
                    <a:pt x="14990" y="8596"/>
                  </a:moveTo>
                  <a:cubicBezTo>
                    <a:pt x="17680" y="8596"/>
                    <a:pt x="20179" y="10295"/>
                    <a:pt x="21062" y="12981"/>
                  </a:cubicBezTo>
                  <a:cubicBezTo>
                    <a:pt x="22225" y="16347"/>
                    <a:pt x="20348" y="19960"/>
                    <a:pt x="17060" y="21061"/>
                  </a:cubicBezTo>
                  <a:cubicBezTo>
                    <a:pt x="16366" y="21301"/>
                    <a:pt x="15661" y="21415"/>
                    <a:pt x="14969" y="21415"/>
                  </a:cubicBezTo>
                  <a:cubicBezTo>
                    <a:pt x="12308" y="21415"/>
                    <a:pt x="9841" y="19731"/>
                    <a:pt x="8918" y="17060"/>
                  </a:cubicBezTo>
                  <a:cubicBezTo>
                    <a:pt x="7817" y="13695"/>
                    <a:pt x="9632" y="10081"/>
                    <a:pt x="12982" y="8918"/>
                  </a:cubicBezTo>
                  <a:cubicBezTo>
                    <a:pt x="13648" y="8700"/>
                    <a:pt x="14325" y="8596"/>
                    <a:pt x="14990" y="8596"/>
                  </a:cubicBezTo>
                  <a:close/>
                  <a:moveTo>
                    <a:pt x="13695" y="0"/>
                  </a:moveTo>
                  <a:cubicBezTo>
                    <a:pt x="12532" y="62"/>
                    <a:pt x="11369" y="326"/>
                    <a:pt x="10268" y="714"/>
                  </a:cubicBezTo>
                  <a:cubicBezTo>
                    <a:pt x="9104" y="1101"/>
                    <a:pt x="8003" y="1613"/>
                    <a:pt x="7042" y="2203"/>
                  </a:cubicBezTo>
                  <a:lnTo>
                    <a:pt x="8469" y="5103"/>
                  </a:lnTo>
                  <a:cubicBezTo>
                    <a:pt x="7616" y="5692"/>
                    <a:pt x="6778" y="6328"/>
                    <a:pt x="6065" y="7165"/>
                  </a:cubicBezTo>
                  <a:lnTo>
                    <a:pt x="3490" y="5304"/>
                  </a:lnTo>
                  <a:cubicBezTo>
                    <a:pt x="1939" y="7103"/>
                    <a:pt x="838" y="9306"/>
                    <a:pt x="326" y="11570"/>
                  </a:cubicBezTo>
                  <a:lnTo>
                    <a:pt x="3351" y="12593"/>
                  </a:lnTo>
                  <a:cubicBezTo>
                    <a:pt x="3165" y="13633"/>
                    <a:pt x="3103" y="14672"/>
                    <a:pt x="3165" y="15773"/>
                  </a:cubicBezTo>
                  <a:lnTo>
                    <a:pt x="1" y="16285"/>
                  </a:lnTo>
                  <a:cubicBezTo>
                    <a:pt x="63" y="17448"/>
                    <a:pt x="326" y="18611"/>
                    <a:pt x="714" y="19774"/>
                  </a:cubicBezTo>
                  <a:cubicBezTo>
                    <a:pt x="1102" y="20937"/>
                    <a:pt x="1614" y="21976"/>
                    <a:pt x="2188" y="22938"/>
                  </a:cubicBezTo>
                  <a:lnTo>
                    <a:pt x="5041" y="21511"/>
                  </a:lnTo>
                  <a:cubicBezTo>
                    <a:pt x="5677" y="22426"/>
                    <a:pt x="6328" y="23201"/>
                    <a:pt x="7166" y="23915"/>
                  </a:cubicBezTo>
                  <a:lnTo>
                    <a:pt x="5289" y="26551"/>
                  </a:lnTo>
                  <a:cubicBezTo>
                    <a:pt x="7104" y="28102"/>
                    <a:pt x="9306" y="29141"/>
                    <a:pt x="11570" y="29731"/>
                  </a:cubicBezTo>
                  <a:lnTo>
                    <a:pt x="12594" y="26629"/>
                  </a:lnTo>
                  <a:cubicBezTo>
                    <a:pt x="13388" y="26818"/>
                    <a:pt x="14182" y="26899"/>
                    <a:pt x="14996" y="26899"/>
                  </a:cubicBezTo>
                  <a:cubicBezTo>
                    <a:pt x="15248" y="26899"/>
                    <a:pt x="15501" y="26892"/>
                    <a:pt x="15758" y="26877"/>
                  </a:cubicBezTo>
                  <a:lnTo>
                    <a:pt x="16285" y="30041"/>
                  </a:lnTo>
                  <a:cubicBezTo>
                    <a:pt x="17448" y="29917"/>
                    <a:pt x="18611" y="29731"/>
                    <a:pt x="19775" y="29343"/>
                  </a:cubicBezTo>
                  <a:cubicBezTo>
                    <a:pt x="20938" y="28955"/>
                    <a:pt x="21961" y="28428"/>
                    <a:pt x="22938" y="27854"/>
                  </a:cubicBezTo>
                  <a:lnTo>
                    <a:pt x="21512" y="24938"/>
                  </a:lnTo>
                  <a:cubicBezTo>
                    <a:pt x="22427" y="24365"/>
                    <a:pt x="23202" y="23651"/>
                    <a:pt x="23900" y="22876"/>
                  </a:cubicBezTo>
                  <a:lnTo>
                    <a:pt x="26552" y="24690"/>
                  </a:lnTo>
                  <a:cubicBezTo>
                    <a:pt x="28041" y="22876"/>
                    <a:pt x="29142" y="20736"/>
                    <a:pt x="29716" y="18409"/>
                  </a:cubicBezTo>
                  <a:lnTo>
                    <a:pt x="26614" y="17448"/>
                  </a:lnTo>
                  <a:cubicBezTo>
                    <a:pt x="26878" y="16409"/>
                    <a:pt x="26940" y="15307"/>
                    <a:pt x="26878" y="14284"/>
                  </a:cubicBezTo>
                  <a:lnTo>
                    <a:pt x="30041" y="13695"/>
                  </a:lnTo>
                  <a:cubicBezTo>
                    <a:pt x="29917" y="12531"/>
                    <a:pt x="29716" y="11368"/>
                    <a:pt x="29328" y="10267"/>
                  </a:cubicBezTo>
                  <a:cubicBezTo>
                    <a:pt x="28940" y="9104"/>
                    <a:pt x="28428" y="8018"/>
                    <a:pt x="27777" y="7041"/>
                  </a:cubicBezTo>
                  <a:lnTo>
                    <a:pt x="24939" y="8530"/>
                  </a:lnTo>
                  <a:cubicBezTo>
                    <a:pt x="24365" y="7631"/>
                    <a:pt x="23652" y="6778"/>
                    <a:pt x="22876" y="6080"/>
                  </a:cubicBezTo>
                  <a:lnTo>
                    <a:pt x="24675" y="3490"/>
                  </a:lnTo>
                  <a:cubicBezTo>
                    <a:pt x="22876" y="1939"/>
                    <a:pt x="20736" y="838"/>
                    <a:pt x="18410" y="326"/>
                  </a:cubicBezTo>
                  <a:lnTo>
                    <a:pt x="17448" y="3366"/>
                  </a:lnTo>
                  <a:cubicBezTo>
                    <a:pt x="16665" y="3214"/>
                    <a:pt x="15846" y="3141"/>
                    <a:pt x="15052" y="3141"/>
                  </a:cubicBezTo>
                  <a:cubicBezTo>
                    <a:pt x="14793" y="3141"/>
                    <a:pt x="14536" y="3149"/>
                    <a:pt x="14284" y="3164"/>
                  </a:cubicBezTo>
                  <a:lnTo>
                    <a:pt x="13695" y="0"/>
                  </a:ln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7"/>
            <p:cNvSpPr/>
            <p:nvPr/>
          </p:nvSpPr>
          <p:spPr>
            <a:xfrm rot="-10040138">
              <a:off x="3541676" y="1157362"/>
              <a:ext cx="409459" cy="408626"/>
            </a:xfrm>
            <a:custGeom>
              <a:avLst/>
              <a:gdLst/>
              <a:ahLst/>
              <a:cxnLst/>
              <a:rect l="l" t="t" r="r" b="b"/>
              <a:pathLst>
                <a:path w="22612" h="22566" extrusionOk="0">
                  <a:moveTo>
                    <a:pt x="11306" y="7075"/>
                  </a:moveTo>
                  <a:cubicBezTo>
                    <a:pt x="9484" y="7075"/>
                    <a:pt x="7764" y="8277"/>
                    <a:pt x="7227" y="10081"/>
                  </a:cubicBezTo>
                  <a:cubicBezTo>
                    <a:pt x="6591" y="12346"/>
                    <a:pt x="7878" y="14672"/>
                    <a:pt x="10143" y="15323"/>
                  </a:cubicBezTo>
                  <a:cubicBezTo>
                    <a:pt x="10526" y="15437"/>
                    <a:pt x="10913" y="15491"/>
                    <a:pt x="11294" y="15491"/>
                  </a:cubicBezTo>
                  <a:cubicBezTo>
                    <a:pt x="13093" y="15491"/>
                    <a:pt x="14770" y="14289"/>
                    <a:pt x="15307" y="12485"/>
                  </a:cubicBezTo>
                  <a:cubicBezTo>
                    <a:pt x="15959" y="10221"/>
                    <a:pt x="14733" y="7895"/>
                    <a:pt x="12469" y="7243"/>
                  </a:cubicBezTo>
                  <a:cubicBezTo>
                    <a:pt x="12084" y="7129"/>
                    <a:pt x="11692" y="7075"/>
                    <a:pt x="11306" y="7075"/>
                  </a:cubicBezTo>
                  <a:close/>
                  <a:moveTo>
                    <a:pt x="11299" y="5580"/>
                  </a:moveTo>
                  <a:cubicBezTo>
                    <a:pt x="11834" y="5580"/>
                    <a:pt x="12378" y="5656"/>
                    <a:pt x="12919" y="5816"/>
                  </a:cubicBezTo>
                  <a:cubicBezTo>
                    <a:pt x="15897" y="6669"/>
                    <a:pt x="17634" y="9833"/>
                    <a:pt x="16796" y="12873"/>
                  </a:cubicBezTo>
                  <a:cubicBezTo>
                    <a:pt x="16056" y="15359"/>
                    <a:pt x="13776" y="16986"/>
                    <a:pt x="11307" y="16986"/>
                  </a:cubicBezTo>
                  <a:cubicBezTo>
                    <a:pt x="10773" y="16986"/>
                    <a:pt x="10231" y="16910"/>
                    <a:pt x="9693" y="16750"/>
                  </a:cubicBezTo>
                  <a:cubicBezTo>
                    <a:pt x="6653" y="15897"/>
                    <a:pt x="4963" y="12733"/>
                    <a:pt x="5816" y="9694"/>
                  </a:cubicBezTo>
                  <a:cubicBezTo>
                    <a:pt x="6555" y="7207"/>
                    <a:pt x="8826" y="5580"/>
                    <a:pt x="11299" y="5580"/>
                  </a:cubicBezTo>
                  <a:close/>
                  <a:moveTo>
                    <a:pt x="11818" y="1"/>
                  </a:moveTo>
                  <a:lnTo>
                    <a:pt x="11492" y="2404"/>
                  </a:lnTo>
                  <a:cubicBezTo>
                    <a:pt x="11342" y="2389"/>
                    <a:pt x="11190" y="2383"/>
                    <a:pt x="11037" y="2383"/>
                  </a:cubicBezTo>
                  <a:cubicBezTo>
                    <a:pt x="10398" y="2383"/>
                    <a:pt x="9741" y="2502"/>
                    <a:pt x="9166" y="2653"/>
                  </a:cubicBezTo>
                  <a:lnTo>
                    <a:pt x="8328" y="388"/>
                  </a:lnTo>
                  <a:cubicBezTo>
                    <a:pt x="6591" y="854"/>
                    <a:pt x="5040" y="1691"/>
                    <a:pt x="3676" y="2916"/>
                  </a:cubicBezTo>
                  <a:lnTo>
                    <a:pt x="5164" y="4855"/>
                  </a:lnTo>
                  <a:cubicBezTo>
                    <a:pt x="4575" y="5367"/>
                    <a:pt x="4063" y="6018"/>
                    <a:pt x="3676" y="6669"/>
                  </a:cubicBezTo>
                  <a:lnTo>
                    <a:pt x="1473" y="5692"/>
                  </a:lnTo>
                  <a:cubicBezTo>
                    <a:pt x="1024" y="6468"/>
                    <a:pt x="698" y="7243"/>
                    <a:pt x="450" y="8143"/>
                  </a:cubicBezTo>
                  <a:cubicBezTo>
                    <a:pt x="186" y="8996"/>
                    <a:pt x="62" y="9895"/>
                    <a:pt x="0" y="10733"/>
                  </a:cubicBezTo>
                  <a:lnTo>
                    <a:pt x="2388" y="11058"/>
                  </a:lnTo>
                  <a:cubicBezTo>
                    <a:pt x="2388" y="11896"/>
                    <a:pt x="2450" y="12671"/>
                    <a:pt x="2636" y="13447"/>
                  </a:cubicBezTo>
                  <a:lnTo>
                    <a:pt x="388" y="14284"/>
                  </a:lnTo>
                  <a:cubicBezTo>
                    <a:pt x="900" y="15975"/>
                    <a:pt x="1737" y="17587"/>
                    <a:pt x="2900" y="18875"/>
                  </a:cubicBezTo>
                  <a:lnTo>
                    <a:pt x="4839" y="17448"/>
                  </a:lnTo>
                  <a:cubicBezTo>
                    <a:pt x="5428" y="17975"/>
                    <a:pt x="6002" y="18487"/>
                    <a:pt x="6715" y="18937"/>
                  </a:cubicBezTo>
                  <a:lnTo>
                    <a:pt x="5676" y="21077"/>
                  </a:lnTo>
                  <a:cubicBezTo>
                    <a:pt x="6452" y="21527"/>
                    <a:pt x="7289" y="21852"/>
                    <a:pt x="8142" y="22101"/>
                  </a:cubicBezTo>
                  <a:cubicBezTo>
                    <a:pt x="9042" y="22364"/>
                    <a:pt x="9879" y="22488"/>
                    <a:pt x="10779" y="22566"/>
                  </a:cubicBezTo>
                  <a:lnTo>
                    <a:pt x="11104" y="20162"/>
                  </a:lnTo>
                  <a:cubicBezTo>
                    <a:pt x="11254" y="20177"/>
                    <a:pt x="11404" y="20184"/>
                    <a:pt x="11554" y="20184"/>
                  </a:cubicBezTo>
                  <a:cubicBezTo>
                    <a:pt x="12179" y="20184"/>
                    <a:pt x="12805" y="20064"/>
                    <a:pt x="13431" y="19914"/>
                  </a:cubicBezTo>
                  <a:lnTo>
                    <a:pt x="14268" y="22178"/>
                  </a:lnTo>
                  <a:cubicBezTo>
                    <a:pt x="16021" y="21713"/>
                    <a:pt x="17571" y="20813"/>
                    <a:pt x="18921" y="19650"/>
                  </a:cubicBezTo>
                  <a:lnTo>
                    <a:pt x="17447" y="17712"/>
                  </a:lnTo>
                  <a:cubicBezTo>
                    <a:pt x="18021" y="17200"/>
                    <a:pt x="18533" y="16548"/>
                    <a:pt x="18921" y="15897"/>
                  </a:cubicBezTo>
                  <a:lnTo>
                    <a:pt x="21123" y="16874"/>
                  </a:lnTo>
                  <a:cubicBezTo>
                    <a:pt x="21573" y="16099"/>
                    <a:pt x="21898" y="15323"/>
                    <a:pt x="22162" y="14424"/>
                  </a:cubicBezTo>
                  <a:cubicBezTo>
                    <a:pt x="22410" y="13571"/>
                    <a:pt x="22550" y="12671"/>
                    <a:pt x="22612" y="11834"/>
                  </a:cubicBezTo>
                  <a:lnTo>
                    <a:pt x="20224" y="11508"/>
                  </a:lnTo>
                  <a:cubicBezTo>
                    <a:pt x="20224" y="10671"/>
                    <a:pt x="20161" y="9895"/>
                    <a:pt x="19960" y="9120"/>
                  </a:cubicBezTo>
                  <a:lnTo>
                    <a:pt x="22224" y="8282"/>
                  </a:lnTo>
                  <a:cubicBezTo>
                    <a:pt x="21712" y="6592"/>
                    <a:pt x="20859" y="4979"/>
                    <a:pt x="19634" y="3692"/>
                  </a:cubicBezTo>
                  <a:lnTo>
                    <a:pt x="17758" y="5118"/>
                  </a:lnTo>
                  <a:cubicBezTo>
                    <a:pt x="17184" y="4529"/>
                    <a:pt x="16594" y="4079"/>
                    <a:pt x="15897" y="3630"/>
                  </a:cubicBezTo>
                  <a:lnTo>
                    <a:pt x="16858" y="1427"/>
                  </a:lnTo>
                  <a:cubicBezTo>
                    <a:pt x="16145" y="1040"/>
                    <a:pt x="15307" y="652"/>
                    <a:pt x="14470" y="388"/>
                  </a:cubicBezTo>
                  <a:cubicBezTo>
                    <a:pt x="13570" y="202"/>
                    <a:pt x="12717" y="1"/>
                    <a:pt x="11818" y="1"/>
                  </a:cubicBez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7"/>
            <p:cNvSpPr/>
            <p:nvPr/>
          </p:nvSpPr>
          <p:spPr>
            <a:xfrm rot="-10040213">
              <a:off x="4298300" y="1191813"/>
              <a:ext cx="256324" cy="255802"/>
            </a:xfrm>
            <a:custGeom>
              <a:avLst/>
              <a:gdLst/>
              <a:ahLst/>
              <a:cxnLst/>
              <a:rect l="l" t="t" r="r" b="b"/>
              <a:pathLst>
                <a:path w="22612" h="22566" extrusionOk="0">
                  <a:moveTo>
                    <a:pt x="11306" y="7075"/>
                  </a:moveTo>
                  <a:cubicBezTo>
                    <a:pt x="9484" y="7075"/>
                    <a:pt x="7764" y="8277"/>
                    <a:pt x="7227" y="10081"/>
                  </a:cubicBezTo>
                  <a:cubicBezTo>
                    <a:pt x="6591" y="12346"/>
                    <a:pt x="7878" y="14672"/>
                    <a:pt x="10143" y="15323"/>
                  </a:cubicBezTo>
                  <a:cubicBezTo>
                    <a:pt x="10526" y="15437"/>
                    <a:pt x="10913" y="15491"/>
                    <a:pt x="11294" y="15491"/>
                  </a:cubicBezTo>
                  <a:cubicBezTo>
                    <a:pt x="13093" y="15491"/>
                    <a:pt x="14770" y="14289"/>
                    <a:pt x="15307" y="12485"/>
                  </a:cubicBezTo>
                  <a:cubicBezTo>
                    <a:pt x="15959" y="10221"/>
                    <a:pt x="14733" y="7895"/>
                    <a:pt x="12469" y="7243"/>
                  </a:cubicBezTo>
                  <a:cubicBezTo>
                    <a:pt x="12084" y="7129"/>
                    <a:pt x="11692" y="7075"/>
                    <a:pt x="11306" y="7075"/>
                  </a:cubicBezTo>
                  <a:close/>
                  <a:moveTo>
                    <a:pt x="11299" y="5580"/>
                  </a:moveTo>
                  <a:cubicBezTo>
                    <a:pt x="11834" y="5580"/>
                    <a:pt x="12378" y="5656"/>
                    <a:pt x="12919" y="5816"/>
                  </a:cubicBezTo>
                  <a:cubicBezTo>
                    <a:pt x="15897" y="6669"/>
                    <a:pt x="17634" y="9833"/>
                    <a:pt x="16796" y="12873"/>
                  </a:cubicBezTo>
                  <a:cubicBezTo>
                    <a:pt x="16056" y="15359"/>
                    <a:pt x="13776" y="16986"/>
                    <a:pt x="11307" y="16986"/>
                  </a:cubicBezTo>
                  <a:cubicBezTo>
                    <a:pt x="10773" y="16986"/>
                    <a:pt x="10231" y="16910"/>
                    <a:pt x="9693" y="16750"/>
                  </a:cubicBezTo>
                  <a:cubicBezTo>
                    <a:pt x="6653" y="15897"/>
                    <a:pt x="4963" y="12733"/>
                    <a:pt x="5816" y="9694"/>
                  </a:cubicBezTo>
                  <a:cubicBezTo>
                    <a:pt x="6555" y="7207"/>
                    <a:pt x="8826" y="5580"/>
                    <a:pt x="11299" y="5580"/>
                  </a:cubicBezTo>
                  <a:close/>
                  <a:moveTo>
                    <a:pt x="11818" y="1"/>
                  </a:moveTo>
                  <a:lnTo>
                    <a:pt x="11492" y="2404"/>
                  </a:lnTo>
                  <a:cubicBezTo>
                    <a:pt x="11342" y="2389"/>
                    <a:pt x="11190" y="2383"/>
                    <a:pt x="11037" y="2383"/>
                  </a:cubicBezTo>
                  <a:cubicBezTo>
                    <a:pt x="10398" y="2383"/>
                    <a:pt x="9741" y="2502"/>
                    <a:pt x="9166" y="2653"/>
                  </a:cubicBezTo>
                  <a:lnTo>
                    <a:pt x="8328" y="388"/>
                  </a:lnTo>
                  <a:cubicBezTo>
                    <a:pt x="6591" y="854"/>
                    <a:pt x="5040" y="1691"/>
                    <a:pt x="3676" y="2916"/>
                  </a:cubicBezTo>
                  <a:lnTo>
                    <a:pt x="5164" y="4855"/>
                  </a:lnTo>
                  <a:cubicBezTo>
                    <a:pt x="4575" y="5367"/>
                    <a:pt x="4063" y="6018"/>
                    <a:pt x="3676" y="6669"/>
                  </a:cubicBezTo>
                  <a:lnTo>
                    <a:pt x="1473" y="5692"/>
                  </a:lnTo>
                  <a:cubicBezTo>
                    <a:pt x="1024" y="6468"/>
                    <a:pt x="698" y="7243"/>
                    <a:pt x="450" y="8143"/>
                  </a:cubicBezTo>
                  <a:cubicBezTo>
                    <a:pt x="186" y="8996"/>
                    <a:pt x="62" y="9895"/>
                    <a:pt x="0" y="10733"/>
                  </a:cubicBezTo>
                  <a:lnTo>
                    <a:pt x="2388" y="11058"/>
                  </a:lnTo>
                  <a:cubicBezTo>
                    <a:pt x="2388" y="11896"/>
                    <a:pt x="2450" y="12671"/>
                    <a:pt x="2636" y="13447"/>
                  </a:cubicBezTo>
                  <a:lnTo>
                    <a:pt x="388" y="14284"/>
                  </a:lnTo>
                  <a:cubicBezTo>
                    <a:pt x="900" y="15975"/>
                    <a:pt x="1737" y="17587"/>
                    <a:pt x="2900" y="18875"/>
                  </a:cubicBezTo>
                  <a:lnTo>
                    <a:pt x="4839" y="17448"/>
                  </a:lnTo>
                  <a:cubicBezTo>
                    <a:pt x="5428" y="17975"/>
                    <a:pt x="6002" y="18487"/>
                    <a:pt x="6715" y="18937"/>
                  </a:cubicBezTo>
                  <a:lnTo>
                    <a:pt x="5676" y="21077"/>
                  </a:lnTo>
                  <a:cubicBezTo>
                    <a:pt x="6452" y="21527"/>
                    <a:pt x="7289" y="21852"/>
                    <a:pt x="8142" y="22101"/>
                  </a:cubicBezTo>
                  <a:cubicBezTo>
                    <a:pt x="9042" y="22364"/>
                    <a:pt x="9879" y="22488"/>
                    <a:pt x="10779" y="22566"/>
                  </a:cubicBezTo>
                  <a:lnTo>
                    <a:pt x="11104" y="20162"/>
                  </a:lnTo>
                  <a:cubicBezTo>
                    <a:pt x="11254" y="20177"/>
                    <a:pt x="11404" y="20184"/>
                    <a:pt x="11554" y="20184"/>
                  </a:cubicBezTo>
                  <a:cubicBezTo>
                    <a:pt x="12179" y="20184"/>
                    <a:pt x="12805" y="20064"/>
                    <a:pt x="13431" y="19914"/>
                  </a:cubicBezTo>
                  <a:lnTo>
                    <a:pt x="14268" y="22178"/>
                  </a:lnTo>
                  <a:cubicBezTo>
                    <a:pt x="16021" y="21713"/>
                    <a:pt x="17571" y="20813"/>
                    <a:pt x="18921" y="19650"/>
                  </a:cubicBezTo>
                  <a:lnTo>
                    <a:pt x="17447" y="17712"/>
                  </a:lnTo>
                  <a:cubicBezTo>
                    <a:pt x="18021" y="17200"/>
                    <a:pt x="18533" y="16548"/>
                    <a:pt x="18921" y="15897"/>
                  </a:cubicBezTo>
                  <a:lnTo>
                    <a:pt x="21123" y="16874"/>
                  </a:lnTo>
                  <a:cubicBezTo>
                    <a:pt x="21573" y="16099"/>
                    <a:pt x="21898" y="15323"/>
                    <a:pt x="22162" y="14424"/>
                  </a:cubicBezTo>
                  <a:cubicBezTo>
                    <a:pt x="22410" y="13571"/>
                    <a:pt x="22550" y="12671"/>
                    <a:pt x="22612" y="11834"/>
                  </a:cubicBezTo>
                  <a:lnTo>
                    <a:pt x="20224" y="11508"/>
                  </a:lnTo>
                  <a:cubicBezTo>
                    <a:pt x="20224" y="10671"/>
                    <a:pt x="20161" y="9895"/>
                    <a:pt x="19960" y="9120"/>
                  </a:cubicBezTo>
                  <a:lnTo>
                    <a:pt x="22224" y="8282"/>
                  </a:lnTo>
                  <a:cubicBezTo>
                    <a:pt x="21712" y="6592"/>
                    <a:pt x="20859" y="4979"/>
                    <a:pt x="19634" y="3692"/>
                  </a:cubicBezTo>
                  <a:lnTo>
                    <a:pt x="17758" y="5118"/>
                  </a:lnTo>
                  <a:cubicBezTo>
                    <a:pt x="17184" y="4529"/>
                    <a:pt x="16594" y="4079"/>
                    <a:pt x="15897" y="3630"/>
                  </a:cubicBezTo>
                  <a:lnTo>
                    <a:pt x="16858" y="1427"/>
                  </a:lnTo>
                  <a:cubicBezTo>
                    <a:pt x="16145" y="1040"/>
                    <a:pt x="15307" y="652"/>
                    <a:pt x="14470" y="388"/>
                  </a:cubicBezTo>
                  <a:cubicBezTo>
                    <a:pt x="13570" y="202"/>
                    <a:pt x="12717" y="1"/>
                    <a:pt x="11818" y="1"/>
                  </a:cubicBezTo>
                  <a:close/>
                </a:path>
              </a:pathLst>
            </a:custGeom>
            <a:solidFill>
              <a:srgbClr val="E4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8"/>
          <p:cNvSpPr txBox="1">
            <a:spLocks noGrp="1"/>
          </p:cNvSpPr>
          <p:nvPr>
            <p:ph type="title"/>
          </p:nvPr>
        </p:nvSpPr>
        <p:spPr>
          <a:xfrm>
            <a:off x="631150" y="378450"/>
            <a:ext cx="769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City</a:t>
            </a:r>
            <a:endParaRPr/>
          </a:p>
        </p:txBody>
      </p:sp>
      <p:sp>
        <p:nvSpPr>
          <p:cNvPr id="2213" name="Google Shape;2213;p38"/>
          <p:cNvSpPr txBox="1">
            <a:spLocks noGrp="1"/>
          </p:cNvSpPr>
          <p:nvPr>
            <p:ph type="subTitle" idx="1"/>
          </p:nvPr>
        </p:nvSpPr>
        <p:spPr>
          <a:xfrm>
            <a:off x="223825" y="827075"/>
            <a:ext cx="4412100" cy="13209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sz="1100"/>
          </a:p>
          <a:p>
            <a:pPr marL="457200" lvl="0" indent="0" algn="l" rtl="0">
              <a:spcBef>
                <a:spcPts val="0"/>
              </a:spcBef>
              <a:spcAft>
                <a:spcPts val="0"/>
              </a:spcAft>
              <a:buNone/>
            </a:pPr>
            <a:endParaRPr sz="500"/>
          </a:p>
          <a:p>
            <a:pPr marL="457200" lvl="0" indent="-298450" algn="l" rtl="0">
              <a:spcBef>
                <a:spcPts val="0"/>
              </a:spcBef>
              <a:spcAft>
                <a:spcPts val="0"/>
              </a:spcAft>
              <a:buSzPts val="1100"/>
              <a:buChar char="-"/>
            </a:pPr>
            <a:r>
              <a:rPr lang="en" sz="1100"/>
              <a:t>Top 10 cities the company hires from and their corresponding CDI</a:t>
            </a:r>
            <a:endParaRPr sz="1100"/>
          </a:p>
          <a:p>
            <a:pPr marL="457200" lvl="0" indent="-298450" algn="l" rtl="0">
              <a:spcBef>
                <a:spcPts val="0"/>
              </a:spcBef>
              <a:spcAft>
                <a:spcPts val="0"/>
              </a:spcAft>
              <a:buSzPts val="1100"/>
              <a:buChar char="-"/>
            </a:pPr>
            <a:r>
              <a:rPr lang="en" sz="1100"/>
              <a:t>How is CDI correlated with an individual’s education level?</a:t>
            </a:r>
            <a:endParaRPr sz="1100"/>
          </a:p>
          <a:p>
            <a:pPr marL="0" lvl="0" indent="0" algn="l" rtl="0">
              <a:spcBef>
                <a:spcPts val="0"/>
              </a:spcBef>
              <a:spcAft>
                <a:spcPts val="0"/>
              </a:spcAft>
              <a:buNone/>
            </a:pPr>
            <a:endParaRPr sz="1100"/>
          </a:p>
          <a:p>
            <a:pPr marL="457200" lvl="0" indent="0" algn="l" rtl="0">
              <a:spcBef>
                <a:spcPts val="0"/>
              </a:spcBef>
              <a:spcAft>
                <a:spcPts val="0"/>
              </a:spcAft>
              <a:buNone/>
            </a:pPr>
            <a:endParaRPr sz="1100"/>
          </a:p>
        </p:txBody>
      </p:sp>
      <p:pic>
        <p:nvPicPr>
          <p:cNvPr id="2214" name="Google Shape;2214;p38"/>
          <p:cNvPicPr preferRelativeResize="0"/>
          <p:nvPr/>
        </p:nvPicPr>
        <p:blipFill>
          <a:blip r:embed="rId3">
            <a:alphaModFix/>
          </a:blip>
          <a:stretch>
            <a:fillRect/>
          </a:stretch>
        </p:blipFill>
        <p:spPr>
          <a:xfrm>
            <a:off x="344176" y="2289300"/>
            <a:ext cx="3525025" cy="2135824"/>
          </a:xfrm>
          <a:prstGeom prst="rect">
            <a:avLst/>
          </a:prstGeom>
          <a:noFill/>
          <a:ln w="9525" cap="flat" cmpd="sng">
            <a:solidFill>
              <a:schemeClr val="dk1"/>
            </a:solidFill>
            <a:prstDash val="solid"/>
            <a:round/>
            <a:headEnd type="none" w="sm" len="sm"/>
            <a:tailEnd type="none" w="sm" len="sm"/>
          </a:ln>
        </p:spPr>
      </p:pic>
      <p:pic>
        <p:nvPicPr>
          <p:cNvPr id="2215" name="Google Shape;2215;p38"/>
          <p:cNvPicPr preferRelativeResize="0"/>
          <p:nvPr/>
        </p:nvPicPr>
        <p:blipFill>
          <a:blip r:embed="rId4">
            <a:alphaModFix/>
          </a:blip>
          <a:stretch>
            <a:fillRect/>
          </a:stretch>
        </p:blipFill>
        <p:spPr>
          <a:xfrm>
            <a:off x="4030013" y="1734413"/>
            <a:ext cx="2573737" cy="2690725"/>
          </a:xfrm>
          <a:prstGeom prst="rect">
            <a:avLst/>
          </a:prstGeom>
          <a:noFill/>
          <a:ln>
            <a:noFill/>
          </a:ln>
        </p:spPr>
      </p:pic>
      <p:pic>
        <p:nvPicPr>
          <p:cNvPr id="2216" name="Google Shape;2216;p38"/>
          <p:cNvPicPr preferRelativeResize="0"/>
          <p:nvPr/>
        </p:nvPicPr>
        <p:blipFill>
          <a:blip r:embed="rId5">
            <a:alphaModFix/>
          </a:blip>
          <a:stretch>
            <a:fillRect/>
          </a:stretch>
        </p:blipFill>
        <p:spPr>
          <a:xfrm>
            <a:off x="6764575" y="1733063"/>
            <a:ext cx="2276450" cy="2693425"/>
          </a:xfrm>
          <a:prstGeom prst="rect">
            <a:avLst/>
          </a:prstGeom>
          <a:noFill/>
          <a:ln>
            <a:noFill/>
          </a:ln>
        </p:spPr>
      </p:pic>
    </p:spTree>
  </p:cSld>
  <p:clrMapOvr>
    <a:masterClrMapping/>
  </p:clrMapOvr>
</p:sld>
</file>

<file path=ppt/theme/theme1.xml><?xml version="1.0" encoding="utf-8"?>
<a:theme xmlns:a="http://schemas.openxmlformats.org/drawingml/2006/main"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1464</Words>
  <Application>Microsoft Office PowerPoint</Application>
  <PresentationFormat>On-screen Show (16:9)</PresentationFormat>
  <Paragraphs>183</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Comfortaa SemiBold</vt:lpstr>
      <vt:lpstr>Montserrat</vt:lpstr>
      <vt:lpstr>Catamaran</vt:lpstr>
      <vt:lpstr>Roboto</vt:lpstr>
      <vt:lpstr>Comfortaa</vt:lpstr>
      <vt:lpstr>HR Newsletter by Slidesgo</vt:lpstr>
      <vt:lpstr>HR Analytics: Job Change of Data Scientists</vt:lpstr>
      <vt:lpstr>TABLE OF CONTENTS</vt:lpstr>
      <vt:lpstr>Intro to Problem</vt:lpstr>
      <vt:lpstr>Overview </vt:lpstr>
      <vt:lpstr>Dataset Summary</vt:lpstr>
      <vt:lpstr>Dataset Processing</vt:lpstr>
      <vt:lpstr>Exploratory Data Analysis</vt:lpstr>
      <vt:lpstr>Gender</vt:lpstr>
      <vt:lpstr>City</vt:lpstr>
      <vt:lpstr>Education</vt:lpstr>
      <vt:lpstr>Gap Years/Relevant Experience </vt:lpstr>
      <vt:lpstr>Company Type</vt:lpstr>
      <vt:lpstr>Company Size</vt:lpstr>
      <vt:lpstr>Training and Retention</vt:lpstr>
      <vt:lpstr>Training and Retention</vt:lpstr>
      <vt:lpstr>Training and Retention</vt:lpstr>
      <vt:lpstr>Machine Learning Models &amp; Results</vt:lpstr>
      <vt:lpstr>Main Results of ML Models: Feature Engineering </vt:lpstr>
      <vt:lpstr>Main Results of ML Models </vt:lpstr>
      <vt:lpstr>Conclusion</vt:lpstr>
      <vt:lpstr>Main Results &amp; Advices For HR</vt:lpstr>
      <vt:lpstr>Main Results &amp; Advices For HR</vt:lpstr>
      <vt:lpstr>Main Results &amp; Advices For HR</vt:lpstr>
      <vt:lpstr>Main Results &amp; Advices For HR</vt:lpstr>
      <vt:lpstr>Thanks! </vt:lpstr>
      <vt:lpstr>Multilayer Perceptron Classifier: An artificial neural network with a forward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Job Change of Data Scientists</dc:title>
  <dc:creator>Caroline Lun</dc:creator>
  <cp:lastModifiedBy>yongxianlun10@gmail.com</cp:lastModifiedBy>
  <cp:revision>1</cp:revision>
  <dcterms:modified xsi:type="dcterms:W3CDTF">2021-12-26T23:58:34Z</dcterms:modified>
</cp:coreProperties>
</file>