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4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4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3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4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9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9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9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optim/ug/first-order-optimality-measure.html#brhkghv-4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optim/ug/linear-programming-algorithms.html#buyrm4v-1" TargetMode="Externa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058411" cy="75654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Task 3: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53205" y="2352893"/>
            <a:ext cx="2367420" cy="331731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Dual simplex</a:t>
            </a:r>
            <a:endParaRPr lang="en-US" dirty="0"/>
          </a:p>
          <a:p>
            <a:pPr algn="l"/>
            <a:r>
              <a:rPr lang="en-US" dirty="0" smtClean="0"/>
              <a:t>X:			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Result: 860	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70" y="1252948"/>
            <a:ext cx="1105054" cy="49536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44" y="2915563"/>
            <a:ext cx="1771897" cy="2181529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42" y="2972721"/>
            <a:ext cx="276264" cy="2124371"/>
          </a:xfrm>
          <a:prstGeom prst="rect">
            <a:avLst/>
          </a:prstGeom>
        </p:spPr>
      </p:pic>
      <p:sp>
        <p:nvSpPr>
          <p:cNvPr id="8" name="副标题 2"/>
          <p:cNvSpPr txBox="1">
            <a:spLocks/>
          </p:cNvSpPr>
          <p:nvPr/>
        </p:nvSpPr>
        <p:spPr>
          <a:xfrm>
            <a:off x="1524000" y="2352893"/>
            <a:ext cx="2396647" cy="330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dirty="0"/>
              <a:t>I</a:t>
            </a:r>
            <a:r>
              <a:rPr lang="en-US" sz="2100" dirty="0" smtClean="0"/>
              <a:t>nterior point</a:t>
            </a:r>
          </a:p>
          <a:p>
            <a:pPr algn="l"/>
            <a:r>
              <a:rPr lang="en-US" sz="2100" dirty="0" smtClean="0"/>
              <a:t>X:</a:t>
            </a:r>
          </a:p>
          <a:p>
            <a:pPr algn="l"/>
            <a:endParaRPr lang="en-US" sz="2100" dirty="0"/>
          </a:p>
          <a:p>
            <a:pPr algn="l"/>
            <a:endParaRPr lang="en-US" sz="2100" dirty="0" smtClean="0"/>
          </a:p>
          <a:p>
            <a:pPr algn="l"/>
            <a:endParaRPr lang="en-US" sz="2100" dirty="0"/>
          </a:p>
          <a:p>
            <a:pPr algn="l"/>
            <a:endParaRPr lang="en-US" sz="2100" dirty="0" smtClean="0"/>
          </a:p>
          <a:p>
            <a:pPr algn="l"/>
            <a:endParaRPr lang="en-US" sz="2100" dirty="0"/>
          </a:p>
          <a:p>
            <a:pPr algn="l"/>
            <a:endParaRPr lang="en-US" sz="2100" dirty="0" smtClean="0"/>
          </a:p>
          <a:p>
            <a:pPr algn="l"/>
            <a:endParaRPr lang="en-US" sz="2100" dirty="0" smtClean="0"/>
          </a:p>
          <a:p>
            <a:pPr algn="l"/>
            <a:endParaRPr lang="en-US" sz="2100" dirty="0" smtClean="0"/>
          </a:p>
          <a:p>
            <a:pPr algn="l"/>
            <a:r>
              <a:rPr lang="en-US" sz="2100" dirty="0" smtClean="0"/>
              <a:t>Result:860.00000859597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1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r>
              <a:rPr lang="en-US" dirty="0" smtClean="0"/>
              <a:t> of </a:t>
            </a:r>
            <a:r>
              <a:rPr lang="en-US" dirty="0"/>
              <a:t>Interior P</a:t>
            </a:r>
            <a:r>
              <a:rPr lang="en-US" dirty="0" smtClean="0"/>
              <a:t>oint Method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Presolve</a:t>
            </a:r>
            <a:r>
              <a:rPr lang="en-US" dirty="0" smtClean="0"/>
              <a:t>: simplification </a:t>
            </a:r>
            <a:r>
              <a:rPr lang="en-US" dirty="0"/>
              <a:t>and conversion of the problem to a standard form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Generate an initial </a:t>
            </a:r>
            <a:r>
              <a:rPr lang="en-US" dirty="0" smtClean="0"/>
              <a:t>point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close to the central path</a:t>
            </a:r>
            <a:endParaRPr lang="en-US" dirty="0"/>
          </a:p>
          <a:p>
            <a:r>
              <a:rPr lang="en-US" dirty="0" smtClean="0"/>
              <a:t>Predictor-corrector </a:t>
            </a:r>
            <a:r>
              <a:rPr lang="en-US" dirty="0"/>
              <a:t>iterations to solve the KKT equations.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find </a:t>
            </a:r>
            <a:r>
              <a:rPr lang="en-US" dirty="0"/>
              <a:t>a point where the </a:t>
            </a:r>
            <a:r>
              <a:rPr lang="en-US" dirty="0" err="1">
                <a:hlinkClick r:id="rId2"/>
              </a:rPr>
              <a:t>Karush</a:t>
            </a:r>
            <a:r>
              <a:rPr lang="en-US" dirty="0">
                <a:hlinkClick r:id="rId2"/>
              </a:rPr>
              <a:t>-Kuhn-Tucker (KKT)</a:t>
            </a:r>
            <a:r>
              <a:rPr lang="en-US" dirty="0"/>
              <a:t> conditions </a:t>
            </a:r>
            <a:r>
              <a:rPr lang="en-US" dirty="0" smtClean="0"/>
              <a:t>hold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iterates </a:t>
            </a:r>
            <a:r>
              <a:rPr lang="en-US" dirty="0"/>
              <a:t>until it reaches a </a:t>
            </a:r>
            <a:r>
              <a:rPr lang="en-US" dirty="0" smtClean="0"/>
              <a:t>feasible point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satisfies </a:t>
            </a:r>
            <a:r>
              <a:rPr lang="en-US" dirty="0"/>
              <a:t>the constraints to within </a:t>
            </a:r>
            <a:r>
              <a:rPr lang="en-US" dirty="0" smtClean="0"/>
              <a:t>tolerances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</a:t>
            </a:r>
            <a:r>
              <a:rPr lang="en-US" dirty="0"/>
              <a:t>relative step sizes are </a:t>
            </a:r>
            <a:r>
              <a:rPr lang="en-US" dirty="0" smtClean="0"/>
              <a:t>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7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Interior </a:t>
            </a:r>
            <a:r>
              <a:rPr lang="en-US" dirty="0" smtClean="0"/>
              <a:t>point</a:t>
            </a:r>
            <a:br>
              <a:rPr lang="en-US" dirty="0" smtClean="0"/>
            </a:br>
            <a:r>
              <a:rPr lang="en-US" dirty="0" smtClean="0"/>
              <a:t>moved across the interior of the feasible region</a:t>
            </a:r>
            <a:endParaRPr 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2358"/>
            <a:ext cx="6208318" cy="2137115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38200" y="4910203"/>
            <a:ext cx="10515600" cy="826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dirty="0" smtClean="0"/>
              <a:t>Primal </a:t>
            </a:r>
            <a:r>
              <a:rPr lang="en-US" sz="1050" dirty="0" err="1" smtClean="0"/>
              <a:t>Infeas</a:t>
            </a:r>
            <a:r>
              <a:rPr lang="en-US" sz="1050" dirty="0" smtClean="0"/>
              <a:t> + Dual </a:t>
            </a:r>
            <a:r>
              <a:rPr lang="en-US" sz="1050" dirty="0" err="1" smtClean="0"/>
              <a:t>Infeas</a:t>
            </a:r>
            <a:r>
              <a:rPr lang="en-US" sz="1050" dirty="0" smtClean="0"/>
              <a:t>: </a:t>
            </a:r>
            <a:r>
              <a:rPr lang="en-US" sz="1050" dirty="0" smtClean="0">
                <a:hlinkClick r:id="rId3"/>
              </a:rPr>
              <a:t>https://www.mathworks.com/help/optim/ug/linear-programming-algorithms.html#buyrm4v-1</a:t>
            </a:r>
            <a:endParaRPr lang="en-US" sz="1050" dirty="0" smtClean="0"/>
          </a:p>
          <a:p>
            <a:r>
              <a:rPr lang="en-US" sz="1050" dirty="0" smtClean="0"/>
              <a:t>Complementarity: </a:t>
            </a:r>
            <a:r>
              <a:rPr lang="en-US" sz="1050" dirty="0"/>
              <a:t> </a:t>
            </a:r>
            <a:r>
              <a:rPr lang="en-US" sz="1050" dirty="0" smtClean="0">
                <a:effectLst/>
              </a:rPr>
              <a:t>A measure of the Lagrange multipliers times distance from the bounds, which should be zero at a solution.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7016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Simplex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59" y="2762871"/>
            <a:ext cx="6646801" cy="16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7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4:</a:t>
            </a:r>
            <a:endParaRPr 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67" y="770695"/>
            <a:ext cx="1124107" cy="514422"/>
          </a:xfrm>
        </p:spPr>
      </p:pic>
    </p:spTree>
    <p:extLst>
      <p:ext uri="{BB962C8B-B14F-4D97-AF65-F5344CB8AC3E}">
        <p14:creationId xmlns:p14="http://schemas.microsoft.com/office/powerpoint/2010/main" val="365064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72</Words>
  <Application>Microsoft Office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Task 3:</vt:lpstr>
      <vt:lpstr>outline of Interior Point Method</vt:lpstr>
      <vt:lpstr>Interior point moved across the interior of the feasible region</vt:lpstr>
      <vt:lpstr>Dual Simplex</vt:lpstr>
      <vt:lpstr>Task 4: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 point method vs simplex method</dc:title>
  <dc:creator>han caroline</dc:creator>
  <cp:lastModifiedBy>han caroline</cp:lastModifiedBy>
  <cp:revision>9</cp:revision>
  <dcterms:created xsi:type="dcterms:W3CDTF">2018-12-11T08:48:08Z</dcterms:created>
  <dcterms:modified xsi:type="dcterms:W3CDTF">2018-12-11T11:33:17Z</dcterms:modified>
</cp:coreProperties>
</file>