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9144000"/>
  <p:notesSz cx="6858000" cy="9144000"/>
  <p:embeddedFontLst>
    <p:embeddedFont>
      <p:font typeface="Proxima Nova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regular.fntdata"/><Relationship Id="rId20" Type="http://schemas.openxmlformats.org/officeDocument/2006/relationships/slide" Target="slides/slide15.xml"/><Relationship Id="rId42" Type="http://schemas.openxmlformats.org/officeDocument/2006/relationships/font" Target="fonts/ProximaNova-italic.fntdata"/><Relationship Id="rId41" Type="http://schemas.openxmlformats.org/officeDocument/2006/relationships/font" Target="fonts/ProximaNova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ProximaNova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a83157958_0_16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a83157958_0_1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83157958_0_16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a83157958_0_1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a83157958_0_16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a83157958_0_1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a8ded9762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a8ded976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a83157958_0_16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a83157958_0_1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a83157958_0_16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a83157958_0_1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a83157958_0_16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a83157958_0_1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a83157958_0_168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a83157958_0_1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a83157958_0_169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a83157958_0_1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a83157958_0_170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a83157958_0_1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83157958_0_9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83157958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a83157958_0_17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a83157958_0_1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a83157958_0_17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a83157958_0_1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a83157958_0_17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a83157958_0_1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a83157958_0_17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a83157958_0_1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a83157958_0_17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a83157958_0_1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a83157958_0_17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a83157958_0_1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a83157958_0_17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a83157958_0_1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a8ded9762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a8ded976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a83157958_0_17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a83157958_0_1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a8ded9762_0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a8ded976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a83157958_0_16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a83157958_0_1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a83157958_0_17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a83157958_0_1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a83157958_0_17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a83157958_0_1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a83157958_0_17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a83157958_0_1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a83157958_0_17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a83157958_0_1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a83157958_0_17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a83157958_0_1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a83157958_0_16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a83157958_0_1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a83157958_0_16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a83157958_0_1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a83157958_0_16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a83157958_0_1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a83157958_0_179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a83157958_0_1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a8ded9762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a8ded97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a83157958_0_16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a83157958_0_1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tutorialspoint.com/python3/python_gui_programming.htm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plickers.com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open?id=13alQzzat5VIIc6x9nY7KmECYwOMEvJtF" TargetMode="External"/><Relationship Id="rId4" Type="http://schemas.openxmlformats.org/officeDocument/2006/relationships/hyperlink" Target="https://help.plickers.com/hc/en-us/articles/360008948034-Get-Plickers-Card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itunes.apple.com/us/app/plickers/id701184049?mt=8" TargetMode="External"/><Relationship Id="rId4" Type="http://schemas.openxmlformats.org/officeDocument/2006/relationships/hyperlink" Target="https://play.google.com/store/apps/details?id=com.plickers.client.androi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gsyan888/plickers_impo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有趣的互動工具 Plickers 和 Python GUI Tkinter 入門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顏國雄 </a:t>
            </a:r>
            <a:r>
              <a:rPr lang="zh-TW"/>
              <a:t>2019.12.04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gsyan888@gmail.com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763" y="43497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Python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9600"/>
              <a:t>Tkinter</a:t>
            </a:r>
            <a:endParaRPr sz="9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3600"/>
              <a:t>GRAPHICAL USER INTERFACE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Tkinter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Tk interface</a:t>
            </a:r>
            <a:endParaRPr sz="4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https://www.tutorialspoint.com/python3/python_gui_programming.htm</a:t>
            </a:r>
            <a:endParaRPr sz="1400"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1075" y="5214742"/>
            <a:ext cx="1255733" cy="1255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/>
              <a:t>想一想</a:t>
            </a:r>
            <a:endParaRPr b="1" sz="4800"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7652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zh-TW" sz="3600"/>
              <a:t>版面草圖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zh-TW" sz="3600"/>
              <a:t>輩份關係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zh-TW" sz="3600"/>
              <a:t>執行動作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/>
              <a:t>GUI程式三大要素</a:t>
            </a:r>
            <a:endParaRPr b="1" sz="4800"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7652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zh-TW" sz="3600"/>
              <a:t>放哪些東西 (Widgets)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zh-TW" sz="3600"/>
              <a:t>要放到哪裡 (Geometry)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zh-TW" sz="3600"/>
              <a:t>執行的動作 </a:t>
            </a:r>
            <a:r>
              <a:rPr lang="zh-TW" sz="2400"/>
              <a:t>(Event , callback function, command)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Widgets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Label,Tex</a:t>
            </a:r>
            <a:r>
              <a:rPr lang="zh-TW"/>
              <a:t>,Message</a:t>
            </a:r>
            <a:r>
              <a:rPr lang="zh-TW"/>
              <a:t>,Canvas</a:t>
            </a:r>
            <a:r>
              <a:rPr lang="zh-TW"/>
              <a:t>,</a:t>
            </a:r>
            <a:r>
              <a:rPr lang="zh-TW"/>
              <a:t>Scrollbar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Radiobutton,Menu,Checkbutton,Entry,t,Button,MenubuttonListbox,Scale,Spinbox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Frame</a:t>
            </a:r>
            <a:r>
              <a:rPr lang="zh-TW"/>
              <a:t>,</a:t>
            </a:r>
            <a:r>
              <a:rPr lang="zh-TW"/>
              <a:t>LabelFrame,</a:t>
            </a:r>
            <a:r>
              <a:rPr lang="zh-TW"/>
              <a:t>Topleve</a:t>
            </a:r>
            <a:r>
              <a:rPr lang="zh-TW"/>
              <a:t>l</a:t>
            </a:r>
            <a:r>
              <a:rPr lang="zh-TW"/>
              <a:t>,PanedWindow,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tkMessageBox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Geometry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.pack()		.grid()	.place()</a:t>
            </a:r>
            <a:endParaRPr sz="4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Geometry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.pack_forget()	.grid_forget()	.place_forget()</a:t>
            </a:r>
            <a:endParaRPr sz="4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簡易 GUI 建立的步驟</a:t>
            </a:r>
            <a:endParaRPr sz="3600"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 sz="3000"/>
              <a:t>新增 Top Level Window (root window,超級容器)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 sz="3000"/>
              <a:t>加入 Widgets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 sz="3000"/>
              <a:t>自訂 Widgets 的選項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 sz="3000"/>
              <a:t>安排 Widgets 的位置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 sz="3000"/>
              <a:t>綁定 Widgets 的事件、動作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 sz="3000"/>
              <a:t>啟動 main event loop : mainloop()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建立空的</a:t>
            </a:r>
            <a:r>
              <a:rPr b="1" lang="zh-TW" sz="3600"/>
              <a:t> window</a:t>
            </a:r>
            <a:endParaRPr b="1" sz="3600"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import tkinter as tk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3000"/>
              <a:t>window = tk.Tk()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3000"/>
              <a:t>window.mainloop()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Plickers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一個行動載具＋答案卡的資料蒐集(評量)工具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9325" y="5297467"/>
            <a:ext cx="94297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加入 widget</a:t>
            </a:r>
            <a:endParaRPr b="1" sz="3600"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import tkinter as tk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window = tk.Tk()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3000"/>
              <a:t>lbl = tk.Label(window, text=’Hello!’)</a:t>
            </a:r>
            <a:br>
              <a:rPr lang="zh-TW" sz="3000"/>
            </a:br>
            <a:r>
              <a:rPr lang="zh-TW" sz="3000"/>
              <a:t>lbl.pack()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window.mainloop()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變數=Widget(</a:t>
            </a:r>
            <a:r>
              <a:rPr lang="zh-TW" sz="4800"/>
              <a:t>爸爸</a:t>
            </a:r>
            <a:r>
              <a:rPr lang="zh-TW" sz="4800"/>
              <a:t>, 設定=值)</a:t>
            </a:r>
            <a:endParaRPr sz="4800"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3000"/>
              <a:t>lbl = tk.Label(window, text='Hello!')</a:t>
            </a:r>
            <a:endParaRPr sz="3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.pack()</a:t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排版控</a:t>
            </a:r>
            <a:r>
              <a:rPr lang="zh-TW" sz="4800"/>
              <a:t>制</a:t>
            </a:r>
            <a:br>
              <a:rPr lang="zh-TW" sz="4800"/>
            </a:br>
            <a:r>
              <a:rPr lang="zh-TW"/>
              <a:t>expand = True / False</a:t>
            </a:r>
            <a:br>
              <a:rPr lang="zh-TW"/>
            </a:br>
            <a:r>
              <a:rPr lang="zh-TW"/>
              <a:t>fill= NONE / X / Y / BOTH</a:t>
            </a:r>
            <a:br>
              <a:rPr lang="zh-TW"/>
            </a:br>
            <a:r>
              <a:rPr lang="zh-TW"/>
              <a:t>side= TOP, BOTTOM, LEFT, RIGHT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加</a:t>
            </a:r>
            <a:r>
              <a:rPr b="1" lang="zh-TW" sz="3600"/>
              <a:t>個按鈕並設定動作</a:t>
            </a:r>
            <a:endParaRPr b="1" sz="3600"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import tkinter as tk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def window_quit() :</a:t>
            </a:r>
            <a:br>
              <a:rPr lang="zh-TW" sz="2400"/>
            </a:br>
            <a:r>
              <a:rPr lang="zh-TW" sz="2400"/>
              <a:t>    window.destroy()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window = tk.Tk()</a:t>
            </a:r>
            <a:br>
              <a:rPr lang="zh-TW"/>
            </a:br>
            <a:r>
              <a:rPr lang="zh-TW"/>
              <a:t>lbl = tk.Label(window, text='Hello!')</a:t>
            </a:r>
            <a:br>
              <a:rPr lang="zh-TW"/>
            </a:br>
            <a:r>
              <a:rPr lang="zh-TW"/>
              <a:t>lbl.pack()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btn</a:t>
            </a:r>
            <a:r>
              <a:rPr lang="zh-TW" sz="2400"/>
              <a:t> = tk.Button(window, text=’Close’, command=window_quit)</a:t>
            </a:r>
            <a:br>
              <a:rPr lang="zh-TW" sz="2400"/>
            </a:br>
            <a:r>
              <a:rPr lang="zh-TW" sz="2400"/>
              <a:t>btn.pack()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window.mainloop()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.grid()</a:t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排版控制</a:t>
            </a:r>
            <a:br>
              <a:rPr lang="zh-TW" sz="4800"/>
            </a:br>
            <a:r>
              <a:rPr lang="zh-TW"/>
              <a:t>column , row</a:t>
            </a:r>
            <a:br>
              <a:rPr lang="zh-TW"/>
            </a:br>
            <a:r>
              <a:rPr lang="zh-TW"/>
              <a:t>columnspan , rowspan</a:t>
            </a:r>
            <a:br>
              <a:rPr lang="zh-TW"/>
            </a:br>
            <a:r>
              <a:rPr lang="zh-TW"/>
              <a:t>ipadx, ipady, padx, pady</a:t>
            </a:r>
            <a:br>
              <a:rPr lang="zh-TW"/>
            </a:br>
            <a:r>
              <a:rPr lang="zh-TW"/>
              <a:t>sticky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.place()</a:t>
            </a:r>
            <a:endParaRPr/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排版控制</a:t>
            </a:r>
            <a:br>
              <a:rPr lang="zh-TW" sz="4800"/>
            </a:br>
            <a:r>
              <a:rPr lang="zh-TW"/>
              <a:t>anchor, bordermode</a:t>
            </a:r>
            <a:br>
              <a:rPr lang="zh-TW"/>
            </a:br>
            <a:r>
              <a:rPr lang="zh-TW"/>
              <a:t>height, width, relheight, relwidth</a:t>
            </a:r>
            <a:br>
              <a:rPr lang="zh-TW"/>
            </a:br>
            <a:r>
              <a:rPr lang="zh-TW"/>
              <a:t>relx, rely</a:t>
            </a:r>
            <a:br>
              <a:rPr lang="zh-TW"/>
            </a:br>
            <a:r>
              <a:rPr lang="zh-TW"/>
              <a:t>x, y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0"/>
              <a:t>利用容器管理</a:t>
            </a:r>
            <a:endParaRPr sz="10000"/>
          </a:p>
        </p:txBody>
      </p:sp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Frame</a:t>
            </a:r>
            <a:endParaRPr sz="4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4800"/>
              <a:t>LabelFrame</a:t>
            </a:r>
            <a:endParaRPr sz="4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/>
              <a:t>Frame</a:t>
            </a:r>
            <a:endParaRPr b="1" sz="4800"/>
          </a:p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email_frame = tk.Frame(window)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email_frame.pack(side=tk.TOP, fill='both')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email_label = tk.Label(</a:t>
            </a:r>
            <a:r>
              <a:rPr lang="zh-TW" sz="3000"/>
              <a:t>email_frame</a:t>
            </a:r>
            <a:r>
              <a:rPr lang="zh-TW"/>
              <a:t>, text='e-mail:')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email_label.pack(side=tk.LEFT)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email_entry = tk.Entry(</a:t>
            </a:r>
            <a:r>
              <a:rPr lang="zh-TW" sz="3000"/>
              <a:t>email_frame</a:t>
            </a:r>
            <a:r>
              <a:rPr lang="zh-TW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email_entry.pack(side=tk.LEFT)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.config()</a:t>
            </a:r>
            <a:endParaRPr/>
          </a:p>
        </p:txBody>
      </p:sp>
      <p:sp>
        <p:nvSpPr>
          <p:cNvPr id="225" name="Google Shape;225;p40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更改設定值</a:t>
            </a:r>
            <a:endParaRPr sz="3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/>
              <a:t>小技巧:</a:t>
            </a:r>
            <a:br>
              <a:rPr lang="zh-TW" sz="2400"/>
            </a:br>
            <a:r>
              <a:rPr lang="zh-TW" sz="2400"/>
              <a:t>print( xxx.config() ) </a:t>
            </a:r>
            <a:br>
              <a:rPr lang="zh-TW" sz="2400"/>
            </a:br>
            <a:r>
              <a:rPr lang="zh-TW" sz="2400"/>
              <a:t>可以列出可設定的東西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/>
              <a:t>.Config()</a:t>
            </a:r>
            <a:endParaRPr b="1" sz="4800"/>
          </a:p>
        </p:txBody>
      </p:sp>
      <p:sp>
        <p:nvSpPr>
          <p:cNvPr id="231" name="Google Shape;231;p4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3000"/>
              <a:t>login_status_label.config( font = ( 'Times', 24 ) 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0"/>
              <a:t>網站建題庫</a:t>
            </a:r>
            <a:endParaRPr sz="11000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4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https://www.plickers.com/</a:t>
            </a:r>
            <a:endParaRPr sz="4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0"/>
              <a:t>取得輸入值</a:t>
            </a:r>
            <a:endParaRPr sz="10000"/>
          </a:p>
        </p:txBody>
      </p:sp>
      <p:sp>
        <p:nvSpPr>
          <p:cNvPr id="237" name="Google Shape;237;p42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variable</a:t>
            </a:r>
            <a:br>
              <a:rPr lang="zh-TW" sz="3600"/>
            </a:br>
            <a:r>
              <a:rPr lang="zh-TW" sz="3600"/>
              <a:t>textvariable</a:t>
            </a:r>
            <a:endParaRPr sz="3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3600"/>
              <a:t>建立變數: IntVar() StringVar()</a:t>
            </a:r>
            <a:endParaRPr sz="3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利用variable指定內容連動的物件</a:t>
            </a:r>
            <a:endParaRPr b="1" sz="3600"/>
          </a:p>
        </p:txBody>
      </p:sp>
      <p:sp>
        <p:nvSpPr>
          <p:cNvPr id="243" name="Google Shape;243;p4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import tkinter as tk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window = tk.Tk()</a:t>
            </a:r>
            <a:br>
              <a:rPr lang="zh-TW"/>
            </a:br>
            <a:br>
              <a:rPr lang="zh-TW"/>
            </a:br>
            <a:r>
              <a:rPr lang="zh-TW" sz="2400"/>
              <a:t>chkVar = IntVar()</a:t>
            </a:r>
            <a:br>
              <a:rPr lang="zh-TW" sz="2400"/>
            </a:br>
            <a:r>
              <a:rPr lang="zh-TW" sz="2400"/>
              <a:t>chkBtn = tk.Checkbutton(window, text="加買", variable=chkVar, onvalue=1, offvalue=0)</a:t>
            </a:r>
            <a:br>
              <a:rPr lang="zh-TW" sz="2400"/>
            </a:br>
            <a:r>
              <a:rPr lang="zh-TW" sz="2400"/>
              <a:t>chkBtn.pack()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window.mainloop()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小秘訣：我們可以用 chkVar.get() 來取得 chkBtn 的設定值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window </a:t>
            </a:r>
            <a:r>
              <a:rPr b="1" lang="zh-TW" sz="3600"/>
              <a:t>如何置中</a:t>
            </a:r>
            <a:endParaRPr b="1" sz="3600"/>
          </a:p>
        </p:txBody>
      </p:sp>
      <p:sp>
        <p:nvSpPr>
          <p:cNvPr id="249" name="Google Shape;249;p4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window = tk.Tk()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window_width = 800</a:t>
            </a:r>
            <a:br>
              <a:rPr lang="zh-TW"/>
            </a:br>
            <a:r>
              <a:rPr lang="zh-TW"/>
              <a:t>window_height = 600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w = window.winfo_screenwidth()</a:t>
            </a:r>
            <a:br>
              <a:rPr lang="zh-TW"/>
            </a:br>
            <a:r>
              <a:rPr lang="zh-TW"/>
              <a:t>h = window.winfo_screenheight()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x = w/2 - window_width/2</a:t>
            </a:r>
            <a:br>
              <a:rPr lang="zh-TW"/>
            </a:br>
            <a:r>
              <a:rPr lang="zh-TW"/>
              <a:t>y = h/2 - window_height/2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window.geometry("%dx%d+%d+%d" % ((window_width,window_height) + (x, y)))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4800"/>
              <a:t>[width]x[height]+x+y</a:t>
            </a:r>
            <a:endParaRPr sz="4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5"/>
          <p:cNvSpPr txBox="1"/>
          <p:nvPr>
            <p:ph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Q&amp;A</a:t>
            </a:r>
            <a:endParaRPr/>
          </a:p>
        </p:txBody>
      </p:sp>
      <p:sp>
        <p:nvSpPr>
          <p:cNvPr id="255" name="Google Shape;255;p45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6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謝謝聆聽</a:t>
            </a:r>
            <a:endParaRPr/>
          </a:p>
        </p:txBody>
      </p:sp>
      <p:sp>
        <p:nvSpPr>
          <p:cNvPr id="261" name="Google Shape;261;p46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顏國雄@政大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2019.12.04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印答案卡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https://drive.google.com/open?id=13alQzzat5VIIc6x9nY7KmECYwOMEvJtF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https://help.plickers.com/hc/en-us/articles/360008948034-Get-Plickers-Cards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0"/>
              <a:t>載具裝APP</a:t>
            </a:r>
            <a:endParaRPr sz="12000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iOS </a:t>
            </a:r>
            <a:br>
              <a:rPr lang="zh-TW"/>
            </a:br>
            <a:r>
              <a:rPr lang="zh-TW" u="sng">
                <a:solidFill>
                  <a:schemeClr val="hlink"/>
                </a:solidFill>
                <a:hlinkClick r:id="rId3"/>
              </a:rPr>
              <a:t>https://itunes.apple.com/us/app/plickers/id701184049?mt=8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Android </a:t>
            </a:r>
            <a:br>
              <a:rPr lang="zh-TW"/>
            </a:br>
            <a:r>
              <a:rPr lang="zh-TW" u="sng">
                <a:solidFill>
                  <a:schemeClr val="hlink"/>
                </a:solidFill>
                <a:hlinkClick r:id="rId4"/>
              </a:rPr>
              <a:t>https://play.google.com/store/apps/details?id=com.plickers.client.android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玩一玩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600"/>
              <a:t>Learning by Doing</a:t>
            </a:r>
            <a:endParaRPr sz="9600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程式開發經驗分享</a:t>
            </a:r>
            <a:endParaRPr b="1" sz="3600"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 sz="3000"/>
              <a:t>需求是什麼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 sz="3000"/>
              <a:t>使用的工具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 sz="3000"/>
              <a:t>求援的方法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 sz="3000"/>
              <a:t>界面的改進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0"/>
              <a:t>plickers_import</a:t>
            </a:r>
            <a:endParaRPr sz="9000"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匯入 CSV 題庫檔的小工具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 u="sng">
                <a:solidFill>
                  <a:schemeClr val="hlink"/>
                </a:solidFill>
                <a:hlinkClick r:id="rId3"/>
              </a:rPr>
              <a:t>https://github.com/gsyan888/plickers_import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