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por Ano, Mês e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Units Sold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(profit) por Cidade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(profit) por Ano e Mês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 Vendas por Cidade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 vendas 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do lucro (profit)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(profit)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1861c6e-dd99-44f1-8e2b-2b7a81992d0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6090c238cc6456f" /><Relationship Type="http://schemas.openxmlformats.org/officeDocument/2006/relationships/slideLayout" Target="/ppt/slideLayouts/slideLayout8.xml" Id="R8f005c649fbf4367" /><Relationship Type="http://schemas.openxmlformats.org/officeDocument/2006/relationships/hyperlink" Target="https://app.powerbi.com/groups/me/reports/11861c6e-dd99-44f1-8e2b-2b7a81992d0a/?pbi_source=PowerPoint" TargetMode="External" Id="RelId0" /><Relationship Type="http://schemas.openxmlformats.org/officeDocument/2006/relationships/image" Target="/ppt/media/image4.png" Id="imgId21794287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83b4ea7138345a4" /><Relationship Type="http://schemas.openxmlformats.org/officeDocument/2006/relationships/slideLayout" Target="/ppt/slideLayouts/slideLayout8.xml" Id="R53e19aff16144bb9" /><Relationship Type="http://schemas.openxmlformats.org/officeDocument/2006/relationships/hyperlink" Target="https://app.powerbi.com/groups/me/reports/11861c6e-dd99-44f1-8e2b-2b7a81992d0a/?pbi_source=PowerPoint" TargetMode="External" Id="RelId1" /><Relationship Type="http://schemas.openxmlformats.org/officeDocument/2006/relationships/image" Target="/ppt/media/image5.png" Id="imgId21794287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ef93929d4ed49d6" /><Relationship Type="http://schemas.openxmlformats.org/officeDocument/2006/relationships/slideLayout" Target="/ppt/slideLayouts/slideLayout8.xml" Id="R2d3ed718c138475c" /><Relationship Type="http://schemas.openxmlformats.org/officeDocument/2006/relationships/hyperlink" Target="https://app.powerbi.com/groups/me/reports/11861c6e-dd99-44f1-8e2b-2b7a81992d0a/?pbi_source=PowerPoint" TargetMode="External" Id="RelId2" /><Relationship Type="http://schemas.openxmlformats.org/officeDocument/2006/relationships/image" Target="/ppt/media/image6.png" Id="imgId2179428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Vendas_DIO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11/07/2024 22:21:51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11/07/2024 22:06:21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Vendas por Produto ,Média de Venda por Produto ,Soma de Vendas por Ano, Mês e Segmen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79428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Sales ,textbox ,Soma de Units Sold ,Soma de Lucro (profit) por Cidade ,Soma de Lucro (profit) por Ano e Mês ,Soma de  Vendas por Cidad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79428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 vendas e unidades vendidas por país ,Soma do lucro (profit) por país ,Lucro (profit) por Segmento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79428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