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46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60E8-FB0F-4FAA-9763-A7E653C023B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6DD5-6FDE-44E4-AAF9-74D53FC1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3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UPCON.2017.82510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650F4F-DDBB-771E-A013-F97C84CA13F3}"/>
              </a:ext>
            </a:extLst>
          </p:cNvPr>
          <p:cNvSpPr txBox="1"/>
          <p:nvPr/>
        </p:nvSpPr>
        <p:spPr>
          <a:xfrm>
            <a:off x="3048000" y="1488252"/>
            <a:ext cx="6096000" cy="388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Software Project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Tony Carolla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University of Arizona Global Campus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 499 Capstone for Computer Software Technology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Amr Elchouemi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23, 2023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6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Review: MySQL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CD19C-DD66-8E89-7632-9CED64E9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81" y="2593968"/>
            <a:ext cx="2343477" cy="1066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AF2C7-D948-DFC0-C207-77A5857D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88" y="3660917"/>
            <a:ext cx="2343477" cy="752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B4F59C-6548-3559-7DCF-53DD0691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333951" cy="1505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F59B40-B866-B9AE-1F07-79C675C2C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548" y="4464125"/>
            <a:ext cx="2333951" cy="914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53ABE-50AD-EADE-52D9-DA00C64C3CE6}"/>
              </a:ext>
            </a:extLst>
          </p:cNvPr>
          <p:cNvSpPr txBox="1"/>
          <p:nvPr/>
        </p:nvSpPr>
        <p:spPr>
          <a:xfrm>
            <a:off x="9089749" y="6488668"/>
            <a:ext cx="219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Kumar &amp; Azad, 2017</a:t>
            </a:r>
          </a:p>
        </p:txBody>
      </p:sp>
    </p:spTree>
    <p:extLst>
      <p:ext uri="{BB962C8B-B14F-4D97-AF65-F5344CB8AC3E}">
        <p14:creationId xmlns:p14="http://schemas.microsoft.com/office/powerpoint/2010/main" val="264690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361448-B41A-7BFD-64D3-7AB720C8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5365356" cy="4026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Design: Student Enrollment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Page Design</a:t>
            </a:r>
          </a:p>
          <a:p>
            <a:pPr lvl="1"/>
            <a:r>
              <a:rPr lang="en-US" dirty="0"/>
              <a:t>HTML SELECTs</a:t>
            </a:r>
          </a:p>
          <a:p>
            <a:pPr lvl="1"/>
            <a:r>
              <a:rPr lang="en-US" dirty="0"/>
              <a:t>User Selections Persist</a:t>
            </a:r>
          </a:p>
          <a:p>
            <a:pPr lvl="2"/>
            <a:r>
              <a:rPr lang="en-US" dirty="0"/>
              <a:t>POST arrays</a:t>
            </a:r>
          </a:p>
          <a:p>
            <a:pPr lvl="1"/>
            <a:r>
              <a:rPr lang="en-US" dirty="0"/>
              <a:t>Screen warnings</a:t>
            </a:r>
          </a:p>
          <a:p>
            <a:pPr lvl="2"/>
            <a:r>
              <a:rPr lang="en-US" dirty="0"/>
              <a:t>Add without selecting a class</a:t>
            </a:r>
          </a:p>
          <a:p>
            <a:pPr lvl="2"/>
            <a:r>
              <a:rPr lang="en-US" dirty="0"/>
              <a:t>Remove without selecting a class</a:t>
            </a:r>
          </a:p>
          <a:p>
            <a:r>
              <a:rPr lang="en-US" dirty="0"/>
              <a:t>Database Real-time Update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846B-93E9-2D8D-56BE-310B739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Coding Techniques: Central DB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540D-D520-F12B-1959-8CDD3727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Database Class</a:t>
            </a:r>
          </a:p>
          <a:p>
            <a:pPr lvl="1"/>
            <a:r>
              <a:rPr lang="en-US" dirty="0"/>
              <a:t>No need to rewrite basic functionality in each PHP page</a:t>
            </a:r>
          </a:p>
          <a:p>
            <a:r>
              <a:rPr lang="en-US" dirty="0"/>
              <a:t>Most Functions Covered</a:t>
            </a:r>
          </a:p>
          <a:p>
            <a:pPr lvl="1"/>
            <a:r>
              <a:rPr lang="en-US" dirty="0" err="1"/>
              <a:t>executeQuery</a:t>
            </a:r>
            <a:r>
              <a:rPr lang="en-US" dirty="0"/>
              <a:t>(): Runs an SQL statement and expects no result set back.</a:t>
            </a:r>
          </a:p>
          <a:p>
            <a:pPr lvl="1"/>
            <a:r>
              <a:rPr lang="en-US" dirty="0" err="1"/>
              <a:t>executeSelectQuery</a:t>
            </a:r>
            <a:r>
              <a:rPr lang="en-US" dirty="0"/>
              <a:t>(): Runs an SQL statement and returns the result back as an array.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(): Adds the specified class to the database</a:t>
            </a:r>
          </a:p>
          <a:p>
            <a:pPr lvl="1"/>
            <a:r>
              <a:rPr lang="en-US" dirty="0"/>
              <a:t>… more to 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516B1-D424-8170-CF12-C91C7E689BE9}"/>
              </a:ext>
            </a:extLst>
          </p:cNvPr>
          <p:cNvSpPr txBox="1"/>
          <p:nvPr/>
        </p:nvSpPr>
        <p:spPr>
          <a:xfrm>
            <a:off x="9089749" y="6488668"/>
            <a:ext cx="219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Yue, 2013</a:t>
            </a:r>
          </a:p>
        </p:txBody>
      </p:sp>
    </p:spTree>
    <p:extLst>
      <p:ext uri="{BB962C8B-B14F-4D97-AF65-F5344CB8AC3E}">
        <p14:creationId xmlns:p14="http://schemas.microsoft.com/office/powerpoint/2010/main" val="156127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846B-93E9-2D8D-56BE-310B739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Coding Techniques: User Choice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540D-D520-F12B-1959-8CDD3727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Choices Stored Between Page Refreshes</a:t>
            </a:r>
          </a:p>
          <a:p>
            <a:pPr lvl="1"/>
            <a:r>
              <a:rPr lang="en-US" dirty="0"/>
              <a:t>Alleviates data re-entry</a:t>
            </a:r>
          </a:p>
          <a:p>
            <a:pPr lvl="1"/>
            <a:r>
              <a:rPr lang="en-US" dirty="0"/>
              <a:t>Increases user accuracy</a:t>
            </a:r>
          </a:p>
          <a:p>
            <a:r>
              <a:rPr lang="en-US" dirty="0"/>
              <a:t>Stored during post, retrieved during HTML Generation</a:t>
            </a:r>
          </a:p>
          <a:p>
            <a:pPr lvl="1"/>
            <a:r>
              <a:rPr lang="en-US" dirty="0"/>
              <a:t>POST is detected prior to generating output</a:t>
            </a:r>
          </a:p>
          <a:p>
            <a:pPr lvl="1"/>
            <a:r>
              <a:rPr lang="en-US" dirty="0"/>
              <a:t>Fields are stored in PHP variables</a:t>
            </a:r>
          </a:p>
          <a:p>
            <a:pPr lvl="1"/>
            <a:r>
              <a:rPr lang="en-US" dirty="0"/>
              <a:t>List IDs are stored in PHP arrays</a:t>
            </a:r>
          </a:p>
          <a:p>
            <a:pPr lvl="2"/>
            <a:r>
              <a:rPr lang="en-US" dirty="0"/>
              <a:t>Class ID or Enrollment ID</a:t>
            </a:r>
          </a:p>
          <a:p>
            <a:pPr lvl="1"/>
            <a:r>
              <a:rPr lang="en-US" dirty="0"/>
              <a:t>PHP variables and arrays are echoed during HTML Generation</a:t>
            </a:r>
          </a:p>
        </p:txBody>
      </p:sp>
    </p:spTree>
    <p:extLst>
      <p:ext uri="{BB962C8B-B14F-4D97-AF65-F5344CB8AC3E}">
        <p14:creationId xmlns:p14="http://schemas.microsoft.com/office/powerpoint/2010/main" val="361710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D0BF7D-FF48-714D-DFE9-B8E97B73A271}"/>
              </a:ext>
            </a:extLst>
          </p:cNvPr>
          <p:cNvSpPr txBox="1"/>
          <p:nvPr/>
        </p:nvSpPr>
        <p:spPr>
          <a:xfrm>
            <a:off x="1209675" y="538414"/>
            <a:ext cx="10048875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Kumar, K., &amp; Azad, S. K. (2017). Database normalization design pattern.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 4th IEEE Uttar Pradesh Section International Conference on Electrical, Computer and Electronics (UPCON), Electrical, Computer and Electronics (UPCON), 2017 4th IEEE Uttar Pradesh Section International Conference 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318–322.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https://doi.org/10.1109/UPCON.2017.8251067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Karam, O., &amp; Bernal, B.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Essentials of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(4th ed.). Jones &amp; Bartlett Learning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Yue, K.-B. (2013). Using a Semi-Realistic Database to Support a Database Course.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Information Systems Education, 24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(4), 327–336</a:t>
            </a:r>
          </a:p>
        </p:txBody>
      </p:sp>
    </p:spTree>
    <p:extLst>
      <p:ext uri="{BB962C8B-B14F-4D97-AF65-F5344CB8AC3E}">
        <p14:creationId xmlns:p14="http://schemas.microsoft.com/office/powerpoint/2010/main" val="206896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Maintain Class Lists</a:t>
            </a:r>
          </a:p>
          <a:p>
            <a:pPr lvl="1"/>
            <a:r>
              <a:rPr lang="en-US" dirty="0"/>
              <a:t>View/Select Existing Classes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Remove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25365-272B-43A2-0D68-CB18DC74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331788" cy="40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 Specification (SRS)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/>
              <a:t>Student Registration</a:t>
            </a:r>
          </a:p>
          <a:p>
            <a:pPr lvl="1"/>
            <a:r>
              <a:rPr lang="en-US"/>
              <a:t>Add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0D0B1-E013-8E91-A32A-3D7C75B5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176696" cy="39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0E286F-1C96-5E71-C391-10106203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331256" cy="400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Student Enrollments</a:t>
            </a:r>
          </a:p>
          <a:p>
            <a:pPr lvl="1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7872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257C89-D332-748D-E32A-AF27B290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320065" cy="400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Student Enrollments</a:t>
            </a:r>
          </a:p>
          <a:p>
            <a:pPr lvl="1"/>
            <a:r>
              <a:rPr lang="en-US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5082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Modeling Language Class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79071-25A8-995B-5D3B-4DB9128F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690688"/>
            <a:ext cx="5563376" cy="4534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FDF17-6D80-F6EE-5F5B-09AD8919D592}"/>
              </a:ext>
            </a:extLst>
          </p:cNvPr>
          <p:cNvSpPr txBox="1"/>
          <p:nvPr/>
        </p:nvSpPr>
        <p:spPr>
          <a:xfrm>
            <a:off x="9758362" y="6488668"/>
            <a:ext cx="212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Tsui</a:t>
            </a:r>
            <a:r>
              <a:rPr lang="en-US" dirty="0"/>
              <a:t> et al., 2018</a:t>
            </a:r>
          </a:p>
        </p:txBody>
      </p:sp>
    </p:spTree>
    <p:extLst>
      <p:ext uri="{BB962C8B-B14F-4D97-AF65-F5344CB8AC3E}">
        <p14:creationId xmlns:p14="http://schemas.microsoft.com/office/powerpoint/2010/main" val="190101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EB0B32-47A4-1F20-0D80-C999AA70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239557" cy="4030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Design: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Screen Heading</a:t>
            </a:r>
          </a:p>
          <a:p>
            <a:pPr lvl="1"/>
            <a:r>
              <a:rPr lang="en-US" dirty="0"/>
              <a:t>Consistent Across All Screens</a:t>
            </a:r>
          </a:p>
          <a:p>
            <a:r>
              <a:rPr lang="en-US" dirty="0"/>
              <a:t>Action Bar</a:t>
            </a:r>
          </a:p>
          <a:p>
            <a:pPr lvl="1"/>
            <a:r>
              <a:rPr lang="en-US" dirty="0"/>
              <a:t>Contextual—changes when a user logs 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7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F3D27-308E-4C78-A057-7AFAB258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9255"/>
            <a:ext cx="5239557" cy="4026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Design: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Distraction-Free Screen</a:t>
            </a:r>
          </a:p>
          <a:p>
            <a:r>
              <a:rPr lang="en-US" dirty="0"/>
              <a:t>Password Remains Ridden</a:t>
            </a:r>
          </a:p>
          <a:p>
            <a:r>
              <a:rPr lang="en-US" dirty="0"/>
              <a:t>Sent via Post for Increased Security (</a:t>
            </a:r>
            <a:r>
              <a:rPr lang="en-US" dirty="0" err="1"/>
              <a:t>Tsui</a:t>
            </a:r>
            <a:r>
              <a:rPr lang="en-US" dirty="0"/>
              <a:t> et al., 2018)</a:t>
            </a:r>
          </a:p>
        </p:txBody>
      </p:sp>
    </p:spTree>
    <p:extLst>
      <p:ext uri="{BB962C8B-B14F-4D97-AF65-F5344CB8AC3E}">
        <p14:creationId xmlns:p14="http://schemas.microsoft.com/office/powerpoint/2010/main" val="13209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4E0-91B0-23C0-3DFA-0558F6A1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Design: Student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4F4-C448-4FBE-A219-FE5EB5C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/>
          <a:lstStyle/>
          <a:p>
            <a:r>
              <a:rPr lang="en-US" dirty="0"/>
              <a:t>Email is Primary Student ID</a:t>
            </a:r>
          </a:p>
          <a:p>
            <a:r>
              <a:rPr lang="en-US" dirty="0"/>
              <a:t>Password Remains Hidden</a:t>
            </a:r>
          </a:p>
          <a:p>
            <a:r>
              <a:rPr lang="en-US" dirty="0"/>
              <a:t>Drop-down Assistance for Date of Birth</a:t>
            </a:r>
          </a:p>
          <a:p>
            <a:r>
              <a:rPr lang="en-US" dirty="0"/>
              <a:t>Sent via Post for Increased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A3C36-793E-F073-FC82-D01C13AA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176696" cy="3977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88D0A-6EBE-69E0-97DF-40E5BF764B97}"/>
              </a:ext>
            </a:extLst>
          </p:cNvPr>
          <p:cNvSpPr txBox="1"/>
          <p:nvPr/>
        </p:nvSpPr>
        <p:spPr>
          <a:xfrm>
            <a:off x="9089749" y="6488668"/>
            <a:ext cx="219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Tsui</a:t>
            </a:r>
            <a:r>
              <a:rPr lang="en-US" dirty="0"/>
              <a:t> et al., 2018</a:t>
            </a:r>
          </a:p>
        </p:txBody>
      </p:sp>
    </p:spTree>
    <p:extLst>
      <p:ext uri="{BB962C8B-B14F-4D97-AF65-F5344CB8AC3E}">
        <p14:creationId xmlns:p14="http://schemas.microsoft.com/office/powerpoint/2010/main" val="335418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446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PowerPoint Presentation</vt:lpstr>
      <vt:lpstr>Software Requirements Specification (SRS)</vt:lpstr>
      <vt:lpstr>Software Requirements Specification (SRS)</vt:lpstr>
      <vt:lpstr>Software Requirements Specification (SRS)</vt:lpstr>
      <vt:lpstr>Software Requirements Specification (SRS)</vt:lpstr>
      <vt:lpstr>Universal Modeling Language Class Design</vt:lpstr>
      <vt:lpstr>Detailed Design: Landing Page</vt:lpstr>
      <vt:lpstr>Detailed Design: Login Page</vt:lpstr>
      <vt:lpstr>Detailed Design: Student Registration Page</vt:lpstr>
      <vt:lpstr>Database Review: MySQL</vt:lpstr>
      <vt:lpstr>Detailed Design: Student Enrollment Page</vt:lpstr>
      <vt:lpstr>PHP Coding Techniques: Central DB Class</vt:lpstr>
      <vt:lpstr>PHP Coding Techniques: User Choice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Carolla</dc:creator>
  <cp:lastModifiedBy>Tony Carolla</cp:lastModifiedBy>
  <cp:revision>17</cp:revision>
  <dcterms:created xsi:type="dcterms:W3CDTF">2023-01-22T22:58:00Z</dcterms:created>
  <dcterms:modified xsi:type="dcterms:W3CDTF">2023-01-23T01:08:43Z</dcterms:modified>
</cp:coreProperties>
</file>