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24000"/>
  <p:notesSz cx="20104100" cy="1422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9440"/>
            <a:ext cx="17088486" cy="298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5440"/>
            <a:ext cx="14072870" cy="355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8960"/>
            <a:ext cx="18093690" cy="227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1520"/>
            <a:ext cx="18093690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8320"/>
            <a:ext cx="6433312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37179"/>
              </p:ext>
            </p:extLst>
          </p:nvPr>
        </p:nvGraphicFramePr>
        <p:xfrm>
          <a:off x="245549" y="1116792"/>
          <a:ext cx="19589111" cy="1213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6260"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" dirty="0">
                          <a:latin typeface="Times New Roman"/>
                          <a:cs typeface="Times New Roman"/>
                        </a:rPr>
                        <a:t>444y</a:t>
                      </a: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4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160"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4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035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3336"/>
                      </a:solidFill>
                      <a:prstDash val="solid"/>
                    </a:lnL>
                    <a:lnR w="28575">
                      <a:solidFill>
                        <a:srgbClr val="383336"/>
                      </a:solidFill>
                      <a:prstDash val="solid"/>
                    </a:lnR>
                    <a:lnT w="28575">
                      <a:solidFill>
                        <a:srgbClr val="383336"/>
                      </a:solidFill>
                      <a:prstDash val="solid"/>
                    </a:lnT>
                    <a:lnB w="28575">
                      <a:solidFill>
                        <a:srgbClr val="383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61131" y="1332374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2" y="0"/>
                </a:moveTo>
                <a:lnTo>
                  <a:pt x="659637" y="0"/>
                </a:lnTo>
                <a:lnTo>
                  <a:pt x="680675" y="4275"/>
                </a:lnTo>
                <a:lnTo>
                  <a:pt x="697903" y="15915"/>
                </a:lnTo>
                <a:lnTo>
                  <a:pt x="709543" y="33143"/>
                </a:lnTo>
                <a:lnTo>
                  <a:pt x="713819" y="54181"/>
                </a:lnTo>
                <a:lnTo>
                  <a:pt x="713819" y="659635"/>
                </a:lnTo>
                <a:lnTo>
                  <a:pt x="709543" y="680673"/>
                </a:lnTo>
                <a:lnTo>
                  <a:pt x="697903" y="697901"/>
                </a:lnTo>
                <a:lnTo>
                  <a:pt x="680675" y="709543"/>
                </a:lnTo>
                <a:lnTo>
                  <a:pt x="659637" y="713818"/>
                </a:lnTo>
                <a:lnTo>
                  <a:pt x="54182" y="713818"/>
                </a:lnTo>
                <a:lnTo>
                  <a:pt x="33145" y="709543"/>
                </a:lnTo>
                <a:lnTo>
                  <a:pt x="15916" y="697901"/>
                </a:lnTo>
                <a:lnTo>
                  <a:pt x="4275" y="680673"/>
                </a:lnTo>
                <a:lnTo>
                  <a:pt x="0" y="659635"/>
                </a:lnTo>
                <a:lnTo>
                  <a:pt x="0" y="54181"/>
                </a:lnTo>
                <a:lnTo>
                  <a:pt x="4275" y="33143"/>
                </a:lnTo>
                <a:lnTo>
                  <a:pt x="15916" y="15915"/>
                </a:lnTo>
                <a:lnTo>
                  <a:pt x="33145" y="4275"/>
                </a:lnTo>
                <a:lnTo>
                  <a:pt x="54182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8956" y="1332374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3" y="0"/>
                </a:moveTo>
                <a:lnTo>
                  <a:pt x="659638" y="0"/>
                </a:lnTo>
                <a:lnTo>
                  <a:pt x="680675" y="4275"/>
                </a:lnTo>
                <a:lnTo>
                  <a:pt x="697904" y="15915"/>
                </a:lnTo>
                <a:lnTo>
                  <a:pt x="709545" y="33143"/>
                </a:lnTo>
                <a:lnTo>
                  <a:pt x="713820" y="54181"/>
                </a:lnTo>
                <a:lnTo>
                  <a:pt x="713820" y="659635"/>
                </a:lnTo>
                <a:lnTo>
                  <a:pt x="709545" y="680673"/>
                </a:lnTo>
                <a:lnTo>
                  <a:pt x="697904" y="697901"/>
                </a:lnTo>
                <a:lnTo>
                  <a:pt x="680675" y="709543"/>
                </a:lnTo>
                <a:lnTo>
                  <a:pt x="659638" y="713818"/>
                </a:lnTo>
                <a:lnTo>
                  <a:pt x="54183" y="713818"/>
                </a:lnTo>
                <a:lnTo>
                  <a:pt x="33145" y="709543"/>
                </a:lnTo>
                <a:lnTo>
                  <a:pt x="15916" y="697901"/>
                </a:lnTo>
                <a:lnTo>
                  <a:pt x="4275" y="680673"/>
                </a:lnTo>
                <a:lnTo>
                  <a:pt x="0" y="659635"/>
                </a:lnTo>
                <a:lnTo>
                  <a:pt x="0" y="54181"/>
                </a:lnTo>
                <a:lnTo>
                  <a:pt x="4275" y="33143"/>
                </a:lnTo>
                <a:lnTo>
                  <a:pt x="15916" y="15915"/>
                </a:lnTo>
                <a:lnTo>
                  <a:pt x="33145" y="4275"/>
                </a:lnTo>
                <a:lnTo>
                  <a:pt x="54183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8233" y="1332374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3" y="0"/>
                </a:moveTo>
                <a:lnTo>
                  <a:pt x="659638" y="0"/>
                </a:lnTo>
                <a:lnTo>
                  <a:pt x="680675" y="4275"/>
                </a:lnTo>
                <a:lnTo>
                  <a:pt x="697902" y="15915"/>
                </a:lnTo>
                <a:lnTo>
                  <a:pt x="709542" y="33143"/>
                </a:lnTo>
                <a:lnTo>
                  <a:pt x="713817" y="54181"/>
                </a:lnTo>
                <a:lnTo>
                  <a:pt x="713817" y="659635"/>
                </a:lnTo>
                <a:lnTo>
                  <a:pt x="709542" y="680673"/>
                </a:lnTo>
                <a:lnTo>
                  <a:pt x="697902" y="697901"/>
                </a:lnTo>
                <a:lnTo>
                  <a:pt x="680675" y="709543"/>
                </a:lnTo>
                <a:lnTo>
                  <a:pt x="659638" y="713818"/>
                </a:lnTo>
                <a:lnTo>
                  <a:pt x="54183" y="713818"/>
                </a:lnTo>
                <a:lnTo>
                  <a:pt x="33144" y="709543"/>
                </a:lnTo>
                <a:lnTo>
                  <a:pt x="15915" y="697901"/>
                </a:lnTo>
                <a:lnTo>
                  <a:pt x="4275" y="680673"/>
                </a:lnTo>
                <a:lnTo>
                  <a:pt x="0" y="659635"/>
                </a:lnTo>
                <a:lnTo>
                  <a:pt x="0" y="54181"/>
                </a:lnTo>
                <a:lnTo>
                  <a:pt x="4275" y="33143"/>
                </a:lnTo>
                <a:lnTo>
                  <a:pt x="15915" y="15915"/>
                </a:lnTo>
                <a:lnTo>
                  <a:pt x="33144" y="4275"/>
                </a:lnTo>
                <a:lnTo>
                  <a:pt x="54183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36787" y="1332374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4" y="0"/>
                </a:moveTo>
                <a:lnTo>
                  <a:pt x="659639" y="0"/>
                </a:lnTo>
                <a:lnTo>
                  <a:pt x="680676" y="4275"/>
                </a:lnTo>
                <a:lnTo>
                  <a:pt x="697904" y="15915"/>
                </a:lnTo>
                <a:lnTo>
                  <a:pt x="709544" y="33143"/>
                </a:lnTo>
                <a:lnTo>
                  <a:pt x="713819" y="54181"/>
                </a:lnTo>
                <a:lnTo>
                  <a:pt x="713819" y="659635"/>
                </a:lnTo>
                <a:lnTo>
                  <a:pt x="709544" y="680673"/>
                </a:lnTo>
                <a:lnTo>
                  <a:pt x="697904" y="697901"/>
                </a:lnTo>
                <a:lnTo>
                  <a:pt x="680676" y="709543"/>
                </a:lnTo>
                <a:lnTo>
                  <a:pt x="659639" y="713818"/>
                </a:lnTo>
                <a:lnTo>
                  <a:pt x="54184" y="713818"/>
                </a:lnTo>
                <a:lnTo>
                  <a:pt x="33146" y="709543"/>
                </a:lnTo>
                <a:lnTo>
                  <a:pt x="15917" y="697901"/>
                </a:lnTo>
                <a:lnTo>
                  <a:pt x="4275" y="680673"/>
                </a:lnTo>
                <a:lnTo>
                  <a:pt x="0" y="659635"/>
                </a:lnTo>
                <a:lnTo>
                  <a:pt x="0" y="54181"/>
                </a:lnTo>
                <a:lnTo>
                  <a:pt x="4275" y="33143"/>
                </a:lnTo>
                <a:lnTo>
                  <a:pt x="15917" y="15915"/>
                </a:lnTo>
                <a:lnTo>
                  <a:pt x="33146" y="4275"/>
                </a:lnTo>
                <a:lnTo>
                  <a:pt x="54184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131" y="5329074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2" y="0"/>
                </a:moveTo>
                <a:lnTo>
                  <a:pt x="659637" y="0"/>
                </a:lnTo>
                <a:lnTo>
                  <a:pt x="680675" y="4275"/>
                </a:lnTo>
                <a:lnTo>
                  <a:pt x="697903" y="15915"/>
                </a:lnTo>
                <a:lnTo>
                  <a:pt x="709543" y="33143"/>
                </a:lnTo>
                <a:lnTo>
                  <a:pt x="713819" y="54181"/>
                </a:lnTo>
                <a:lnTo>
                  <a:pt x="713819" y="659635"/>
                </a:lnTo>
                <a:lnTo>
                  <a:pt x="709543" y="680673"/>
                </a:lnTo>
                <a:lnTo>
                  <a:pt x="697903" y="697901"/>
                </a:lnTo>
                <a:lnTo>
                  <a:pt x="680675" y="709543"/>
                </a:lnTo>
                <a:lnTo>
                  <a:pt x="659637" y="713818"/>
                </a:lnTo>
                <a:lnTo>
                  <a:pt x="54182" y="713818"/>
                </a:lnTo>
                <a:lnTo>
                  <a:pt x="33145" y="709543"/>
                </a:lnTo>
                <a:lnTo>
                  <a:pt x="15916" y="697901"/>
                </a:lnTo>
                <a:lnTo>
                  <a:pt x="4275" y="680673"/>
                </a:lnTo>
                <a:lnTo>
                  <a:pt x="0" y="659635"/>
                </a:lnTo>
                <a:lnTo>
                  <a:pt x="0" y="54181"/>
                </a:lnTo>
                <a:lnTo>
                  <a:pt x="4275" y="33143"/>
                </a:lnTo>
                <a:lnTo>
                  <a:pt x="15916" y="15915"/>
                </a:lnTo>
                <a:lnTo>
                  <a:pt x="33145" y="4275"/>
                </a:lnTo>
                <a:lnTo>
                  <a:pt x="54182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131" y="942722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2" y="0"/>
                </a:moveTo>
                <a:lnTo>
                  <a:pt x="659637" y="0"/>
                </a:lnTo>
                <a:lnTo>
                  <a:pt x="680675" y="4275"/>
                </a:lnTo>
                <a:lnTo>
                  <a:pt x="697903" y="15915"/>
                </a:lnTo>
                <a:lnTo>
                  <a:pt x="709543" y="33144"/>
                </a:lnTo>
                <a:lnTo>
                  <a:pt x="713819" y="54182"/>
                </a:lnTo>
                <a:lnTo>
                  <a:pt x="713819" y="659635"/>
                </a:lnTo>
                <a:lnTo>
                  <a:pt x="709543" y="680674"/>
                </a:lnTo>
                <a:lnTo>
                  <a:pt x="697903" y="697902"/>
                </a:lnTo>
                <a:lnTo>
                  <a:pt x="680675" y="709543"/>
                </a:lnTo>
                <a:lnTo>
                  <a:pt x="659637" y="713818"/>
                </a:lnTo>
                <a:lnTo>
                  <a:pt x="54182" y="713818"/>
                </a:lnTo>
                <a:lnTo>
                  <a:pt x="33145" y="709543"/>
                </a:lnTo>
                <a:lnTo>
                  <a:pt x="15916" y="697902"/>
                </a:lnTo>
                <a:lnTo>
                  <a:pt x="4275" y="680674"/>
                </a:lnTo>
                <a:lnTo>
                  <a:pt x="0" y="659635"/>
                </a:lnTo>
                <a:lnTo>
                  <a:pt x="0" y="54182"/>
                </a:lnTo>
                <a:lnTo>
                  <a:pt x="4275" y="33144"/>
                </a:lnTo>
                <a:lnTo>
                  <a:pt x="15916" y="15915"/>
                </a:lnTo>
                <a:lnTo>
                  <a:pt x="33145" y="4275"/>
                </a:lnTo>
                <a:lnTo>
                  <a:pt x="54182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36787" y="942722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3" y="0"/>
                </a:moveTo>
                <a:lnTo>
                  <a:pt x="659639" y="0"/>
                </a:lnTo>
                <a:lnTo>
                  <a:pt x="680676" y="4275"/>
                </a:lnTo>
                <a:lnTo>
                  <a:pt x="697904" y="15915"/>
                </a:lnTo>
                <a:lnTo>
                  <a:pt x="709545" y="33144"/>
                </a:lnTo>
                <a:lnTo>
                  <a:pt x="713820" y="54182"/>
                </a:lnTo>
                <a:lnTo>
                  <a:pt x="713820" y="659635"/>
                </a:lnTo>
                <a:lnTo>
                  <a:pt x="709545" y="680674"/>
                </a:lnTo>
                <a:lnTo>
                  <a:pt x="697904" y="697902"/>
                </a:lnTo>
                <a:lnTo>
                  <a:pt x="680676" y="709543"/>
                </a:lnTo>
                <a:lnTo>
                  <a:pt x="659639" y="713818"/>
                </a:lnTo>
                <a:lnTo>
                  <a:pt x="54183" y="713818"/>
                </a:lnTo>
                <a:lnTo>
                  <a:pt x="33146" y="709543"/>
                </a:lnTo>
                <a:lnTo>
                  <a:pt x="15917" y="697902"/>
                </a:lnTo>
                <a:lnTo>
                  <a:pt x="4275" y="680674"/>
                </a:lnTo>
                <a:lnTo>
                  <a:pt x="0" y="659635"/>
                </a:lnTo>
                <a:lnTo>
                  <a:pt x="0" y="54182"/>
                </a:lnTo>
                <a:lnTo>
                  <a:pt x="4275" y="33144"/>
                </a:lnTo>
                <a:lnTo>
                  <a:pt x="15917" y="15915"/>
                </a:lnTo>
                <a:lnTo>
                  <a:pt x="33146" y="4275"/>
                </a:lnTo>
                <a:lnTo>
                  <a:pt x="54183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8956" y="942722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3" y="0"/>
                </a:moveTo>
                <a:lnTo>
                  <a:pt x="659638" y="0"/>
                </a:lnTo>
                <a:lnTo>
                  <a:pt x="680675" y="4275"/>
                </a:lnTo>
                <a:lnTo>
                  <a:pt x="697903" y="15915"/>
                </a:lnTo>
                <a:lnTo>
                  <a:pt x="709543" y="33144"/>
                </a:lnTo>
                <a:lnTo>
                  <a:pt x="713819" y="54182"/>
                </a:lnTo>
                <a:lnTo>
                  <a:pt x="713819" y="659635"/>
                </a:lnTo>
                <a:lnTo>
                  <a:pt x="709543" y="680674"/>
                </a:lnTo>
                <a:lnTo>
                  <a:pt x="697903" y="697902"/>
                </a:lnTo>
                <a:lnTo>
                  <a:pt x="680675" y="709543"/>
                </a:lnTo>
                <a:lnTo>
                  <a:pt x="659638" y="713818"/>
                </a:lnTo>
                <a:lnTo>
                  <a:pt x="54183" y="713818"/>
                </a:lnTo>
                <a:lnTo>
                  <a:pt x="33144" y="709543"/>
                </a:lnTo>
                <a:lnTo>
                  <a:pt x="15916" y="697902"/>
                </a:lnTo>
                <a:lnTo>
                  <a:pt x="4275" y="680674"/>
                </a:lnTo>
                <a:lnTo>
                  <a:pt x="0" y="659635"/>
                </a:lnTo>
                <a:lnTo>
                  <a:pt x="0" y="54182"/>
                </a:lnTo>
                <a:lnTo>
                  <a:pt x="4275" y="33144"/>
                </a:lnTo>
                <a:lnTo>
                  <a:pt x="15916" y="15915"/>
                </a:lnTo>
                <a:lnTo>
                  <a:pt x="33144" y="4275"/>
                </a:lnTo>
                <a:lnTo>
                  <a:pt x="54183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2849" y="1528290"/>
            <a:ext cx="130810" cy="137160"/>
          </a:xfrm>
          <a:custGeom>
            <a:avLst/>
            <a:gdLst/>
            <a:ahLst/>
            <a:cxnLst/>
            <a:rect l="l" t="t" r="r" b="b"/>
            <a:pathLst>
              <a:path w="130809" h="137160">
                <a:moveTo>
                  <a:pt x="85953" y="114884"/>
                </a:moveTo>
                <a:lnTo>
                  <a:pt x="24231" y="114884"/>
                </a:lnTo>
                <a:lnTo>
                  <a:pt x="24231" y="584"/>
                </a:lnTo>
                <a:lnTo>
                  <a:pt x="0" y="584"/>
                </a:lnTo>
                <a:lnTo>
                  <a:pt x="0" y="114884"/>
                </a:lnTo>
                <a:lnTo>
                  <a:pt x="0" y="136474"/>
                </a:lnTo>
                <a:lnTo>
                  <a:pt x="85953" y="136474"/>
                </a:lnTo>
                <a:lnTo>
                  <a:pt x="85953" y="114884"/>
                </a:lnTo>
                <a:close/>
              </a:path>
              <a:path w="130809" h="137160">
                <a:moveTo>
                  <a:pt x="130200" y="0"/>
                </a:moveTo>
                <a:lnTo>
                  <a:pt x="105956" y="0"/>
                </a:lnTo>
                <a:lnTo>
                  <a:pt x="105956" y="136537"/>
                </a:lnTo>
                <a:lnTo>
                  <a:pt x="130200" y="136537"/>
                </a:lnTo>
                <a:lnTo>
                  <a:pt x="13020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1469" y="1526402"/>
            <a:ext cx="364490" cy="140335"/>
            <a:chOff x="1521469" y="1526402"/>
            <a:chExt cx="364490" cy="1403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1469" y="1528278"/>
              <a:ext cx="99446" cy="1384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879" y="1526402"/>
              <a:ext cx="236941" cy="13841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7249" y="1527356"/>
            <a:ext cx="101229" cy="137463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069884" y="152887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30" h="135889">
                <a:moveTo>
                  <a:pt x="87160" y="0"/>
                </a:moveTo>
                <a:lnTo>
                  <a:pt x="0" y="0"/>
                </a:lnTo>
                <a:lnTo>
                  <a:pt x="0" y="2032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0320"/>
                </a:lnTo>
                <a:lnTo>
                  <a:pt x="87160" y="2032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235983" y="1489785"/>
            <a:ext cx="595630" cy="177800"/>
            <a:chOff x="2235983" y="1489785"/>
            <a:chExt cx="595630" cy="1778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5983" y="1528278"/>
              <a:ext cx="99446" cy="1384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3393" y="1489785"/>
              <a:ext cx="468158" cy="177355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2851593" y="1528278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4" h="137160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7722" y="1525861"/>
            <a:ext cx="216899" cy="1412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2849" y="1748043"/>
            <a:ext cx="229083" cy="138416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653363" y="1747595"/>
            <a:ext cx="792480" cy="141605"/>
            <a:chOff x="1653363" y="1747595"/>
            <a:chExt cx="792480" cy="14160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363" y="1748996"/>
              <a:ext cx="341414" cy="1393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6189" y="1747595"/>
              <a:ext cx="429186" cy="141185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5234286" y="1379792"/>
            <a:ext cx="105410" cy="138430"/>
          </a:xfrm>
          <a:custGeom>
            <a:avLst/>
            <a:gdLst/>
            <a:ahLst/>
            <a:cxnLst/>
            <a:rect l="l" t="t" r="r" b="b"/>
            <a:pathLst>
              <a:path w="105410" h="138430">
                <a:moveTo>
                  <a:pt x="37856" y="0"/>
                </a:moveTo>
                <a:lnTo>
                  <a:pt x="32258" y="0"/>
                </a:lnTo>
                <a:lnTo>
                  <a:pt x="24909" y="223"/>
                </a:lnTo>
                <a:lnTo>
                  <a:pt x="1368" y="1399"/>
                </a:lnTo>
                <a:lnTo>
                  <a:pt x="0" y="1399"/>
                </a:lnTo>
                <a:lnTo>
                  <a:pt x="0" y="137940"/>
                </a:lnTo>
                <a:lnTo>
                  <a:pt x="25163" y="137940"/>
                </a:lnTo>
                <a:lnTo>
                  <a:pt x="25163" y="80900"/>
                </a:lnTo>
                <a:lnTo>
                  <a:pt x="67553" y="80900"/>
                </a:lnTo>
                <a:lnTo>
                  <a:pt x="64612" y="76414"/>
                </a:lnTo>
                <a:lnTo>
                  <a:pt x="71864" y="73678"/>
                </a:lnTo>
                <a:lnTo>
                  <a:pt x="77908" y="69001"/>
                </a:lnTo>
                <a:lnTo>
                  <a:pt x="83686" y="60953"/>
                </a:lnTo>
                <a:lnTo>
                  <a:pt x="33084" y="60953"/>
                </a:lnTo>
                <a:lnTo>
                  <a:pt x="29649" y="60762"/>
                </a:lnTo>
                <a:lnTo>
                  <a:pt x="25163" y="60380"/>
                </a:lnTo>
                <a:lnTo>
                  <a:pt x="25163" y="22459"/>
                </a:lnTo>
                <a:lnTo>
                  <a:pt x="28027" y="22077"/>
                </a:lnTo>
                <a:lnTo>
                  <a:pt x="30763" y="21918"/>
                </a:lnTo>
                <a:lnTo>
                  <a:pt x="86050" y="21918"/>
                </a:lnTo>
                <a:lnTo>
                  <a:pt x="76868" y="10068"/>
                </a:lnTo>
                <a:lnTo>
                  <a:pt x="60613" y="2517"/>
                </a:lnTo>
                <a:lnTo>
                  <a:pt x="37856" y="0"/>
                </a:lnTo>
                <a:close/>
              </a:path>
              <a:path w="105410" h="138430">
                <a:moveTo>
                  <a:pt x="67553" y="80900"/>
                </a:moveTo>
                <a:lnTo>
                  <a:pt x="25163" y="80900"/>
                </a:lnTo>
                <a:lnTo>
                  <a:pt x="31781" y="81282"/>
                </a:lnTo>
                <a:lnTo>
                  <a:pt x="36903" y="81503"/>
                </a:lnTo>
                <a:lnTo>
                  <a:pt x="40561" y="81567"/>
                </a:lnTo>
                <a:lnTo>
                  <a:pt x="76987" y="137940"/>
                </a:lnTo>
                <a:lnTo>
                  <a:pt x="104950" y="137940"/>
                </a:lnTo>
                <a:lnTo>
                  <a:pt x="67553" y="80900"/>
                </a:lnTo>
                <a:close/>
              </a:path>
              <a:path w="105410" h="138430">
                <a:moveTo>
                  <a:pt x="86050" y="21918"/>
                </a:moveTo>
                <a:lnTo>
                  <a:pt x="44188" y="21918"/>
                </a:lnTo>
                <a:lnTo>
                  <a:pt x="52108" y="23255"/>
                </a:lnTo>
                <a:lnTo>
                  <a:pt x="62194" y="28568"/>
                </a:lnTo>
                <a:lnTo>
                  <a:pt x="64706" y="33275"/>
                </a:lnTo>
                <a:lnTo>
                  <a:pt x="64666" y="48355"/>
                </a:lnTo>
                <a:lnTo>
                  <a:pt x="62353" y="53795"/>
                </a:lnTo>
                <a:lnTo>
                  <a:pt x="52967" y="59521"/>
                </a:lnTo>
                <a:lnTo>
                  <a:pt x="45556" y="60953"/>
                </a:lnTo>
                <a:lnTo>
                  <a:pt x="83686" y="60953"/>
                </a:lnTo>
                <a:lnTo>
                  <a:pt x="87453" y="55705"/>
                </a:lnTo>
                <a:lnTo>
                  <a:pt x="89871" y="48355"/>
                </a:lnTo>
                <a:lnTo>
                  <a:pt x="89871" y="40274"/>
                </a:lnTo>
                <a:lnTo>
                  <a:pt x="86620" y="22654"/>
                </a:lnTo>
                <a:lnTo>
                  <a:pt x="86050" y="21918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1357" y="1381192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4" h="137159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224901" y="1375148"/>
            <a:ext cx="1209675" cy="628650"/>
            <a:chOff x="5224901" y="1375148"/>
            <a:chExt cx="1209675" cy="62865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7486" y="1378775"/>
              <a:ext cx="431254" cy="1412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4901" y="1375148"/>
              <a:ext cx="1209492" cy="628272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9184802" y="1617624"/>
            <a:ext cx="1058545" cy="179705"/>
            <a:chOff x="9184802" y="1617624"/>
            <a:chExt cx="1058545" cy="179705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84802" y="1617624"/>
              <a:ext cx="82680" cy="14118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8894" y="1617624"/>
              <a:ext cx="215308" cy="1411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25613" y="1619947"/>
              <a:ext cx="101418" cy="1388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54963" y="1618071"/>
              <a:ext cx="336928" cy="14029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13334" y="1617625"/>
              <a:ext cx="229751" cy="179489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304515" y="1581454"/>
            <a:ext cx="346441" cy="177355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10672844" y="1619947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5" h="137160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718974" y="1617624"/>
            <a:ext cx="281033" cy="17373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1090771" y="1620314"/>
            <a:ext cx="90170" cy="135890"/>
          </a:xfrm>
          <a:custGeom>
            <a:avLst/>
            <a:gdLst/>
            <a:ahLst/>
            <a:cxnLst/>
            <a:rect l="l" t="t" r="r" b="b"/>
            <a:pathLst>
              <a:path w="90170" h="135889">
                <a:moveTo>
                  <a:pt x="89954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35890"/>
                </a:lnTo>
                <a:lnTo>
                  <a:pt x="24231" y="135890"/>
                </a:lnTo>
                <a:lnTo>
                  <a:pt x="24231" y="73660"/>
                </a:lnTo>
                <a:lnTo>
                  <a:pt x="72237" y="73660"/>
                </a:lnTo>
                <a:lnTo>
                  <a:pt x="72237" y="53340"/>
                </a:lnTo>
                <a:lnTo>
                  <a:pt x="24231" y="53340"/>
                </a:lnTo>
                <a:lnTo>
                  <a:pt x="24231" y="21590"/>
                </a:lnTo>
                <a:lnTo>
                  <a:pt x="89954" y="21590"/>
                </a:lnTo>
                <a:lnTo>
                  <a:pt x="89954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202623" y="1581454"/>
            <a:ext cx="128810" cy="17735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11353322" y="1619947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5" h="137160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399451" y="1617624"/>
            <a:ext cx="229751" cy="141185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1690629" y="162031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856728" y="1617530"/>
            <a:ext cx="224788" cy="141280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2102948" y="1620314"/>
            <a:ext cx="86360" cy="135890"/>
          </a:xfrm>
          <a:custGeom>
            <a:avLst/>
            <a:gdLst/>
            <a:ahLst/>
            <a:cxnLst/>
            <a:rect l="l" t="t" r="r" b="b"/>
            <a:pathLst>
              <a:path w="86359" h="135889">
                <a:moveTo>
                  <a:pt x="85966" y="114300"/>
                </a:moveTo>
                <a:lnTo>
                  <a:pt x="24244" y="114300"/>
                </a:lnTo>
                <a:lnTo>
                  <a:pt x="24244" y="0"/>
                </a:lnTo>
                <a:lnTo>
                  <a:pt x="0" y="0"/>
                </a:lnTo>
                <a:lnTo>
                  <a:pt x="0" y="114300"/>
                </a:lnTo>
                <a:lnTo>
                  <a:pt x="0" y="135890"/>
                </a:lnTo>
                <a:lnTo>
                  <a:pt x="85966" y="135890"/>
                </a:lnTo>
                <a:lnTo>
                  <a:pt x="85966" y="11430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12208927" y="1581454"/>
            <a:ext cx="446405" cy="177800"/>
            <a:chOff x="12208927" y="1581454"/>
            <a:chExt cx="446405" cy="177800"/>
          </a:xfrm>
        </p:grpSpPr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08927" y="1581454"/>
              <a:ext cx="194154" cy="17503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24970" y="1617624"/>
              <a:ext cx="229750" cy="141185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716151" y="1619025"/>
            <a:ext cx="101228" cy="137463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2838786" y="162031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12980865" y="1617530"/>
            <a:ext cx="668020" cy="141605"/>
            <a:chOff x="12980865" y="1617530"/>
            <a:chExt cx="668020" cy="141605"/>
          </a:xfrm>
        </p:grpSpPr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80865" y="1617624"/>
              <a:ext cx="231598" cy="14118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232027" y="1617530"/>
              <a:ext cx="416492" cy="14128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356328" y="5601966"/>
            <a:ext cx="521970" cy="168275"/>
            <a:chOff x="1356328" y="5601966"/>
            <a:chExt cx="521970" cy="168275"/>
          </a:xfrm>
        </p:grpSpPr>
        <p:pic>
          <p:nvPicPr>
            <p:cNvPr id="56" name="object 5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6328" y="5601966"/>
              <a:ext cx="416810" cy="16803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95027" y="5602060"/>
              <a:ext cx="82680" cy="141185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1956625" y="5601968"/>
            <a:ext cx="576580" cy="141605"/>
          </a:xfrm>
          <a:custGeom>
            <a:avLst/>
            <a:gdLst/>
            <a:ahLst/>
            <a:cxnLst/>
            <a:rect l="l" t="t" r="r" b="b"/>
            <a:pathLst>
              <a:path w="576580" h="141604">
                <a:moveTo>
                  <a:pt x="101231" y="65341"/>
                </a:moveTo>
                <a:lnTo>
                  <a:pt x="91401" y="28409"/>
                </a:lnTo>
                <a:lnTo>
                  <a:pt x="76073" y="12788"/>
                </a:lnTo>
                <a:lnTo>
                  <a:pt x="76073" y="66814"/>
                </a:lnTo>
                <a:lnTo>
                  <a:pt x="75412" y="78130"/>
                </a:lnTo>
                <a:lnTo>
                  <a:pt x="53289" y="114096"/>
                </a:lnTo>
                <a:lnTo>
                  <a:pt x="36944" y="117424"/>
                </a:lnTo>
                <a:lnTo>
                  <a:pt x="32385" y="117424"/>
                </a:lnTo>
                <a:lnTo>
                  <a:pt x="28155" y="117233"/>
                </a:lnTo>
                <a:lnTo>
                  <a:pt x="24244" y="116890"/>
                </a:lnTo>
                <a:lnTo>
                  <a:pt x="24244" y="23672"/>
                </a:lnTo>
                <a:lnTo>
                  <a:pt x="29044" y="23228"/>
                </a:lnTo>
                <a:lnTo>
                  <a:pt x="32740" y="22999"/>
                </a:lnTo>
                <a:lnTo>
                  <a:pt x="35344" y="22999"/>
                </a:lnTo>
                <a:lnTo>
                  <a:pt x="53162" y="25742"/>
                </a:lnTo>
                <a:lnTo>
                  <a:pt x="65887" y="33959"/>
                </a:lnTo>
                <a:lnTo>
                  <a:pt x="73520" y="47650"/>
                </a:lnTo>
                <a:lnTo>
                  <a:pt x="76073" y="66814"/>
                </a:lnTo>
                <a:lnTo>
                  <a:pt x="76073" y="12788"/>
                </a:lnTo>
                <a:lnTo>
                  <a:pt x="74256" y="11328"/>
                </a:lnTo>
                <a:lnTo>
                  <a:pt x="63207" y="5867"/>
                </a:lnTo>
                <a:lnTo>
                  <a:pt x="50609" y="2590"/>
                </a:lnTo>
                <a:lnTo>
                  <a:pt x="36461" y="1498"/>
                </a:lnTo>
                <a:lnTo>
                  <a:pt x="31394" y="1562"/>
                </a:lnTo>
                <a:lnTo>
                  <a:pt x="0" y="2514"/>
                </a:lnTo>
                <a:lnTo>
                  <a:pt x="0" y="138963"/>
                </a:lnTo>
                <a:lnTo>
                  <a:pt x="30314" y="138963"/>
                </a:lnTo>
                <a:lnTo>
                  <a:pt x="61341" y="134366"/>
                </a:lnTo>
                <a:lnTo>
                  <a:pt x="83502" y="120561"/>
                </a:lnTo>
                <a:lnTo>
                  <a:pt x="85318" y="117424"/>
                </a:lnTo>
                <a:lnTo>
                  <a:pt x="96799" y="97561"/>
                </a:lnTo>
                <a:lnTo>
                  <a:pt x="101231" y="65341"/>
                </a:lnTo>
                <a:close/>
              </a:path>
              <a:path w="576580" h="141604">
                <a:moveTo>
                  <a:pt x="229082" y="138963"/>
                </a:moveTo>
                <a:lnTo>
                  <a:pt x="218109" y="111290"/>
                </a:lnTo>
                <a:lnTo>
                  <a:pt x="210756" y="92735"/>
                </a:lnTo>
                <a:lnTo>
                  <a:pt x="190766" y="42316"/>
                </a:lnTo>
                <a:lnTo>
                  <a:pt x="185280" y="28486"/>
                </a:lnTo>
                <a:lnTo>
                  <a:pt x="185280" y="92735"/>
                </a:lnTo>
                <a:lnTo>
                  <a:pt x="152476" y="92735"/>
                </a:lnTo>
                <a:lnTo>
                  <a:pt x="168897" y="42316"/>
                </a:lnTo>
                <a:lnTo>
                  <a:pt x="185280" y="92735"/>
                </a:lnTo>
                <a:lnTo>
                  <a:pt x="185280" y="28486"/>
                </a:lnTo>
                <a:lnTo>
                  <a:pt x="174205" y="546"/>
                </a:lnTo>
                <a:lnTo>
                  <a:pt x="163588" y="546"/>
                </a:lnTo>
                <a:lnTo>
                  <a:pt x="109156" y="138963"/>
                </a:lnTo>
                <a:lnTo>
                  <a:pt x="136067" y="138963"/>
                </a:lnTo>
                <a:lnTo>
                  <a:pt x="145580" y="111290"/>
                </a:lnTo>
                <a:lnTo>
                  <a:pt x="192379" y="111290"/>
                </a:lnTo>
                <a:lnTo>
                  <a:pt x="202336" y="138963"/>
                </a:lnTo>
                <a:lnTo>
                  <a:pt x="229082" y="138963"/>
                </a:lnTo>
                <a:close/>
              </a:path>
              <a:path w="576580" h="141604">
                <a:moveTo>
                  <a:pt x="344754" y="65341"/>
                </a:moveTo>
                <a:lnTo>
                  <a:pt x="343662" y="51600"/>
                </a:lnTo>
                <a:lnTo>
                  <a:pt x="340398" y="39293"/>
                </a:lnTo>
                <a:lnTo>
                  <a:pt x="334937" y="28409"/>
                </a:lnTo>
                <a:lnTo>
                  <a:pt x="330555" y="22999"/>
                </a:lnTo>
                <a:lnTo>
                  <a:pt x="327291" y="18961"/>
                </a:lnTo>
                <a:lnTo>
                  <a:pt x="319595" y="12788"/>
                </a:lnTo>
                <a:lnTo>
                  <a:pt x="319595" y="66814"/>
                </a:lnTo>
                <a:lnTo>
                  <a:pt x="318947" y="78130"/>
                </a:lnTo>
                <a:lnTo>
                  <a:pt x="296824" y="114096"/>
                </a:lnTo>
                <a:lnTo>
                  <a:pt x="280466" y="117424"/>
                </a:lnTo>
                <a:lnTo>
                  <a:pt x="275920" y="117424"/>
                </a:lnTo>
                <a:lnTo>
                  <a:pt x="271691" y="117233"/>
                </a:lnTo>
                <a:lnTo>
                  <a:pt x="267766" y="116890"/>
                </a:lnTo>
                <a:lnTo>
                  <a:pt x="267766" y="23672"/>
                </a:lnTo>
                <a:lnTo>
                  <a:pt x="272580" y="23228"/>
                </a:lnTo>
                <a:lnTo>
                  <a:pt x="276263" y="22999"/>
                </a:lnTo>
                <a:lnTo>
                  <a:pt x="278879" y="22999"/>
                </a:lnTo>
                <a:lnTo>
                  <a:pt x="296684" y="25742"/>
                </a:lnTo>
                <a:lnTo>
                  <a:pt x="309410" y="33959"/>
                </a:lnTo>
                <a:lnTo>
                  <a:pt x="317042" y="47650"/>
                </a:lnTo>
                <a:lnTo>
                  <a:pt x="319595" y="66814"/>
                </a:lnTo>
                <a:lnTo>
                  <a:pt x="319595" y="12788"/>
                </a:lnTo>
                <a:lnTo>
                  <a:pt x="317792" y="11328"/>
                </a:lnTo>
                <a:lnTo>
                  <a:pt x="306730" y="5867"/>
                </a:lnTo>
                <a:lnTo>
                  <a:pt x="294132" y="2590"/>
                </a:lnTo>
                <a:lnTo>
                  <a:pt x="279984" y="1498"/>
                </a:lnTo>
                <a:lnTo>
                  <a:pt x="274916" y="1562"/>
                </a:lnTo>
                <a:lnTo>
                  <a:pt x="243535" y="2514"/>
                </a:lnTo>
                <a:lnTo>
                  <a:pt x="243535" y="138963"/>
                </a:lnTo>
                <a:lnTo>
                  <a:pt x="273850" y="138963"/>
                </a:lnTo>
                <a:lnTo>
                  <a:pt x="304876" y="134366"/>
                </a:lnTo>
                <a:lnTo>
                  <a:pt x="327037" y="120561"/>
                </a:lnTo>
                <a:lnTo>
                  <a:pt x="328841" y="117424"/>
                </a:lnTo>
                <a:lnTo>
                  <a:pt x="340321" y="97561"/>
                </a:lnTo>
                <a:lnTo>
                  <a:pt x="344754" y="65341"/>
                </a:lnTo>
                <a:close/>
              </a:path>
              <a:path w="576580" h="141604">
                <a:moveTo>
                  <a:pt x="478942" y="69519"/>
                </a:moveTo>
                <a:lnTo>
                  <a:pt x="470192" y="28321"/>
                </a:lnTo>
                <a:lnTo>
                  <a:pt x="453783" y="9753"/>
                </a:lnTo>
                <a:lnTo>
                  <a:pt x="453783" y="69519"/>
                </a:lnTo>
                <a:lnTo>
                  <a:pt x="453186" y="81051"/>
                </a:lnTo>
                <a:lnTo>
                  <a:pt x="432523" y="116547"/>
                </a:lnTo>
                <a:lnTo>
                  <a:pt x="416496" y="119748"/>
                </a:lnTo>
                <a:lnTo>
                  <a:pt x="409232" y="118935"/>
                </a:lnTo>
                <a:lnTo>
                  <a:pt x="385318" y="80822"/>
                </a:lnTo>
                <a:lnTo>
                  <a:pt x="384810" y="69519"/>
                </a:lnTo>
                <a:lnTo>
                  <a:pt x="385356" y="59080"/>
                </a:lnTo>
                <a:lnTo>
                  <a:pt x="404037" y="24790"/>
                </a:lnTo>
                <a:lnTo>
                  <a:pt x="418376" y="21539"/>
                </a:lnTo>
                <a:lnTo>
                  <a:pt x="433870" y="24536"/>
                </a:lnTo>
                <a:lnTo>
                  <a:pt x="444931" y="33540"/>
                </a:lnTo>
                <a:lnTo>
                  <a:pt x="451573" y="48526"/>
                </a:lnTo>
                <a:lnTo>
                  <a:pt x="453783" y="69519"/>
                </a:lnTo>
                <a:lnTo>
                  <a:pt x="453783" y="9753"/>
                </a:lnTo>
                <a:lnTo>
                  <a:pt x="444347" y="4559"/>
                </a:lnTo>
                <a:lnTo>
                  <a:pt x="432231" y="1143"/>
                </a:lnTo>
                <a:lnTo>
                  <a:pt x="418376" y="0"/>
                </a:lnTo>
                <a:lnTo>
                  <a:pt x="405676" y="1257"/>
                </a:lnTo>
                <a:lnTo>
                  <a:pt x="368655" y="30822"/>
                </a:lnTo>
                <a:lnTo>
                  <a:pt x="359651" y="69519"/>
                </a:lnTo>
                <a:lnTo>
                  <a:pt x="360565" y="85318"/>
                </a:lnTo>
                <a:lnTo>
                  <a:pt x="374345" y="122097"/>
                </a:lnTo>
                <a:lnTo>
                  <a:pt x="416496" y="141287"/>
                </a:lnTo>
                <a:lnTo>
                  <a:pt x="430606" y="140068"/>
                </a:lnTo>
                <a:lnTo>
                  <a:pt x="464146" y="119748"/>
                </a:lnTo>
                <a:lnTo>
                  <a:pt x="477926" y="85178"/>
                </a:lnTo>
                <a:lnTo>
                  <a:pt x="478942" y="69519"/>
                </a:lnTo>
                <a:close/>
              </a:path>
              <a:path w="576580" h="141604">
                <a:moveTo>
                  <a:pt x="576541" y="97129"/>
                </a:moveTo>
                <a:lnTo>
                  <a:pt x="553516" y="65506"/>
                </a:lnTo>
                <a:lnTo>
                  <a:pt x="544385" y="61048"/>
                </a:lnTo>
                <a:lnTo>
                  <a:pt x="533006" y="54762"/>
                </a:lnTo>
                <a:lnTo>
                  <a:pt x="524891" y="48602"/>
                </a:lnTo>
                <a:lnTo>
                  <a:pt x="520014" y="42545"/>
                </a:lnTo>
                <a:lnTo>
                  <a:pt x="518388" y="36626"/>
                </a:lnTo>
                <a:lnTo>
                  <a:pt x="518388" y="31915"/>
                </a:lnTo>
                <a:lnTo>
                  <a:pt x="519925" y="28067"/>
                </a:lnTo>
                <a:lnTo>
                  <a:pt x="526097" y="22174"/>
                </a:lnTo>
                <a:lnTo>
                  <a:pt x="530415" y="20675"/>
                </a:lnTo>
                <a:lnTo>
                  <a:pt x="536016" y="20675"/>
                </a:lnTo>
                <a:lnTo>
                  <a:pt x="543001" y="21247"/>
                </a:lnTo>
                <a:lnTo>
                  <a:pt x="549821" y="22974"/>
                </a:lnTo>
                <a:lnTo>
                  <a:pt x="556463" y="25819"/>
                </a:lnTo>
                <a:lnTo>
                  <a:pt x="562927" y="29806"/>
                </a:lnTo>
                <a:lnTo>
                  <a:pt x="570318" y="8940"/>
                </a:lnTo>
                <a:lnTo>
                  <a:pt x="563968" y="5080"/>
                </a:lnTo>
                <a:lnTo>
                  <a:pt x="556069" y="2311"/>
                </a:lnTo>
                <a:lnTo>
                  <a:pt x="546582" y="647"/>
                </a:lnTo>
                <a:lnTo>
                  <a:pt x="535546" y="101"/>
                </a:lnTo>
                <a:lnTo>
                  <a:pt x="526859" y="749"/>
                </a:lnTo>
                <a:lnTo>
                  <a:pt x="494880" y="29235"/>
                </a:lnTo>
                <a:lnTo>
                  <a:pt x="494157" y="36817"/>
                </a:lnTo>
                <a:lnTo>
                  <a:pt x="494157" y="42468"/>
                </a:lnTo>
                <a:lnTo>
                  <a:pt x="537095" y="82562"/>
                </a:lnTo>
                <a:lnTo>
                  <a:pt x="544029" y="87299"/>
                </a:lnTo>
                <a:lnTo>
                  <a:pt x="550710" y="95758"/>
                </a:lnTo>
                <a:lnTo>
                  <a:pt x="552399" y="100177"/>
                </a:lnTo>
                <a:lnTo>
                  <a:pt x="552399" y="104863"/>
                </a:lnTo>
                <a:lnTo>
                  <a:pt x="551065" y="111366"/>
                </a:lnTo>
                <a:lnTo>
                  <a:pt x="547077" y="116027"/>
                </a:lnTo>
                <a:lnTo>
                  <a:pt x="540397" y="118821"/>
                </a:lnTo>
                <a:lnTo>
                  <a:pt x="531050" y="119748"/>
                </a:lnTo>
                <a:lnTo>
                  <a:pt x="524078" y="119126"/>
                </a:lnTo>
                <a:lnTo>
                  <a:pt x="517055" y="117233"/>
                </a:lnTo>
                <a:lnTo>
                  <a:pt x="509968" y="114096"/>
                </a:lnTo>
                <a:lnTo>
                  <a:pt x="502831" y="109689"/>
                </a:lnTo>
                <a:lnTo>
                  <a:pt x="493864" y="131419"/>
                </a:lnTo>
                <a:lnTo>
                  <a:pt x="501802" y="135737"/>
                </a:lnTo>
                <a:lnTo>
                  <a:pt x="510184" y="138823"/>
                </a:lnTo>
                <a:lnTo>
                  <a:pt x="519036" y="140665"/>
                </a:lnTo>
                <a:lnTo>
                  <a:pt x="528345" y="141287"/>
                </a:lnTo>
                <a:lnTo>
                  <a:pt x="538797" y="140614"/>
                </a:lnTo>
                <a:lnTo>
                  <a:pt x="573278" y="118389"/>
                </a:lnTo>
                <a:lnTo>
                  <a:pt x="576541" y="103263"/>
                </a:lnTo>
                <a:lnTo>
                  <a:pt x="576541" y="97129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2849" y="9715295"/>
            <a:ext cx="86360" cy="137160"/>
          </a:xfrm>
          <a:custGeom>
            <a:avLst/>
            <a:gdLst/>
            <a:ahLst/>
            <a:cxnLst/>
            <a:rect l="l" t="t" r="r" b="b"/>
            <a:pathLst>
              <a:path w="86359" h="137159">
                <a:moveTo>
                  <a:pt x="85953" y="115570"/>
                </a:moveTo>
                <a:lnTo>
                  <a:pt x="24231" y="115570"/>
                </a:lnTo>
                <a:lnTo>
                  <a:pt x="24231" y="0"/>
                </a:lnTo>
                <a:lnTo>
                  <a:pt x="0" y="0"/>
                </a:lnTo>
                <a:lnTo>
                  <a:pt x="0" y="115570"/>
                </a:lnTo>
                <a:lnTo>
                  <a:pt x="0" y="137160"/>
                </a:lnTo>
                <a:lnTo>
                  <a:pt x="85953" y="137160"/>
                </a:lnTo>
                <a:lnTo>
                  <a:pt x="85953" y="11557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1808" y="9713504"/>
            <a:ext cx="364490" cy="141605"/>
          </a:xfrm>
          <a:custGeom>
            <a:avLst/>
            <a:gdLst/>
            <a:ahLst/>
            <a:cxnLst/>
            <a:rect l="l" t="t" r="r" b="b"/>
            <a:pathLst>
              <a:path w="364489" h="141604">
                <a:moveTo>
                  <a:pt x="119303" y="69507"/>
                </a:moveTo>
                <a:lnTo>
                  <a:pt x="110553" y="28308"/>
                </a:lnTo>
                <a:lnTo>
                  <a:pt x="94145" y="9740"/>
                </a:lnTo>
                <a:lnTo>
                  <a:pt x="94145" y="69507"/>
                </a:lnTo>
                <a:lnTo>
                  <a:pt x="93548" y="81038"/>
                </a:lnTo>
                <a:lnTo>
                  <a:pt x="72885" y="116535"/>
                </a:lnTo>
                <a:lnTo>
                  <a:pt x="56857" y="119735"/>
                </a:lnTo>
                <a:lnTo>
                  <a:pt x="49580" y="118922"/>
                </a:lnTo>
                <a:lnTo>
                  <a:pt x="25679" y="80810"/>
                </a:lnTo>
                <a:lnTo>
                  <a:pt x="25171" y="69507"/>
                </a:lnTo>
                <a:lnTo>
                  <a:pt x="25717" y="59067"/>
                </a:lnTo>
                <a:lnTo>
                  <a:pt x="44399" y="24777"/>
                </a:lnTo>
                <a:lnTo>
                  <a:pt x="58737" y="21526"/>
                </a:lnTo>
                <a:lnTo>
                  <a:pt x="74218" y="24536"/>
                </a:lnTo>
                <a:lnTo>
                  <a:pt x="85293" y="33528"/>
                </a:lnTo>
                <a:lnTo>
                  <a:pt x="91922" y="48526"/>
                </a:lnTo>
                <a:lnTo>
                  <a:pt x="94145" y="69507"/>
                </a:lnTo>
                <a:lnTo>
                  <a:pt x="94145" y="9740"/>
                </a:lnTo>
                <a:lnTo>
                  <a:pt x="84709" y="4559"/>
                </a:lnTo>
                <a:lnTo>
                  <a:pt x="72593" y="1130"/>
                </a:lnTo>
                <a:lnTo>
                  <a:pt x="58737" y="0"/>
                </a:lnTo>
                <a:lnTo>
                  <a:pt x="46037" y="1257"/>
                </a:lnTo>
                <a:lnTo>
                  <a:pt x="9017" y="30810"/>
                </a:lnTo>
                <a:lnTo>
                  <a:pt x="0" y="69507"/>
                </a:lnTo>
                <a:lnTo>
                  <a:pt x="927" y="85318"/>
                </a:lnTo>
                <a:lnTo>
                  <a:pt x="14706" y="122097"/>
                </a:lnTo>
                <a:lnTo>
                  <a:pt x="56857" y="141274"/>
                </a:lnTo>
                <a:lnTo>
                  <a:pt x="70967" y="140068"/>
                </a:lnTo>
                <a:lnTo>
                  <a:pt x="83362" y="136436"/>
                </a:lnTo>
                <a:lnTo>
                  <a:pt x="94056" y="130378"/>
                </a:lnTo>
                <a:lnTo>
                  <a:pt x="103047" y="121907"/>
                </a:lnTo>
                <a:lnTo>
                  <a:pt x="104508" y="119735"/>
                </a:lnTo>
                <a:lnTo>
                  <a:pt x="110159" y="111366"/>
                </a:lnTo>
                <a:lnTo>
                  <a:pt x="115239" y="99110"/>
                </a:lnTo>
                <a:lnTo>
                  <a:pt x="118287" y="85166"/>
                </a:lnTo>
                <a:lnTo>
                  <a:pt x="119303" y="69507"/>
                </a:lnTo>
                <a:close/>
              </a:path>
              <a:path w="364489" h="141604">
                <a:moveTo>
                  <a:pt x="237959" y="125526"/>
                </a:moveTo>
                <a:lnTo>
                  <a:pt x="226707" y="105968"/>
                </a:lnTo>
                <a:lnTo>
                  <a:pt x="220726" y="111988"/>
                </a:lnTo>
                <a:lnTo>
                  <a:pt x="213690" y="116293"/>
                </a:lnTo>
                <a:lnTo>
                  <a:pt x="205613" y="118884"/>
                </a:lnTo>
                <a:lnTo>
                  <a:pt x="196481" y="119735"/>
                </a:lnTo>
                <a:lnTo>
                  <a:pt x="188480" y="118935"/>
                </a:lnTo>
                <a:lnTo>
                  <a:pt x="160020" y="82499"/>
                </a:lnTo>
                <a:lnTo>
                  <a:pt x="159385" y="72110"/>
                </a:lnTo>
                <a:lnTo>
                  <a:pt x="160070" y="61633"/>
                </a:lnTo>
                <a:lnTo>
                  <a:pt x="182753" y="25184"/>
                </a:lnTo>
                <a:lnTo>
                  <a:pt x="198259" y="21628"/>
                </a:lnTo>
                <a:lnTo>
                  <a:pt x="206641" y="22123"/>
                </a:lnTo>
                <a:lnTo>
                  <a:pt x="213779" y="23634"/>
                </a:lnTo>
                <a:lnTo>
                  <a:pt x="219684" y="26162"/>
                </a:lnTo>
                <a:lnTo>
                  <a:pt x="224345" y="29705"/>
                </a:lnTo>
                <a:lnTo>
                  <a:pt x="234340" y="9702"/>
                </a:lnTo>
                <a:lnTo>
                  <a:pt x="226707" y="5486"/>
                </a:lnTo>
                <a:lnTo>
                  <a:pt x="217906" y="2489"/>
                </a:lnTo>
                <a:lnTo>
                  <a:pt x="207924" y="685"/>
                </a:lnTo>
                <a:lnTo>
                  <a:pt x="196773" y="88"/>
                </a:lnTo>
                <a:lnTo>
                  <a:pt x="183692" y="1358"/>
                </a:lnTo>
                <a:lnTo>
                  <a:pt x="144119" y="31254"/>
                </a:lnTo>
                <a:lnTo>
                  <a:pt x="134226" y="71094"/>
                </a:lnTo>
                <a:lnTo>
                  <a:pt x="135216" y="86512"/>
                </a:lnTo>
                <a:lnTo>
                  <a:pt x="150063" y="122440"/>
                </a:lnTo>
                <a:lnTo>
                  <a:pt x="194538" y="141274"/>
                </a:lnTo>
                <a:lnTo>
                  <a:pt x="207975" y="140284"/>
                </a:lnTo>
                <a:lnTo>
                  <a:pt x="219697" y="137337"/>
                </a:lnTo>
                <a:lnTo>
                  <a:pt x="229704" y="132422"/>
                </a:lnTo>
                <a:lnTo>
                  <a:pt x="237959" y="125526"/>
                </a:lnTo>
                <a:close/>
              </a:path>
              <a:path w="364489" h="141604">
                <a:moveTo>
                  <a:pt x="363969" y="138950"/>
                </a:moveTo>
                <a:lnTo>
                  <a:pt x="353009" y="111277"/>
                </a:lnTo>
                <a:lnTo>
                  <a:pt x="345655" y="92722"/>
                </a:lnTo>
                <a:lnTo>
                  <a:pt x="325653" y="42303"/>
                </a:lnTo>
                <a:lnTo>
                  <a:pt x="320167" y="28460"/>
                </a:lnTo>
                <a:lnTo>
                  <a:pt x="320167" y="92722"/>
                </a:lnTo>
                <a:lnTo>
                  <a:pt x="287375" y="92722"/>
                </a:lnTo>
                <a:lnTo>
                  <a:pt x="303784" y="42303"/>
                </a:lnTo>
                <a:lnTo>
                  <a:pt x="320167" y="92722"/>
                </a:lnTo>
                <a:lnTo>
                  <a:pt x="320167" y="28460"/>
                </a:lnTo>
                <a:lnTo>
                  <a:pt x="309105" y="533"/>
                </a:lnTo>
                <a:lnTo>
                  <a:pt x="298475" y="533"/>
                </a:lnTo>
                <a:lnTo>
                  <a:pt x="244043" y="138950"/>
                </a:lnTo>
                <a:lnTo>
                  <a:pt x="270954" y="138950"/>
                </a:lnTo>
                <a:lnTo>
                  <a:pt x="280466" y="111277"/>
                </a:lnTo>
                <a:lnTo>
                  <a:pt x="327266" y="111277"/>
                </a:lnTo>
                <a:lnTo>
                  <a:pt x="337223" y="138950"/>
                </a:lnTo>
                <a:lnTo>
                  <a:pt x="363969" y="13895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40230" y="9715295"/>
            <a:ext cx="86360" cy="137160"/>
          </a:xfrm>
          <a:custGeom>
            <a:avLst/>
            <a:gdLst/>
            <a:ahLst/>
            <a:cxnLst/>
            <a:rect l="l" t="t" r="r" b="b"/>
            <a:pathLst>
              <a:path w="86360" h="137159">
                <a:moveTo>
                  <a:pt x="85953" y="115570"/>
                </a:moveTo>
                <a:lnTo>
                  <a:pt x="24244" y="115570"/>
                </a:lnTo>
                <a:lnTo>
                  <a:pt x="24244" y="0"/>
                </a:lnTo>
                <a:lnTo>
                  <a:pt x="0" y="0"/>
                </a:lnTo>
                <a:lnTo>
                  <a:pt x="0" y="115570"/>
                </a:lnTo>
                <a:lnTo>
                  <a:pt x="0" y="137160"/>
                </a:lnTo>
                <a:lnTo>
                  <a:pt x="85953" y="137160"/>
                </a:lnTo>
                <a:lnTo>
                  <a:pt x="85953" y="11557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996147" y="9713492"/>
            <a:ext cx="333016" cy="141280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2408085" y="9713504"/>
            <a:ext cx="576580" cy="141605"/>
          </a:xfrm>
          <a:custGeom>
            <a:avLst/>
            <a:gdLst/>
            <a:ahLst/>
            <a:cxnLst/>
            <a:rect l="l" t="t" r="r" b="b"/>
            <a:pathLst>
              <a:path w="576580" h="141604">
                <a:moveTo>
                  <a:pt x="101231" y="65341"/>
                </a:moveTo>
                <a:lnTo>
                  <a:pt x="100139" y="51600"/>
                </a:lnTo>
                <a:lnTo>
                  <a:pt x="96862" y="39281"/>
                </a:lnTo>
                <a:lnTo>
                  <a:pt x="91401" y="28397"/>
                </a:lnTo>
                <a:lnTo>
                  <a:pt x="87033" y="22999"/>
                </a:lnTo>
                <a:lnTo>
                  <a:pt x="83769" y="18948"/>
                </a:lnTo>
                <a:lnTo>
                  <a:pt x="76060" y="12763"/>
                </a:lnTo>
                <a:lnTo>
                  <a:pt x="76060" y="66802"/>
                </a:lnTo>
                <a:lnTo>
                  <a:pt x="75412" y="78117"/>
                </a:lnTo>
                <a:lnTo>
                  <a:pt x="53289" y="114096"/>
                </a:lnTo>
                <a:lnTo>
                  <a:pt x="36931" y="117411"/>
                </a:lnTo>
                <a:lnTo>
                  <a:pt x="32385" y="117411"/>
                </a:lnTo>
                <a:lnTo>
                  <a:pt x="28155" y="117221"/>
                </a:lnTo>
                <a:lnTo>
                  <a:pt x="24244" y="116878"/>
                </a:lnTo>
                <a:lnTo>
                  <a:pt x="24244" y="23660"/>
                </a:lnTo>
                <a:lnTo>
                  <a:pt x="29044" y="23215"/>
                </a:lnTo>
                <a:lnTo>
                  <a:pt x="32740" y="22999"/>
                </a:lnTo>
                <a:lnTo>
                  <a:pt x="35344" y="22999"/>
                </a:lnTo>
                <a:lnTo>
                  <a:pt x="53149" y="25730"/>
                </a:lnTo>
                <a:lnTo>
                  <a:pt x="65874" y="33947"/>
                </a:lnTo>
                <a:lnTo>
                  <a:pt x="73520" y="47637"/>
                </a:lnTo>
                <a:lnTo>
                  <a:pt x="76060" y="66802"/>
                </a:lnTo>
                <a:lnTo>
                  <a:pt x="76060" y="12763"/>
                </a:lnTo>
                <a:lnTo>
                  <a:pt x="74256" y="11315"/>
                </a:lnTo>
                <a:lnTo>
                  <a:pt x="63195" y="5854"/>
                </a:lnTo>
                <a:lnTo>
                  <a:pt x="50596" y="2578"/>
                </a:lnTo>
                <a:lnTo>
                  <a:pt x="36461" y="1485"/>
                </a:lnTo>
                <a:lnTo>
                  <a:pt x="31381" y="1549"/>
                </a:lnTo>
                <a:lnTo>
                  <a:pt x="0" y="2501"/>
                </a:lnTo>
                <a:lnTo>
                  <a:pt x="0" y="138950"/>
                </a:lnTo>
                <a:lnTo>
                  <a:pt x="30314" y="138950"/>
                </a:lnTo>
                <a:lnTo>
                  <a:pt x="61341" y="134353"/>
                </a:lnTo>
                <a:lnTo>
                  <a:pt x="83502" y="120548"/>
                </a:lnTo>
                <a:lnTo>
                  <a:pt x="85318" y="117411"/>
                </a:lnTo>
                <a:lnTo>
                  <a:pt x="96799" y="97548"/>
                </a:lnTo>
                <a:lnTo>
                  <a:pt x="101231" y="65341"/>
                </a:lnTo>
                <a:close/>
              </a:path>
              <a:path w="576580" h="141604">
                <a:moveTo>
                  <a:pt x="229082" y="138950"/>
                </a:moveTo>
                <a:lnTo>
                  <a:pt x="218109" y="111277"/>
                </a:lnTo>
                <a:lnTo>
                  <a:pt x="210756" y="92722"/>
                </a:lnTo>
                <a:lnTo>
                  <a:pt x="190766" y="42303"/>
                </a:lnTo>
                <a:lnTo>
                  <a:pt x="185280" y="28473"/>
                </a:lnTo>
                <a:lnTo>
                  <a:pt x="185280" y="92722"/>
                </a:lnTo>
                <a:lnTo>
                  <a:pt x="152476" y="92722"/>
                </a:lnTo>
                <a:lnTo>
                  <a:pt x="168897" y="42303"/>
                </a:lnTo>
                <a:lnTo>
                  <a:pt x="185280" y="92722"/>
                </a:lnTo>
                <a:lnTo>
                  <a:pt x="185280" y="28473"/>
                </a:lnTo>
                <a:lnTo>
                  <a:pt x="174205" y="533"/>
                </a:lnTo>
                <a:lnTo>
                  <a:pt x="163576" y="533"/>
                </a:lnTo>
                <a:lnTo>
                  <a:pt x="109143" y="138950"/>
                </a:lnTo>
                <a:lnTo>
                  <a:pt x="136067" y="138950"/>
                </a:lnTo>
                <a:lnTo>
                  <a:pt x="145580" y="111277"/>
                </a:lnTo>
                <a:lnTo>
                  <a:pt x="192366" y="111277"/>
                </a:lnTo>
                <a:lnTo>
                  <a:pt x="202336" y="138950"/>
                </a:lnTo>
                <a:lnTo>
                  <a:pt x="229082" y="138950"/>
                </a:lnTo>
                <a:close/>
              </a:path>
              <a:path w="576580" h="141604">
                <a:moveTo>
                  <a:pt x="344754" y="65341"/>
                </a:moveTo>
                <a:lnTo>
                  <a:pt x="343662" y="51600"/>
                </a:lnTo>
                <a:lnTo>
                  <a:pt x="340385" y="39281"/>
                </a:lnTo>
                <a:lnTo>
                  <a:pt x="334937" y="28397"/>
                </a:lnTo>
                <a:lnTo>
                  <a:pt x="330555" y="22999"/>
                </a:lnTo>
                <a:lnTo>
                  <a:pt x="327291" y="18948"/>
                </a:lnTo>
                <a:lnTo>
                  <a:pt x="319595" y="12776"/>
                </a:lnTo>
                <a:lnTo>
                  <a:pt x="319595" y="66802"/>
                </a:lnTo>
                <a:lnTo>
                  <a:pt x="318947" y="78117"/>
                </a:lnTo>
                <a:lnTo>
                  <a:pt x="296824" y="114096"/>
                </a:lnTo>
                <a:lnTo>
                  <a:pt x="280466" y="117411"/>
                </a:lnTo>
                <a:lnTo>
                  <a:pt x="275907" y="117411"/>
                </a:lnTo>
                <a:lnTo>
                  <a:pt x="271678" y="117221"/>
                </a:lnTo>
                <a:lnTo>
                  <a:pt x="267766" y="116878"/>
                </a:lnTo>
                <a:lnTo>
                  <a:pt x="267766" y="23660"/>
                </a:lnTo>
                <a:lnTo>
                  <a:pt x="272567" y="23215"/>
                </a:lnTo>
                <a:lnTo>
                  <a:pt x="276263" y="22999"/>
                </a:lnTo>
                <a:lnTo>
                  <a:pt x="278866" y="22999"/>
                </a:lnTo>
                <a:lnTo>
                  <a:pt x="296684" y="25730"/>
                </a:lnTo>
                <a:lnTo>
                  <a:pt x="309410" y="33947"/>
                </a:lnTo>
                <a:lnTo>
                  <a:pt x="317042" y="47637"/>
                </a:lnTo>
                <a:lnTo>
                  <a:pt x="319595" y="66802"/>
                </a:lnTo>
                <a:lnTo>
                  <a:pt x="319595" y="12776"/>
                </a:lnTo>
                <a:lnTo>
                  <a:pt x="317779" y="11315"/>
                </a:lnTo>
                <a:lnTo>
                  <a:pt x="306730" y="5854"/>
                </a:lnTo>
                <a:lnTo>
                  <a:pt x="294132" y="2578"/>
                </a:lnTo>
                <a:lnTo>
                  <a:pt x="279984" y="1485"/>
                </a:lnTo>
                <a:lnTo>
                  <a:pt x="274916" y="1549"/>
                </a:lnTo>
                <a:lnTo>
                  <a:pt x="243522" y="2501"/>
                </a:lnTo>
                <a:lnTo>
                  <a:pt x="243522" y="138950"/>
                </a:lnTo>
                <a:lnTo>
                  <a:pt x="273850" y="138950"/>
                </a:lnTo>
                <a:lnTo>
                  <a:pt x="304863" y="134353"/>
                </a:lnTo>
                <a:lnTo>
                  <a:pt x="327025" y="120548"/>
                </a:lnTo>
                <a:lnTo>
                  <a:pt x="328841" y="117411"/>
                </a:lnTo>
                <a:lnTo>
                  <a:pt x="340321" y="97548"/>
                </a:lnTo>
                <a:lnTo>
                  <a:pt x="344754" y="65341"/>
                </a:lnTo>
                <a:close/>
              </a:path>
              <a:path w="576580" h="141604">
                <a:moveTo>
                  <a:pt x="478942" y="69507"/>
                </a:moveTo>
                <a:lnTo>
                  <a:pt x="470192" y="28308"/>
                </a:lnTo>
                <a:lnTo>
                  <a:pt x="453783" y="9740"/>
                </a:lnTo>
                <a:lnTo>
                  <a:pt x="453783" y="69507"/>
                </a:lnTo>
                <a:lnTo>
                  <a:pt x="453186" y="81038"/>
                </a:lnTo>
                <a:lnTo>
                  <a:pt x="432523" y="116535"/>
                </a:lnTo>
                <a:lnTo>
                  <a:pt x="416496" y="119735"/>
                </a:lnTo>
                <a:lnTo>
                  <a:pt x="409219" y="118922"/>
                </a:lnTo>
                <a:lnTo>
                  <a:pt x="385318" y="80810"/>
                </a:lnTo>
                <a:lnTo>
                  <a:pt x="384810" y="69507"/>
                </a:lnTo>
                <a:lnTo>
                  <a:pt x="385356" y="59067"/>
                </a:lnTo>
                <a:lnTo>
                  <a:pt x="404037" y="24777"/>
                </a:lnTo>
                <a:lnTo>
                  <a:pt x="418376" y="21526"/>
                </a:lnTo>
                <a:lnTo>
                  <a:pt x="433857" y="24536"/>
                </a:lnTo>
                <a:lnTo>
                  <a:pt x="444931" y="33528"/>
                </a:lnTo>
                <a:lnTo>
                  <a:pt x="451561" y="48526"/>
                </a:lnTo>
                <a:lnTo>
                  <a:pt x="453783" y="69507"/>
                </a:lnTo>
                <a:lnTo>
                  <a:pt x="453783" y="9740"/>
                </a:lnTo>
                <a:lnTo>
                  <a:pt x="444347" y="4559"/>
                </a:lnTo>
                <a:lnTo>
                  <a:pt x="432231" y="1130"/>
                </a:lnTo>
                <a:lnTo>
                  <a:pt x="418376" y="0"/>
                </a:lnTo>
                <a:lnTo>
                  <a:pt x="405676" y="1257"/>
                </a:lnTo>
                <a:lnTo>
                  <a:pt x="368655" y="30810"/>
                </a:lnTo>
                <a:lnTo>
                  <a:pt x="359638" y="69507"/>
                </a:lnTo>
                <a:lnTo>
                  <a:pt x="360565" y="85318"/>
                </a:lnTo>
                <a:lnTo>
                  <a:pt x="374345" y="122097"/>
                </a:lnTo>
                <a:lnTo>
                  <a:pt x="416496" y="141274"/>
                </a:lnTo>
                <a:lnTo>
                  <a:pt x="430606" y="140068"/>
                </a:lnTo>
                <a:lnTo>
                  <a:pt x="443001" y="136436"/>
                </a:lnTo>
                <a:lnTo>
                  <a:pt x="453694" y="130378"/>
                </a:lnTo>
                <a:lnTo>
                  <a:pt x="462686" y="121907"/>
                </a:lnTo>
                <a:lnTo>
                  <a:pt x="464146" y="119735"/>
                </a:lnTo>
                <a:lnTo>
                  <a:pt x="469798" y="111366"/>
                </a:lnTo>
                <a:lnTo>
                  <a:pt x="474878" y="99110"/>
                </a:lnTo>
                <a:lnTo>
                  <a:pt x="477926" y="85166"/>
                </a:lnTo>
                <a:lnTo>
                  <a:pt x="478942" y="69507"/>
                </a:lnTo>
                <a:close/>
              </a:path>
              <a:path w="576580" h="141604">
                <a:moveTo>
                  <a:pt x="576541" y="97116"/>
                </a:moveTo>
                <a:lnTo>
                  <a:pt x="553516" y="65493"/>
                </a:lnTo>
                <a:lnTo>
                  <a:pt x="544385" y="61036"/>
                </a:lnTo>
                <a:lnTo>
                  <a:pt x="533006" y="54749"/>
                </a:lnTo>
                <a:lnTo>
                  <a:pt x="524891" y="48590"/>
                </a:lnTo>
                <a:lnTo>
                  <a:pt x="520014" y="42545"/>
                </a:lnTo>
                <a:lnTo>
                  <a:pt x="518388" y="36614"/>
                </a:lnTo>
                <a:lnTo>
                  <a:pt x="518388" y="31902"/>
                </a:lnTo>
                <a:lnTo>
                  <a:pt x="519912" y="28054"/>
                </a:lnTo>
                <a:lnTo>
                  <a:pt x="526084" y="22174"/>
                </a:lnTo>
                <a:lnTo>
                  <a:pt x="530415" y="20675"/>
                </a:lnTo>
                <a:lnTo>
                  <a:pt x="536016" y="20675"/>
                </a:lnTo>
                <a:lnTo>
                  <a:pt x="543001" y="21247"/>
                </a:lnTo>
                <a:lnTo>
                  <a:pt x="549821" y="22961"/>
                </a:lnTo>
                <a:lnTo>
                  <a:pt x="556463" y="25806"/>
                </a:lnTo>
                <a:lnTo>
                  <a:pt x="562927" y="29806"/>
                </a:lnTo>
                <a:lnTo>
                  <a:pt x="570306" y="8928"/>
                </a:lnTo>
                <a:lnTo>
                  <a:pt x="563968" y="5067"/>
                </a:lnTo>
                <a:lnTo>
                  <a:pt x="556056" y="2298"/>
                </a:lnTo>
                <a:lnTo>
                  <a:pt x="546582" y="647"/>
                </a:lnTo>
                <a:lnTo>
                  <a:pt x="535533" y="88"/>
                </a:lnTo>
                <a:lnTo>
                  <a:pt x="526859" y="736"/>
                </a:lnTo>
                <a:lnTo>
                  <a:pt x="494880" y="29222"/>
                </a:lnTo>
                <a:lnTo>
                  <a:pt x="494144" y="36804"/>
                </a:lnTo>
                <a:lnTo>
                  <a:pt x="494144" y="42468"/>
                </a:lnTo>
                <a:lnTo>
                  <a:pt x="537095" y="82550"/>
                </a:lnTo>
                <a:lnTo>
                  <a:pt x="544029" y="87287"/>
                </a:lnTo>
                <a:lnTo>
                  <a:pt x="550710" y="95745"/>
                </a:lnTo>
                <a:lnTo>
                  <a:pt x="552399" y="100177"/>
                </a:lnTo>
                <a:lnTo>
                  <a:pt x="552399" y="104851"/>
                </a:lnTo>
                <a:lnTo>
                  <a:pt x="551065" y="111366"/>
                </a:lnTo>
                <a:lnTo>
                  <a:pt x="547065" y="116014"/>
                </a:lnTo>
                <a:lnTo>
                  <a:pt x="540397" y="118808"/>
                </a:lnTo>
                <a:lnTo>
                  <a:pt x="531050" y="119735"/>
                </a:lnTo>
                <a:lnTo>
                  <a:pt x="524078" y="119113"/>
                </a:lnTo>
                <a:lnTo>
                  <a:pt x="517055" y="117233"/>
                </a:lnTo>
                <a:lnTo>
                  <a:pt x="509968" y="114084"/>
                </a:lnTo>
                <a:lnTo>
                  <a:pt x="502831" y="109689"/>
                </a:lnTo>
                <a:lnTo>
                  <a:pt x="493864" y="131406"/>
                </a:lnTo>
                <a:lnTo>
                  <a:pt x="501802" y="135737"/>
                </a:lnTo>
                <a:lnTo>
                  <a:pt x="510184" y="138811"/>
                </a:lnTo>
                <a:lnTo>
                  <a:pt x="519036" y="140665"/>
                </a:lnTo>
                <a:lnTo>
                  <a:pt x="528345" y="141274"/>
                </a:lnTo>
                <a:lnTo>
                  <a:pt x="538797" y="140601"/>
                </a:lnTo>
                <a:lnTo>
                  <a:pt x="573265" y="118389"/>
                </a:lnTo>
                <a:lnTo>
                  <a:pt x="576541" y="103263"/>
                </a:lnTo>
                <a:lnTo>
                  <a:pt x="576541" y="97116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20792" y="9584866"/>
            <a:ext cx="239395" cy="175260"/>
          </a:xfrm>
          <a:custGeom>
            <a:avLst/>
            <a:gdLst/>
            <a:ahLst/>
            <a:cxnLst/>
            <a:rect l="l" t="t" r="r" b="b"/>
            <a:pathLst>
              <a:path w="239395" h="175259">
                <a:moveTo>
                  <a:pt x="86880" y="0"/>
                </a:moveTo>
                <a:lnTo>
                  <a:pt x="63855" y="0"/>
                </a:lnTo>
                <a:lnTo>
                  <a:pt x="48107" y="27292"/>
                </a:lnTo>
                <a:lnTo>
                  <a:pt x="65786" y="27292"/>
                </a:lnTo>
                <a:lnTo>
                  <a:pt x="86880" y="0"/>
                </a:lnTo>
                <a:close/>
              </a:path>
              <a:path w="239395" h="175259">
                <a:moveTo>
                  <a:pt x="119938" y="175031"/>
                </a:moveTo>
                <a:lnTo>
                  <a:pt x="108966" y="147358"/>
                </a:lnTo>
                <a:lnTo>
                  <a:pt x="101612" y="128803"/>
                </a:lnTo>
                <a:lnTo>
                  <a:pt x="81622" y="78384"/>
                </a:lnTo>
                <a:lnTo>
                  <a:pt x="76123" y="64516"/>
                </a:lnTo>
                <a:lnTo>
                  <a:pt x="76123" y="128803"/>
                </a:lnTo>
                <a:lnTo>
                  <a:pt x="43332" y="128803"/>
                </a:lnTo>
                <a:lnTo>
                  <a:pt x="59740" y="78384"/>
                </a:lnTo>
                <a:lnTo>
                  <a:pt x="76123" y="128803"/>
                </a:lnTo>
                <a:lnTo>
                  <a:pt x="76123" y="64516"/>
                </a:lnTo>
                <a:lnTo>
                  <a:pt x="65062" y="36614"/>
                </a:lnTo>
                <a:lnTo>
                  <a:pt x="54432" y="36614"/>
                </a:lnTo>
                <a:lnTo>
                  <a:pt x="0" y="175031"/>
                </a:lnTo>
                <a:lnTo>
                  <a:pt x="26911" y="175031"/>
                </a:lnTo>
                <a:lnTo>
                  <a:pt x="36423" y="147358"/>
                </a:lnTo>
                <a:lnTo>
                  <a:pt x="83223" y="147358"/>
                </a:lnTo>
                <a:lnTo>
                  <a:pt x="93179" y="175031"/>
                </a:lnTo>
                <a:lnTo>
                  <a:pt x="119938" y="175031"/>
                </a:lnTo>
                <a:close/>
              </a:path>
              <a:path w="239395" h="175259">
                <a:moveTo>
                  <a:pt x="239331" y="175031"/>
                </a:moveTo>
                <a:lnTo>
                  <a:pt x="201930" y="117995"/>
                </a:lnTo>
                <a:lnTo>
                  <a:pt x="198996" y="113499"/>
                </a:lnTo>
                <a:lnTo>
                  <a:pt x="206248" y="110769"/>
                </a:lnTo>
                <a:lnTo>
                  <a:pt x="212293" y="106095"/>
                </a:lnTo>
                <a:lnTo>
                  <a:pt x="218059" y="98044"/>
                </a:lnTo>
                <a:lnTo>
                  <a:pt x="221830" y="92798"/>
                </a:lnTo>
                <a:lnTo>
                  <a:pt x="224243" y="85445"/>
                </a:lnTo>
                <a:lnTo>
                  <a:pt x="224243" y="77368"/>
                </a:lnTo>
                <a:lnTo>
                  <a:pt x="221005" y="59740"/>
                </a:lnTo>
                <a:lnTo>
                  <a:pt x="220433" y="59004"/>
                </a:lnTo>
                <a:lnTo>
                  <a:pt x="211251" y="47155"/>
                </a:lnTo>
                <a:lnTo>
                  <a:pt x="199085" y="41516"/>
                </a:lnTo>
                <a:lnTo>
                  <a:pt x="199085" y="70370"/>
                </a:lnTo>
                <a:lnTo>
                  <a:pt x="199047" y="85445"/>
                </a:lnTo>
                <a:lnTo>
                  <a:pt x="196735" y="90881"/>
                </a:lnTo>
                <a:lnTo>
                  <a:pt x="187350" y="96608"/>
                </a:lnTo>
                <a:lnTo>
                  <a:pt x="179933" y="98044"/>
                </a:lnTo>
                <a:lnTo>
                  <a:pt x="167462" y="98044"/>
                </a:lnTo>
                <a:lnTo>
                  <a:pt x="164033" y="97853"/>
                </a:lnTo>
                <a:lnTo>
                  <a:pt x="159537" y="97472"/>
                </a:lnTo>
                <a:lnTo>
                  <a:pt x="159537" y="59550"/>
                </a:lnTo>
                <a:lnTo>
                  <a:pt x="162407" y="59169"/>
                </a:lnTo>
                <a:lnTo>
                  <a:pt x="165138" y="59004"/>
                </a:lnTo>
                <a:lnTo>
                  <a:pt x="178562" y="59004"/>
                </a:lnTo>
                <a:lnTo>
                  <a:pt x="186486" y="60350"/>
                </a:lnTo>
                <a:lnTo>
                  <a:pt x="196570" y="65659"/>
                </a:lnTo>
                <a:lnTo>
                  <a:pt x="199085" y="70370"/>
                </a:lnTo>
                <a:lnTo>
                  <a:pt x="199085" y="41516"/>
                </a:lnTo>
                <a:lnTo>
                  <a:pt x="194995" y="39611"/>
                </a:lnTo>
                <a:lnTo>
                  <a:pt x="172237" y="37096"/>
                </a:lnTo>
                <a:lnTo>
                  <a:pt x="166636" y="37096"/>
                </a:lnTo>
                <a:lnTo>
                  <a:pt x="159283" y="37312"/>
                </a:lnTo>
                <a:lnTo>
                  <a:pt x="135750" y="38493"/>
                </a:lnTo>
                <a:lnTo>
                  <a:pt x="134378" y="38493"/>
                </a:lnTo>
                <a:lnTo>
                  <a:pt x="134378" y="175031"/>
                </a:lnTo>
                <a:lnTo>
                  <a:pt x="159537" y="175031"/>
                </a:lnTo>
                <a:lnTo>
                  <a:pt x="159537" y="117995"/>
                </a:lnTo>
                <a:lnTo>
                  <a:pt x="166154" y="118376"/>
                </a:lnTo>
                <a:lnTo>
                  <a:pt x="171284" y="118592"/>
                </a:lnTo>
                <a:lnTo>
                  <a:pt x="174942" y="118656"/>
                </a:lnTo>
                <a:lnTo>
                  <a:pt x="211366" y="175031"/>
                </a:lnTo>
                <a:lnTo>
                  <a:pt x="239331" y="175031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71769" y="9623855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90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06" y="135890"/>
                </a:lnTo>
                <a:lnTo>
                  <a:pt x="86106" y="114300"/>
                </a:lnTo>
                <a:lnTo>
                  <a:pt x="24231" y="114300"/>
                </a:lnTo>
                <a:lnTo>
                  <a:pt x="24231" y="73660"/>
                </a:lnTo>
                <a:lnTo>
                  <a:pt x="69342" y="73660"/>
                </a:lnTo>
                <a:lnTo>
                  <a:pt x="69342" y="53340"/>
                </a:lnTo>
                <a:lnTo>
                  <a:pt x="24231" y="53340"/>
                </a:lnTo>
                <a:lnTo>
                  <a:pt x="24231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66854" y="9621035"/>
            <a:ext cx="210820" cy="141605"/>
          </a:xfrm>
          <a:custGeom>
            <a:avLst/>
            <a:gdLst/>
            <a:ahLst/>
            <a:cxnLst/>
            <a:rect l="l" t="t" r="r" b="b"/>
            <a:pathLst>
              <a:path w="210820" h="141604">
                <a:moveTo>
                  <a:pt x="119938" y="138861"/>
                </a:moveTo>
                <a:lnTo>
                  <a:pt x="108966" y="111188"/>
                </a:lnTo>
                <a:lnTo>
                  <a:pt x="101612" y="92633"/>
                </a:lnTo>
                <a:lnTo>
                  <a:pt x="81610" y="42214"/>
                </a:lnTo>
                <a:lnTo>
                  <a:pt x="76123" y="28371"/>
                </a:lnTo>
                <a:lnTo>
                  <a:pt x="76123" y="92633"/>
                </a:lnTo>
                <a:lnTo>
                  <a:pt x="43332" y="92633"/>
                </a:lnTo>
                <a:lnTo>
                  <a:pt x="59740" y="42214"/>
                </a:lnTo>
                <a:lnTo>
                  <a:pt x="76123" y="92633"/>
                </a:lnTo>
                <a:lnTo>
                  <a:pt x="76123" y="28371"/>
                </a:lnTo>
                <a:lnTo>
                  <a:pt x="65062" y="444"/>
                </a:lnTo>
                <a:lnTo>
                  <a:pt x="54432" y="444"/>
                </a:lnTo>
                <a:lnTo>
                  <a:pt x="0" y="138861"/>
                </a:lnTo>
                <a:lnTo>
                  <a:pt x="26911" y="138861"/>
                </a:lnTo>
                <a:lnTo>
                  <a:pt x="36423" y="111188"/>
                </a:lnTo>
                <a:lnTo>
                  <a:pt x="83223" y="111188"/>
                </a:lnTo>
                <a:lnTo>
                  <a:pt x="93179" y="138861"/>
                </a:lnTo>
                <a:lnTo>
                  <a:pt x="119938" y="138861"/>
                </a:lnTo>
                <a:close/>
              </a:path>
              <a:path w="210820" h="141604">
                <a:moveTo>
                  <a:pt x="210540" y="97028"/>
                </a:moveTo>
                <a:lnTo>
                  <a:pt x="187502" y="65405"/>
                </a:lnTo>
                <a:lnTo>
                  <a:pt x="178371" y="60947"/>
                </a:lnTo>
                <a:lnTo>
                  <a:pt x="166992" y="54660"/>
                </a:lnTo>
                <a:lnTo>
                  <a:pt x="158877" y="48501"/>
                </a:lnTo>
                <a:lnTo>
                  <a:pt x="154000" y="42443"/>
                </a:lnTo>
                <a:lnTo>
                  <a:pt x="152387" y="36525"/>
                </a:lnTo>
                <a:lnTo>
                  <a:pt x="152387" y="31813"/>
                </a:lnTo>
                <a:lnTo>
                  <a:pt x="153911" y="27965"/>
                </a:lnTo>
                <a:lnTo>
                  <a:pt x="160083" y="22072"/>
                </a:lnTo>
                <a:lnTo>
                  <a:pt x="164401" y="20574"/>
                </a:lnTo>
                <a:lnTo>
                  <a:pt x="170002" y="20574"/>
                </a:lnTo>
                <a:lnTo>
                  <a:pt x="176987" y="21158"/>
                </a:lnTo>
                <a:lnTo>
                  <a:pt x="183807" y="22872"/>
                </a:lnTo>
                <a:lnTo>
                  <a:pt x="190449" y="25717"/>
                </a:lnTo>
                <a:lnTo>
                  <a:pt x="196926" y="29705"/>
                </a:lnTo>
                <a:lnTo>
                  <a:pt x="204304" y="8839"/>
                </a:lnTo>
                <a:lnTo>
                  <a:pt x="197954" y="4978"/>
                </a:lnTo>
                <a:lnTo>
                  <a:pt x="190055" y="2209"/>
                </a:lnTo>
                <a:lnTo>
                  <a:pt x="180581" y="546"/>
                </a:lnTo>
                <a:lnTo>
                  <a:pt x="169532" y="0"/>
                </a:lnTo>
                <a:lnTo>
                  <a:pt x="160845" y="647"/>
                </a:lnTo>
                <a:lnTo>
                  <a:pt x="128866" y="29133"/>
                </a:lnTo>
                <a:lnTo>
                  <a:pt x="128143" y="36715"/>
                </a:lnTo>
                <a:lnTo>
                  <a:pt x="128143" y="42379"/>
                </a:lnTo>
                <a:lnTo>
                  <a:pt x="171081" y="82461"/>
                </a:lnTo>
                <a:lnTo>
                  <a:pt x="178028" y="87198"/>
                </a:lnTo>
                <a:lnTo>
                  <a:pt x="184708" y="95656"/>
                </a:lnTo>
                <a:lnTo>
                  <a:pt x="186385" y="100076"/>
                </a:lnTo>
                <a:lnTo>
                  <a:pt x="186385" y="104762"/>
                </a:lnTo>
                <a:lnTo>
                  <a:pt x="185064" y="111277"/>
                </a:lnTo>
                <a:lnTo>
                  <a:pt x="181063" y="115925"/>
                </a:lnTo>
                <a:lnTo>
                  <a:pt x="174396" y="118719"/>
                </a:lnTo>
                <a:lnTo>
                  <a:pt x="165036" y="119646"/>
                </a:lnTo>
                <a:lnTo>
                  <a:pt x="158064" y="119024"/>
                </a:lnTo>
                <a:lnTo>
                  <a:pt x="151041" y="117132"/>
                </a:lnTo>
                <a:lnTo>
                  <a:pt x="143954" y="113995"/>
                </a:lnTo>
                <a:lnTo>
                  <a:pt x="136829" y="109588"/>
                </a:lnTo>
                <a:lnTo>
                  <a:pt x="127850" y="131318"/>
                </a:lnTo>
                <a:lnTo>
                  <a:pt x="135788" y="135636"/>
                </a:lnTo>
                <a:lnTo>
                  <a:pt x="144183" y="138722"/>
                </a:lnTo>
                <a:lnTo>
                  <a:pt x="153022" y="140563"/>
                </a:lnTo>
                <a:lnTo>
                  <a:pt x="162344" y="141185"/>
                </a:lnTo>
                <a:lnTo>
                  <a:pt x="172783" y="140512"/>
                </a:lnTo>
                <a:lnTo>
                  <a:pt x="207264" y="118287"/>
                </a:lnTo>
                <a:lnTo>
                  <a:pt x="210540" y="103162"/>
                </a:lnTo>
                <a:lnTo>
                  <a:pt x="210540" y="97028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32303" y="9621473"/>
            <a:ext cx="224344" cy="138417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6078055" y="9623855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90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4537" y="9623855"/>
            <a:ext cx="113030" cy="135890"/>
          </a:xfrm>
          <a:custGeom>
            <a:avLst/>
            <a:gdLst/>
            <a:ahLst/>
            <a:cxnLst/>
            <a:rect l="l" t="t" r="r" b="b"/>
            <a:pathLst>
              <a:path w="113029" h="135890">
                <a:moveTo>
                  <a:pt x="113030" y="0"/>
                </a:moveTo>
                <a:lnTo>
                  <a:pt x="0" y="0"/>
                </a:lnTo>
                <a:lnTo>
                  <a:pt x="0" y="21590"/>
                </a:lnTo>
                <a:lnTo>
                  <a:pt x="43434" y="21590"/>
                </a:lnTo>
                <a:lnTo>
                  <a:pt x="43434" y="135890"/>
                </a:lnTo>
                <a:lnTo>
                  <a:pt x="67665" y="135890"/>
                </a:lnTo>
                <a:lnTo>
                  <a:pt x="67665" y="21590"/>
                </a:lnTo>
                <a:lnTo>
                  <a:pt x="113030" y="21590"/>
                </a:lnTo>
                <a:lnTo>
                  <a:pt x="11303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71857" y="9621035"/>
            <a:ext cx="454659" cy="141605"/>
          </a:xfrm>
          <a:custGeom>
            <a:avLst/>
            <a:gdLst/>
            <a:ahLst/>
            <a:cxnLst/>
            <a:rect l="l" t="t" r="r" b="b"/>
            <a:pathLst>
              <a:path w="454659" h="141604">
                <a:moveTo>
                  <a:pt x="119938" y="138861"/>
                </a:moveTo>
                <a:lnTo>
                  <a:pt x="108966" y="111188"/>
                </a:lnTo>
                <a:lnTo>
                  <a:pt x="101612" y="92633"/>
                </a:lnTo>
                <a:lnTo>
                  <a:pt x="81622" y="42214"/>
                </a:lnTo>
                <a:lnTo>
                  <a:pt x="76123" y="28346"/>
                </a:lnTo>
                <a:lnTo>
                  <a:pt x="76123" y="92633"/>
                </a:lnTo>
                <a:lnTo>
                  <a:pt x="43332" y="92633"/>
                </a:lnTo>
                <a:lnTo>
                  <a:pt x="59740" y="42214"/>
                </a:lnTo>
                <a:lnTo>
                  <a:pt x="76123" y="92633"/>
                </a:lnTo>
                <a:lnTo>
                  <a:pt x="76123" y="28346"/>
                </a:lnTo>
                <a:lnTo>
                  <a:pt x="65062" y="444"/>
                </a:lnTo>
                <a:lnTo>
                  <a:pt x="54432" y="444"/>
                </a:lnTo>
                <a:lnTo>
                  <a:pt x="0" y="138861"/>
                </a:lnTo>
                <a:lnTo>
                  <a:pt x="26911" y="138861"/>
                </a:lnTo>
                <a:lnTo>
                  <a:pt x="36423" y="111188"/>
                </a:lnTo>
                <a:lnTo>
                  <a:pt x="83223" y="111188"/>
                </a:lnTo>
                <a:lnTo>
                  <a:pt x="93179" y="138861"/>
                </a:lnTo>
                <a:lnTo>
                  <a:pt x="119938" y="138861"/>
                </a:lnTo>
                <a:close/>
              </a:path>
              <a:path w="454659" h="141604">
                <a:moveTo>
                  <a:pt x="235610" y="65239"/>
                </a:moveTo>
                <a:lnTo>
                  <a:pt x="225780" y="28308"/>
                </a:lnTo>
                <a:lnTo>
                  <a:pt x="210439" y="12687"/>
                </a:lnTo>
                <a:lnTo>
                  <a:pt x="210439" y="66713"/>
                </a:lnTo>
                <a:lnTo>
                  <a:pt x="209791" y="78028"/>
                </a:lnTo>
                <a:lnTo>
                  <a:pt x="187667" y="113995"/>
                </a:lnTo>
                <a:lnTo>
                  <a:pt x="171310" y="117322"/>
                </a:lnTo>
                <a:lnTo>
                  <a:pt x="166763" y="117322"/>
                </a:lnTo>
                <a:lnTo>
                  <a:pt x="162534" y="117132"/>
                </a:lnTo>
                <a:lnTo>
                  <a:pt x="158623" y="116789"/>
                </a:lnTo>
                <a:lnTo>
                  <a:pt x="158623" y="23571"/>
                </a:lnTo>
                <a:lnTo>
                  <a:pt x="163423" y="23126"/>
                </a:lnTo>
                <a:lnTo>
                  <a:pt x="167106" y="22898"/>
                </a:lnTo>
                <a:lnTo>
                  <a:pt x="169722" y="22898"/>
                </a:lnTo>
                <a:lnTo>
                  <a:pt x="187528" y="25641"/>
                </a:lnTo>
                <a:lnTo>
                  <a:pt x="200253" y="33858"/>
                </a:lnTo>
                <a:lnTo>
                  <a:pt x="207899" y="47548"/>
                </a:lnTo>
                <a:lnTo>
                  <a:pt x="210439" y="66713"/>
                </a:lnTo>
                <a:lnTo>
                  <a:pt x="210439" y="12687"/>
                </a:lnTo>
                <a:lnTo>
                  <a:pt x="208635" y="11226"/>
                </a:lnTo>
                <a:lnTo>
                  <a:pt x="197573" y="5765"/>
                </a:lnTo>
                <a:lnTo>
                  <a:pt x="184975" y="2489"/>
                </a:lnTo>
                <a:lnTo>
                  <a:pt x="170827" y="1397"/>
                </a:lnTo>
                <a:lnTo>
                  <a:pt x="165760" y="1460"/>
                </a:lnTo>
                <a:lnTo>
                  <a:pt x="134378" y="2413"/>
                </a:lnTo>
                <a:lnTo>
                  <a:pt x="134378" y="138861"/>
                </a:lnTo>
                <a:lnTo>
                  <a:pt x="164693" y="138861"/>
                </a:lnTo>
                <a:lnTo>
                  <a:pt x="195719" y="134264"/>
                </a:lnTo>
                <a:lnTo>
                  <a:pt x="217881" y="120459"/>
                </a:lnTo>
                <a:lnTo>
                  <a:pt x="219684" y="117322"/>
                </a:lnTo>
                <a:lnTo>
                  <a:pt x="231178" y="97459"/>
                </a:lnTo>
                <a:lnTo>
                  <a:pt x="235610" y="65239"/>
                </a:lnTo>
                <a:close/>
              </a:path>
              <a:path w="454659" h="141604">
                <a:moveTo>
                  <a:pt x="363461" y="138861"/>
                </a:moveTo>
                <a:lnTo>
                  <a:pt x="352488" y="111188"/>
                </a:lnTo>
                <a:lnTo>
                  <a:pt x="345135" y="92633"/>
                </a:lnTo>
                <a:lnTo>
                  <a:pt x="325145" y="42214"/>
                </a:lnTo>
                <a:lnTo>
                  <a:pt x="319659" y="28384"/>
                </a:lnTo>
                <a:lnTo>
                  <a:pt x="319659" y="92633"/>
                </a:lnTo>
                <a:lnTo>
                  <a:pt x="286854" y="92633"/>
                </a:lnTo>
                <a:lnTo>
                  <a:pt x="303263" y="42214"/>
                </a:lnTo>
                <a:lnTo>
                  <a:pt x="319659" y="92633"/>
                </a:lnTo>
                <a:lnTo>
                  <a:pt x="319659" y="28384"/>
                </a:lnTo>
                <a:lnTo>
                  <a:pt x="308584" y="444"/>
                </a:lnTo>
                <a:lnTo>
                  <a:pt x="297954" y="444"/>
                </a:lnTo>
                <a:lnTo>
                  <a:pt x="243522" y="138861"/>
                </a:lnTo>
                <a:lnTo>
                  <a:pt x="270433" y="138861"/>
                </a:lnTo>
                <a:lnTo>
                  <a:pt x="279946" y="111188"/>
                </a:lnTo>
                <a:lnTo>
                  <a:pt x="326745" y="111188"/>
                </a:lnTo>
                <a:lnTo>
                  <a:pt x="336702" y="138861"/>
                </a:lnTo>
                <a:lnTo>
                  <a:pt x="363461" y="138861"/>
                </a:lnTo>
                <a:close/>
              </a:path>
              <a:path w="454659" h="141604">
                <a:moveTo>
                  <a:pt x="454063" y="97028"/>
                </a:moveTo>
                <a:lnTo>
                  <a:pt x="431025" y="65405"/>
                </a:lnTo>
                <a:lnTo>
                  <a:pt x="421894" y="60947"/>
                </a:lnTo>
                <a:lnTo>
                  <a:pt x="410527" y="54660"/>
                </a:lnTo>
                <a:lnTo>
                  <a:pt x="402399" y="48501"/>
                </a:lnTo>
                <a:lnTo>
                  <a:pt x="397535" y="42443"/>
                </a:lnTo>
                <a:lnTo>
                  <a:pt x="395909" y="36525"/>
                </a:lnTo>
                <a:lnTo>
                  <a:pt x="395909" y="31813"/>
                </a:lnTo>
                <a:lnTo>
                  <a:pt x="397433" y="27965"/>
                </a:lnTo>
                <a:lnTo>
                  <a:pt x="403606" y="22072"/>
                </a:lnTo>
                <a:lnTo>
                  <a:pt x="407936" y="20574"/>
                </a:lnTo>
                <a:lnTo>
                  <a:pt x="413537" y="20574"/>
                </a:lnTo>
                <a:lnTo>
                  <a:pt x="420522" y="21158"/>
                </a:lnTo>
                <a:lnTo>
                  <a:pt x="427329" y="22872"/>
                </a:lnTo>
                <a:lnTo>
                  <a:pt x="433984" y="25717"/>
                </a:lnTo>
                <a:lnTo>
                  <a:pt x="440448" y="29705"/>
                </a:lnTo>
                <a:lnTo>
                  <a:pt x="447827" y="8839"/>
                </a:lnTo>
                <a:lnTo>
                  <a:pt x="441490" y="4978"/>
                </a:lnTo>
                <a:lnTo>
                  <a:pt x="433578" y="2209"/>
                </a:lnTo>
                <a:lnTo>
                  <a:pt x="424103" y="546"/>
                </a:lnTo>
                <a:lnTo>
                  <a:pt x="413054" y="0"/>
                </a:lnTo>
                <a:lnTo>
                  <a:pt x="404380" y="647"/>
                </a:lnTo>
                <a:lnTo>
                  <a:pt x="372389" y="29133"/>
                </a:lnTo>
                <a:lnTo>
                  <a:pt x="371665" y="36715"/>
                </a:lnTo>
                <a:lnTo>
                  <a:pt x="371665" y="42379"/>
                </a:lnTo>
                <a:lnTo>
                  <a:pt x="414616" y="82461"/>
                </a:lnTo>
                <a:lnTo>
                  <a:pt x="421551" y="87198"/>
                </a:lnTo>
                <a:lnTo>
                  <a:pt x="428231" y="95656"/>
                </a:lnTo>
                <a:lnTo>
                  <a:pt x="429920" y="100076"/>
                </a:lnTo>
                <a:lnTo>
                  <a:pt x="429920" y="104762"/>
                </a:lnTo>
                <a:lnTo>
                  <a:pt x="428586" y="111277"/>
                </a:lnTo>
                <a:lnTo>
                  <a:pt x="424586" y="115925"/>
                </a:lnTo>
                <a:lnTo>
                  <a:pt x="417918" y="118719"/>
                </a:lnTo>
                <a:lnTo>
                  <a:pt x="408571" y="119646"/>
                </a:lnTo>
                <a:lnTo>
                  <a:pt x="401599" y="119024"/>
                </a:lnTo>
                <a:lnTo>
                  <a:pt x="394563" y="117132"/>
                </a:lnTo>
                <a:lnTo>
                  <a:pt x="387489" y="113995"/>
                </a:lnTo>
                <a:lnTo>
                  <a:pt x="380352" y="109588"/>
                </a:lnTo>
                <a:lnTo>
                  <a:pt x="371386" y="131318"/>
                </a:lnTo>
                <a:lnTo>
                  <a:pt x="379310" y="135636"/>
                </a:lnTo>
                <a:lnTo>
                  <a:pt x="387705" y="138722"/>
                </a:lnTo>
                <a:lnTo>
                  <a:pt x="396557" y="140563"/>
                </a:lnTo>
                <a:lnTo>
                  <a:pt x="405866" y="141185"/>
                </a:lnTo>
                <a:lnTo>
                  <a:pt x="416306" y="140512"/>
                </a:lnTo>
                <a:lnTo>
                  <a:pt x="450786" y="118287"/>
                </a:lnTo>
                <a:lnTo>
                  <a:pt x="454063" y="103162"/>
                </a:lnTo>
                <a:lnTo>
                  <a:pt x="454063" y="97028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4288" y="9844068"/>
            <a:ext cx="101229" cy="137463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5357403" y="9844991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4" h="137159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10055" y="9843590"/>
            <a:ext cx="105410" cy="138430"/>
          </a:xfrm>
          <a:custGeom>
            <a:avLst/>
            <a:gdLst/>
            <a:ahLst/>
            <a:cxnLst/>
            <a:rect l="l" t="t" r="r" b="b"/>
            <a:pathLst>
              <a:path w="105410" h="138429">
                <a:moveTo>
                  <a:pt x="37856" y="0"/>
                </a:moveTo>
                <a:lnTo>
                  <a:pt x="32258" y="0"/>
                </a:lnTo>
                <a:lnTo>
                  <a:pt x="24909" y="223"/>
                </a:lnTo>
                <a:lnTo>
                  <a:pt x="1368" y="1400"/>
                </a:lnTo>
                <a:lnTo>
                  <a:pt x="0" y="1400"/>
                </a:lnTo>
                <a:lnTo>
                  <a:pt x="0" y="137940"/>
                </a:lnTo>
                <a:lnTo>
                  <a:pt x="25163" y="137940"/>
                </a:lnTo>
                <a:lnTo>
                  <a:pt x="25163" y="80900"/>
                </a:lnTo>
                <a:lnTo>
                  <a:pt x="67553" y="80900"/>
                </a:lnTo>
                <a:lnTo>
                  <a:pt x="64612" y="76414"/>
                </a:lnTo>
                <a:lnTo>
                  <a:pt x="71864" y="73678"/>
                </a:lnTo>
                <a:lnTo>
                  <a:pt x="77908" y="69002"/>
                </a:lnTo>
                <a:lnTo>
                  <a:pt x="83686" y="60953"/>
                </a:lnTo>
                <a:lnTo>
                  <a:pt x="33084" y="60953"/>
                </a:lnTo>
                <a:lnTo>
                  <a:pt x="29649" y="60762"/>
                </a:lnTo>
                <a:lnTo>
                  <a:pt x="25163" y="60380"/>
                </a:lnTo>
                <a:lnTo>
                  <a:pt x="25163" y="22459"/>
                </a:lnTo>
                <a:lnTo>
                  <a:pt x="28027" y="22077"/>
                </a:lnTo>
                <a:lnTo>
                  <a:pt x="30763" y="21918"/>
                </a:lnTo>
                <a:lnTo>
                  <a:pt x="86050" y="21918"/>
                </a:lnTo>
                <a:lnTo>
                  <a:pt x="76868" y="10068"/>
                </a:lnTo>
                <a:lnTo>
                  <a:pt x="60613" y="2517"/>
                </a:lnTo>
                <a:lnTo>
                  <a:pt x="37856" y="0"/>
                </a:lnTo>
                <a:close/>
              </a:path>
              <a:path w="105410" h="138429">
                <a:moveTo>
                  <a:pt x="67553" y="80900"/>
                </a:moveTo>
                <a:lnTo>
                  <a:pt x="25163" y="80900"/>
                </a:lnTo>
                <a:lnTo>
                  <a:pt x="31781" y="81282"/>
                </a:lnTo>
                <a:lnTo>
                  <a:pt x="36902" y="81503"/>
                </a:lnTo>
                <a:lnTo>
                  <a:pt x="40561" y="81568"/>
                </a:lnTo>
                <a:lnTo>
                  <a:pt x="76987" y="137940"/>
                </a:lnTo>
                <a:lnTo>
                  <a:pt x="104950" y="137940"/>
                </a:lnTo>
                <a:lnTo>
                  <a:pt x="67553" y="80900"/>
                </a:lnTo>
                <a:close/>
              </a:path>
              <a:path w="105410" h="138429">
                <a:moveTo>
                  <a:pt x="86050" y="21918"/>
                </a:moveTo>
                <a:lnTo>
                  <a:pt x="44188" y="21918"/>
                </a:lnTo>
                <a:lnTo>
                  <a:pt x="52108" y="23255"/>
                </a:lnTo>
                <a:lnTo>
                  <a:pt x="62194" y="28568"/>
                </a:lnTo>
                <a:lnTo>
                  <a:pt x="64706" y="33275"/>
                </a:lnTo>
                <a:lnTo>
                  <a:pt x="64666" y="48355"/>
                </a:lnTo>
                <a:lnTo>
                  <a:pt x="62353" y="53796"/>
                </a:lnTo>
                <a:lnTo>
                  <a:pt x="52967" y="59521"/>
                </a:lnTo>
                <a:lnTo>
                  <a:pt x="45556" y="60953"/>
                </a:lnTo>
                <a:lnTo>
                  <a:pt x="83686" y="60953"/>
                </a:lnTo>
                <a:lnTo>
                  <a:pt x="87453" y="55705"/>
                </a:lnTo>
                <a:lnTo>
                  <a:pt x="89871" y="48355"/>
                </a:lnTo>
                <a:lnTo>
                  <a:pt x="89871" y="40274"/>
                </a:lnTo>
                <a:lnTo>
                  <a:pt x="86620" y="22654"/>
                </a:lnTo>
                <a:lnTo>
                  <a:pt x="86050" y="21918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6646" y="9844835"/>
            <a:ext cx="87630" cy="137160"/>
          </a:xfrm>
          <a:custGeom>
            <a:avLst/>
            <a:gdLst/>
            <a:ahLst/>
            <a:cxnLst/>
            <a:rect l="l" t="t" r="r" b="b"/>
            <a:pathLst>
              <a:path w="87629" h="137159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5570"/>
                </a:lnTo>
                <a:lnTo>
                  <a:pt x="0" y="137160"/>
                </a:lnTo>
                <a:lnTo>
                  <a:pt x="86106" y="137160"/>
                </a:lnTo>
                <a:lnTo>
                  <a:pt x="86106" y="115570"/>
                </a:lnTo>
                <a:lnTo>
                  <a:pt x="24231" y="115570"/>
                </a:lnTo>
                <a:lnTo>
                  <a:pt x="24231" y="73660"/>
                </a:lnTo>
                <a:lnTo>
                  <a:pt x="69342" y="73660"/>
                </a:lnTo>
                <a:lnTo>
                  <a:pt x="69342" y="53340"/>
                </a:lnTo>
                <a:lnTo>
                  <a:pt x="24231" y="53340"/>
                </a:lnTo>
                <a:lnTo>
                  <a:pt x="24231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23128" y="9844835"/>
            <a:ext cx="113030" cy="137160"/>
          </a:xfrm>
          <a:custGeom>
            <a:avLst/>
            <a:gdLst/>
            <a:ahLst/>
            <a:cxnLst/>
            <a:rect l="l" t="t" r="r" b="b"/>
            <a:pathLst>
              <a:path w="113029" h="137159">
                <a:moveTo>
                  <a:pt x="113030" y="0"/>
                </a:moveTo>
                <a:lnTo>
                  <a:pt x="0" y="0"/>
                </a:lnTo>
                <a:lnTo>
                  <a:pt x="0" y="21590"/>
                </a:lnTo>
                <a:lnTo>
                  <a:pt x="43421" y="21590"/>
                </a:lnTo>
                <a:lnTo>
                  <a:pt x="43421" y="137160"/>
                </a:lnTo>
                <a:lnTo>
                  <a:pt x="67665" y="137160"/>
                </a:lnTo>
                <a:lnTo>
                  <a:pt x="67665" y="21590"/>
                </a:lnTo>
                <a:lnTo>
                  <a:pt x="113030" y="21590"/>
                </a:lnTo>
                <a:lnTo>
                  <a:pt x="11303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20448" y="9843120"/>
            <a:ext cx="262255" cy="140335"/>
          </a:xfrm>
          <a:custGeom>
            <a:avLst/>
            <a:gdLst/>
            <a:ahLst/>
            <a:cxnLst/>
            <a:rect l="l" t="t" r="r" b="b"/>
            <a:pathLst>
              <a:path w="262254" h="140334">
                <a:moveTo>
                  <a:pt x="119926" y="138417"/>
                </a:moveTo>
                <a:lnTo>
                  <a:pt x="108953" y="110744"/>
                </a:lnTo>
                <a:lnTo>
                  <a:pt x="101600" y="92189"/>
                </a:lnTo>
                <a:lnTo>
                  <a:pt x="81610" y="41770"/>
                </a:lnTo>
                <a:lnTo>
                  <a:pt x="76123" y="27940"/>
                </a:lnTo>
                <a:lnTo>
                  <a:pt x="76123" y="92189"/>
                </a:lnTo>
                <a:lnTo>
                  <a:pt x="43319" y="92189"/>
                </a:lnTo>
                <a:lnTo>
                  <a:pt x="59740" y="41770"/>
                </a:lnTo>
                <a:lnTo>
                  <a:pt x="76123" y="92189"/>
                </a:lnTo>
                <a:lnTo>
                  <a:pt x="76123" y="27940"/>
                </a:lnTo>
                <a:lnTo>
                  <a:pt x="65049" y="0"/>
                </a:lnTo>
                <a:lnTo>
                  <a:pt x="54432" y="0"/>
                </a:lnTo>
                <a:lnTo>
                  <a:pt x="0" y="138417"/>
                </a:lnTo>
                <a:lnTo>
                  <a:pt x="26911" y="138417"/>
                </a:lnTo>
                <a:lnTo>
                  <a:pt x="36423" y="110744"/>
                </a:lnTo>
                <a:lnTo>
                  <a:pt x="83223" y="110744"/>
                </a:lnTo>
                <a:lnTo>
                  <a:pt x="93179" y="138417"/>
                </a:lnTo>
                <a:lnTo>
                  <a:pt x="119926" y="138417"/>
                </a:lnTo>
                <a:close/>
              </a:path>
              <a:path w="262254" h="140334">
                <a:moveTo>
                  <a:pt x="261683" y="138506"/>
                </a:moveTo>
                <a:lnTo>
                  <a:pt x="233819" y="1879"/>
                </a:lnTo>
                <a:lnTo>
                  <a:pt x="221068" y="1879"/>
                </a:lnTo>
                <a:lnTo>
                  <a:pt x="192176" y="93878"/>
                </a:lnTo>
                <a:lnTo>
                  <a:pt x="162623" y="1879"/>
                </a:lnTo>
                <a:lnTo>
                  <a:pt x="149771" y="1879"/>
                </a:lnTo>
                <a:lnTo>
                  <a:pt x="122288" y="138506"/>
                </a:lnTo>
                <a:lnTo>
                  <a:pt x="145669" y="138506"/>
                </a:lnTo>
                <a:lnTo>
                  <a:pt x="160401" y="64871"/>
                </a:lnTo>
                <a:lnTo>
                  <a:pt x="187883" y="140296"/>
                </a:lnTo>
                <a:lnTo>
                  <a:pt x="196570" y="140296"/>
                </a:lnTo>
                <a:lnTo>
                  <a:pt x="224053" y="64871"/>
                </a:lnTo>
                <a:lnTo>
                  <a:pt x="238213" y="138506"/>
                </a:lnTo>
                <a:lnTo>
                  <a:pt x="261683" y="138506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97054" y="9844835"/>
            <a:ext cx="87630" cy="137160"/>
          </a:xfrm>
          <a:custGeom>
            <a:avLst/>
            <a:gdLst/>
            <a:ahLst/>
            <a:cxnLst/>
            <a:rect l="l" t="t" r="r" b="b"/>
            <a:pathLst>
              <a:path w="87629" h="137159">
                <a:moveTo>
                  <a:pt x="87172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5570"/>
                </a:lnTo>
                <a:lnTo>
                  <a:pt x="0" y="137160"/>
                </a:lnTo>
                <a:lnTo>
                  <a:pt x="86118" y="137160"/>
                </a:lnTo>
                <a:lnTo>
                  <a:pt x="86118" y="115570"/>
                </a:lnTo>
                <a:lnTo>
                  <a:pt x="24244" y="11557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72" y="21590"/>
                </a:lnTo>
                <a:lnTo>
                  <a:pt x="87172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105642" y="9844823"/>
            <a:ext cx="331360" cy="138585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8298233" y="942722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3" y="0"/>
                </a:moveTo>
                <a:lnTo>
                  <a:pt x="659638" y="0"/>
                </a:lnTo>
                <a:lnTo>
                  <a:pt x="680675" y="4275"/>
                </a:lnTo>
                <a:lnTo>
                  <a:pt x="697903" y="15915"/>
                </a:lnTo>
                <a:lnTo>
                  <a:pt x="709543" y="33144"/>
                </a:lnTo>
                <a:lnTo>
                  <a:pt x="713819" y="54182"/>
                </a:lnTo>
                <a:lnTo>
                  <a:pt x="713819" y="659635"/>
                </a:lnTo>
                <a:lnTo>
                  <a:pt x="709543" y="680674"/>
                </a:lnTo>
                <a:lnTo>
                  <a:pt x="697903" y="697902"/>
                </a:lnTo>
                <a:lnTo>
                  <a:pt x="680675" y="709543"/>
                </a:lnTo>
                <a:lnTo>
                  <a:pt x="659638" y="713818"/>
                </a:lnTo>
                <a:lnTo>
                  <a:pt x="54183" y="713818"/>
                </a:lnTo>
                <a:lnTo>
                  <a:pt x="33144" y="709543"/>
                </a:lnTo>
                <a:lnTo>
                  <a:pt x="15916" y="697902"/>
                </a:lnTo>
                <a:lnTo>
                  <a:pt x="4275" y="680674"/>
                </a:lnTo>
                <a:lnTo>
                  <a:pt x="0" y="659635"/>
                </a:lnTo>
                <a:lnTo>
                  <a:pt x="0" y="54182"/>
                </a:lnTo>
                <a:lnTo>
                  <a:pt x="4275" y="33144"/>
                </a:lnTo>
                <a:lnTo>
                  <a:pt x="15916" y="15915"/>
                </a:lnTo>
                <a:lnTo>
                  <a:pt x="33144" y="4275"/>
                </a:lnTo>
                <a:lnTo>
                  <a:pt x="54183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object 8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197043" y="9713492"/>
            <a:ext cx="490361" cy="141280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9708807" y="9715295"/>
            <a:ext cx="86360" cy="137160"/>
          </a:xfrm>
          <a:custGeom>
            <a:avLst/>
            <a:gdLst/>
            <a:ahLst/>
            <a:cxnLst/>
            <a:rect l="l" t="t" r="r" b="b"/>
            <a:pathLst>
              <a:path w="86359" h="137159">
                <a:moveTo>
                  <a:pt x="85966" y="115570"/>
                </a:moveTo>
                <a:lnTo>
                  <a:pt x="24244" y="115570"/>
                </a:lnTo>
                <a:lnTo>
                  <a:pt x="24244" y="0"/>
                </a:lnTo>
                <a:lnTo>
                  <a:pt x="0" y="0"/>
                </a:lnTo>
                <a:lnTo>
                  <a:pt x="0" y="115570"/>
                </a:lnTo>
                <a:lnTo>
                  <a:pt x="0" y="137160"/>
                </a:lnTo>
                <a:lnTo>
                  <a:pt x="85966" y="137160"/>
                </a:lnTo>
                <a:lnTo>
                  <a:pt x="85966" y="11557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9814786" y="9713587"/>
            <a:ext cx="398780" cy="141605"/>
            <a:chOff x="9814786" y="9713587"/>
            <a:chExt cx="398780" cy="141605"/>
          </a:xfrm>
        </p:grpSpPr>
        <p:pic>
          <p:nvPicPr>
            <p:cNvPr id="83" name="object 8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14786" y="9714034"/>
              <a:ext cx="272985" cy="14029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09213" y="9713587"/>
              <a:ext cx="103741" cy="141185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10232517" y="9715295"/>
            <a:ext cx="87630" cy="137160"/>
          </a:xfrm>
          <a:custGeom>
            <a:avLst/>
            <a:gdLst/>
            <a:ahLst/>
            <a:cxnLst/>
            <a:rect l="l" t="t" r="r" b="b"/>
            <a:pathLst>
              <a:path w="87629" h="137159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4610"/>
                </a:lnTo>
                <a:lnTo>
                  <a:pt x="0" y="74930"/>
                </a:lnTo>
                <a:lnTo>
                  <a:pt x="0" y="115570"/>
                </a:lnTo>
                <a:lnTo>
                  <a:pt x="0" y="137160"/>
                </a:lnTo>
                <a:lnTo>
                  <a:pt x="86118" y="137160"/>
                </a:lnTo>
                <a:lnTo>
                  <a:pt x="86118" y="115570"/>
                </a:lnTo>
                <a:lnTo>
                  <a:pt x="24231" y="115570"/>
                </a:lnTo>
                <a:lnTo>
                  <a:pt x="24231" y="74930"/>
                </a:lnTo>
                <a:lnTo>
                  <a:pt x="69342" y="74930"/>
                </a:lnTo>
                <a:lnTo>
                  <a:pt x="69342" y="54610"/>
                </a:lnTo>
                <a:lnTo>
                  <a:pt x="24231" y="54610"/>
                </a:lnTo>
                <a:lnTo>
                  <a:pt x="24231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398607" y="9715295"/>
            <a:ext cx="86360" cy="137160"/>
          </a:xfrm>
          <a:custGeom>
            <a:avLst/>
            <a:gdLst/>
            <a:ahLst/>
            <a:cxnLst/>
            <a:rect l="l" t="t" r="r" b="b"/>
            <a:pathLst>
              <a:path w="86359" h="137159">
                <a:moveTo>
                  <a:pt x="85953" y="115570"/>
                </a:moveTo>
                <a:lnTo>
                  <a:pt x="24244" y="115570"/>
                </a:lnTo>
                <a:lnTo>
                  <a:pt x="24244" y="0"/>
                </a:lnTo>
                <a:lnTo>
                  <a:pt x="0" y="0"/>
                </a:lnTo>
                <a:lnTo>
                  <a:pt x="0" y="115570"/>
                </a:lnTo>
                <a:lnTo>
                  <a:pt x="0" y="137160"/>
                </a:lnTo>
                <a:lnTo>
                  <a:pt x="85953" y="137160"/>
                </a:lnTo>
                <a:lnTo>
                  <a:pt x="85953" y="11557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object 8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504106" y="9713587"/>
            <a:ext cx="443565" cy="141185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8298233" y="445615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3" y="0"/>
                </a:moveTo>
                <a:lnTo>
                  <a:pt x="659638" y="0"/>
                </a:lnTo>
                <a:lnTo>
                  <a:pt x="680675" y="4275"/>
                </a:lnTo>
                <a:lnTo>
                  <a:pt x="697903" y="15916"/>
                </a:lnTo>
                <a:lnTo>
                  <a:pt x="709543" y="33144"/>
                </a:lnTo>
                <a:lnTo>
                  <a:pt x="713819" y="54182"/>
                </a:lnTo>
                <a:lnTo>
                  <a:pt x="713819" y="659636"/>
                </a:lnTo>
                <a:lnTo>
                  <a:pt x="709543" y="680674"/>
                </a:lnTo>
                <a:lnTo>
                  <a:pt x="697903" y="697902"/>
                </a:lnTo>
                <a:lnTo>
                  <a:pt x="680675" y="709543"/>
                </a:lnTo>
                <a:lnTo>
                  <a:pt x="659638" y="713819"/>
                </a:lnTo>
                <a:lnTo>
                  <a:pt x="54183" y="713819"/>
                </a:lnTo>
                <a:lnTo>
                  <a:pt x="33144" y="709543"/>
                </a:lnTo>
                <a:lnTo>
                  <a:pt x="15916" y="697902"/>
                </a:lnTo>
                <a:lnTo>
                  <a:pt x="4275" y="680674"/>
                </a:lnTo>
                <a:lnTo>
                  <a:pt x="0" y="659636"/>
                </a:lnTo>
                <a:lnTo>
                  <a:pt x="0" y="54182"/>
                </a:lnTo>
                <a:lnTo>
                  <a:pt x="4275" y="33144"/>
                </a:lnTo>
                <a:lnTo>
                  <a:pt x="15916" y="15916"/>
                </a:lnTo>
                <a:lnTo>
                  <a:pt x="33144" y="4275"/>
                </a:lnTo>
                <a:lnTo>
                  <a:pt x="54183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197043" y="4631602"/>
            <a:ext cx="236081" cy="141280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9454566" y="4634024"/>
            <a:ext cx="86360" cy="137160"/>
          </a:xfrm>
          <a:custGeom>
            <a:avLst/>
            <a:gdLst/>
            <a:ahLst/>
            <a:cxnLst/>
            <a:rect l="l" t="t" r="r" b="b"/>
            <a:pathLst>
              <a:path w="86359" h="137160">
                <a:moveTo>
                  <a:pt x="85953" y="115570"/>
                </a:moveTo>
                <a:lnTo>
                  <a:pt x="24244" y="115570"/>
                </a:lnTo>
                <a:lnTo>
                  <a:pt x="24244" y="0"/>
                </a:lnTo>
                <a:lnTo>
                  <a:pt x="0" y="0"/>
                </a:lnTo>
                <a:lnTo>
                  <a:pt x="0" y="115570"/>
                </a:lnTo>
                <a:lnTo>
                  <a:pt x="0" y="137160"/>
                </a:lnTo>
                <a:lnTo>
                  <a:pt x="85953" y="137160"/>
                </a:lnTo>
                <a:lnTo>
                  <a:pt x="85953" y="11557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1" name="object 9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560060" y="4632143"/>
            <a:ext cx="365018" cy="173283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9203564" y="4853243"/>
            <a:ext cx="460375" cy="141605"/>
            <a:chOff x="9203564" y="4853243"/>
            <a:chExt cx="460375" cy="141605"/>
          </a:xfrm>
        </p:grpSpPr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203564" y="4854738"/>
              <a:ext cx="90602" cy="1374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315577" y="4853243"/>
              <a:ext cx="348033" cy="141280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9683166" y="485627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87172" y="0"/>
                </a:moveTo>
                <a:lnTo>
                  <a:pt x="0" y="0"/>
                </a:lnTo>
                <a:lnTo>
                  <a:pt x="0" y="2032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0320"/>
                </a:lnTo>
                <a:lnTo>
                  <a:pt x="87172" y="20320"/>
                </a:lnTo>
                <a:lnTo>
                  <a:pt x="87172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785223" y="4853341"/>
            <a:ext cx="450215" cy="141605"/>
          </a:xfrm>
          <a:custGeom>
            <a:avLst/>
            <a:gdLst/>
            <a:ahLst/>
            <a:cxnLst/>
            <a:rect l="l" t="t" r="r" b="b"/>
            <a:pathLst>
              <a:path w="450215" h="141604">
                <a:moveTo>
                  <a:pt x="82677" y="97028"/>
                </a:moveTo>
                <a:lnTo>
                  <a:pt x="59651" y="65405"/>
                </a:lnTo>
                <a:lnTo>
                  <a:pt x="50520" y="60960"/>
                </a:lnTo>
                <a:lnTo>
                  <a:pt x="39141" y="54673"/>
                </a:lnTo>
                <a:lnTo>
                  <a:pt x="31026" y="48501"/>
                </a:lnTo>
                <a:lnTo>
                  <a:pt x="26149" y="42456"/>
                </a:lnTo>
                <a:lnTo>
                  <a:pt x="24523" y="36525"/>
                </a:lnTo>
                <a:lnTo>
                  <a:pt x="24523" y="31813"/>
                </a:lnTo>
                <a:lnTo>
                  <a:pt x="26060" y="27965"/>
                </a:lnTo>
                <a:lnTo>
                  <a:pt x="32232" y="22085"/>
                </a:lnTo>
                <a:lnTo>
                  <a:pt x="36550" y="20586"/>
                </a:lnTo>
                <a:lnTo>
                  <a:pt x="42151" y="20586"/>
                </a:lnTo>
                <a:lnTo>
                  <a:pt x="49136" y="21158"/>
                </a:lnTo>
                <a:lnTo>
                  <a:pt x="55956" y="22872"/>
                </a:lnTo>
                <a:lnTo>
                  <a:pt x="62598" y="25730"/>
                </a:lnTo>
                <a:lnTo>
                  <a:pt x="69062" y="29718"/>
                </a:lnTo>
                <a:lnTo>
                  <a:pt x="76454" y="8851"/>
                </a:lnTo>
                <a:lnTo>
                  <a:pt x="70104" y="4978"/>
                </a:lnTo>
                <a:lnTo>
                  <a:pt x="62204" y="2222"/>
                </a:lnTo>
                <a:lnTo>
                  <a:pt x="52717" y="558"/>
                </a:lnTo>
                <a:lnTo>
                  <a:pt x="41681" y="0"/>
                </a:lnTo>
                <a:lnTo>
                  <a:pt x="32994" y="647"/>
                </a:lnTo>
                <a:lnTo>
                  <a:pt x="1016" y="29133"/>
                </a:lnTo>
                <a:lnTo>
                  <a:pt x="292" y="36715"/>
                </a:lnTo>
                <a:lnTo>
                  <a:pt x="292" y="42379"/>
                </a:lnTo>
                <a:lnTo>
                  <a:pt x="43230" y="82461"/>
                </a:lnTo>
                <a:lnTo>
                  <a:pt x="50165" y="87198"/>
                </a:lnTo>
                <a:lnTo>
                  <a:pt x="56845" y="95669"/>
                </a:lnTo>
                <a:lnTo>
                  <a:pt x="58534" y="100088"/>
                </a:lnTo>
                <a:lnTo>
                  <a:pt x="58534" y="104762"/>
                </a:lnTo>
                <a:lnTo>
                  <a:pt x="57200" y="111277"/>
                </a:lnTo>
                <a:lnTo>
                  <a:pt x="53213" y="115925"/>
                </a:lnTo>
                <a:lnTo>
                  <a:pt x="46532" y="118719"/>
                </a:lnTo>
                <a:lnTo>
                  <a:pt x="37185" y="119646"/>
                </a:lnTo>
                <a:lnTo>
                  <a:pt x="30213" y="119024"/>
                </a:lnTo>
                <a:lnTo>
                  <a:pt x="23190" y="117144"/>
                </a:lnTo>
                <a:lnTo>
                  <a:pt x="16103" y="113995"/>
                </a:lnTo>
                <a:lnTo>
                  <a:pt x="8966" y="109601"/>
                </a:lnTo>
                <a:lnTo>
                  <a:pt x="0" y="131330"/>
                </a:lnTo>
                <a:lnTo>
                  <a:pt x="7937" y="135648"/>
                </a:lnTo>
                <a:lnTo>
                  <a:pt x="16319" y="138722"/>
                </a:lnTo>
                <a:lnTo>
                  <a:pt x="25171" y="140576"/>
                </a:lnTo>
                <a:lnTo>
                  <a:pt x="34480" y="141185"/>
                </a:lnTo>
                <a:lnTo>
                  <a:pt x="44932" y="140525"/>
                </a:lnTo>
                <a:lnTo>
                  <a:pt x="79413" y="118300"/>
                </a:lnTo>
                <a:lnTo>
                  <a:pt x="82677" y="103174"/>
                </a:lnTo>
                <a:lnTo>
                  <a:pt x="82677" y="97028"/>
                </a:lnTo>
                <a:close/>
              </a:path>
              <a:path w="450215" h="141604">
                <a:moveTo>
                  <a:pt x="180251" y="97028"/>
                </a:moveTo>
                <a:lnTo>
                  <a:pt x="157226" y="65405"/>
                </a:lnTo>
                <a:lnTo>
                  <a:pt x="148094" y="60960"/>
                </a:lnTo>
                <a:lnTo>
                  <a:pt x="136715" y="54673"/>
                </a:lnTo>
                <a:lnTo>
                  <a:pt x="128587" y="48501"/>
                </a:lnTo>
                <a:lnTo>
                  <a:pt x="123723" y="42456"/>
                </a:lnTo>
                <a:lnTo>
                  <a:pt x="122097" y="36525"/>
                </a:lnTo>
                <a:lnTo>
                  <a:pt x="122097" y="31813"/>
                </a:lnTo>
                <a:lnTo>
                  <a:pt x="123621" y="27965"/>
                </a:lnTo>
                <a:lnTo>
                  <a:pt x="129794" y="22085"/>
                </a:lnTo>
                <a:lnTo>
                  <a:pt x="134124" y="20586"/>
                </a:lnTo>
                <a:lnTo>
                  <a:pt x="139725" y="20586"/>
                </a:lnTo>
                <a:lnTo>
                  <a:pt x="146710" y="21158"/>
                </a:lnTo>
                <a:lnTo>
                  <a:pt x="153530" y="22872"/>
                </a:lnTo>
                <a:lnTo>
                  <a:pt x="160172" y="25730"/>
                </a:lnTo>
                <a:lnTo>
                  <a:pt x="166636" y="29718"/>
                </a:lnTo>
                <a:lnTo>
                  <a:pt x="174015" y="8851"/>
                </a:lnTo>
                <a:lnTo>
                  <a:pt x="167678" y="4978"/>
                </a:lnTo>
                <a:lnTo>
                  <a:pt x="159766" y="2222"/>
                </a:lnTo>
                <a:lnTo>
                  <a:pt x="150291" y="558"/>
                </a:lnTo>
                <a:lnTo>
                  <a:pt x="139242" y="0"/>
                </a:lnTo>
                <a:lnTo>
                  <a:pt x="130568" y="647"/>
                </a:lnTo>
                <a:lnTo>
                  <a:pt x="98590" y="29133"/>
                </a:lnTo>
                <a:lnTo>
                  <a:pt x="97853" y="36715"/>
                </a:lnTo>
                <a:lnTo>
                  <a:pt x="97853" y="42379"/>
                </a:lnTo>
                <a:lnTo>
                  <a:pt x="140804" y="82461"/>
                </a:lnTo>
                <a:lnTo>
                  <a:pt x="147739" y="87198"/>
                </a:lnTo>
                <a:lnTo>
                  <a:pt x="154419" y="95669"/>
                </a:lnTo>
                <a:lnTo>
                  <a:pt x="156108" y="100088"/>
                </a:lnTo>
                <a:lnTo>
                  <a:pt x="156108" y="104762"/>
                </a:lnTo>
                <a:lnTo>
                  <a:pt x="154774" y="111277"/>
                </a:lnTo>
                <a:lnTo>
                  <a:pt x="150774" y="115925"/>
                </a:lnTo>
                <a:lnTo>
                  <a:pt x="144106" y="118719"/>
                </a:lnTo>
                <a:lnTo>
                  <a:pt x="134759" y="119646"/>
                </a:lnTo>
                <a:lnTo>
                  <a:pt x="127787" y="119024"/>
                </a:lnTo>
                <a:lnTo>
                  <a:pt x="120764" y="117144"/>
                </a:lnTo>
                <a:lnTo>
                  <a:pt x="113677" y="113995"/>
                </a:lnTo>
                <a:lnTo>
                  <a:pt x="106540" y="109601"/>
                </a:lnTo>
                <a:lnTo>
                  <a:pt x="97574" y="131330"/>
                </a:lnTo>
                <a:lnTo>
                  <a:pt x="105511" y="135648"/>
                </a:lnTo>
                <a:lnTo>
                  <a:pt x="113893" y="138722"/>
                </a:lnTo>
                <a:lnTo>
                  <a:pt x="122745" y="140576"/>
                </a:lnTo>
                <a:lnTo>
                  <a:pt x="132054" y="141185"/>
                </a:lnTo>
                <a:lnTo>
                  <a:pt x="142506" y="140525"/>
                </a:lnTo>
                <a:lnTo>
                  <a:pt x="176974" y="118300"/>
                </a:lnTo>
                <a:lnTo>
                  <a:pt x="180251" y="103174"/>
                </a:lnTo>
                <a:lnTo>
                  <a:pt x="180251" y="97028"/>
                </a:lnTo>
                <a:close/>
              </a:path>
              <a:path w="450215" h="141604">
                <a:moveTo>
                  <a:pt x="308114" y="138861"/>
                </a:moveTo>
                <a:lnTo>
                  <a:pt x="297141" y="111188"/>
                </a:lnTo>
                <a:lnTo>
                  <a:pt x="289788" y="92646"/>
                </a:lnTo>
                <a:lnTo>
                  <a:pt x="269786" y="42214"/>
                </a:lnTo>
                <a:lnTo>
                  <a:pt x="264299" y="28371"/>
                </a:lnTo>
                <a:lnTo>
                  <a:pt x="264299" y="92646"/>
                </a:lnTo>
                <a:lnTo>
                  <a:pt x="231508" y="92646"/>
                </a:lnTo>
                <a:lnTo>
                  <a:pt x="247916" y="42214"/>
                </a:lnTo>
                <a:lnTo>
                  <a:pt x="264299" y="92646"/>
                </a:lnTo>
                <a:lnTo>
                  <a:pt x="264299" y="28371"/>
                </a:lnTo>
                <a:lnTo>
                  <a:pt x="253238" y="444"/>
                </a:lnTo>
                <a:lnTo>
                  <a:pt x="242608" y="444"/>
                </a:lnTo>
                <a:lnTo>
                  <a:pt x="188175" y="138861"/>
                </a:lnTo>
                <a:lnTo>
                  <a:pt x="215087" y="138861"/>
                </a:lnTo>
                <a:lnTo>
                  <a:pt x="224599" y="111188"/>
                </a:lnTo>
                <a:lnTo>
                  <a:pt x="271399" y="111188"/>
                </a:lnTo>
                <a:lnTo>
                  <a:pt x="281355" y="138861"/>
                </a:lnTo>
                <a:lnTo>
                  <a:pt x="308114" y="138861"/>
                </a:lnTo>
                <a:close/>
              </a:path>
              <a:path w="450215" h="141604">
                <a:moveTo>
                  <a:pt x="449872" y="138963"/>
                </a:moveTo>
                <a:lnTo>
                  <a:pt x="421995" y="2324"/>
                </a:lnTo>
                <a:lnTo>
                  <a:pt x="409244" y="2324"/>
                </a:lnTo>
                <a:lnTo>
                  <a:pt x="380352" y="94322"/>
                </a:lnTo>
                <a:lnTo>
                  <a:pt x="350799" y="2324"/>
                </a:lnTo>
                <a:lnTo>
                  <a:pt x="337947" y="2324"/>
                </a:lnTo>
                <a:lnTo>
                  <a:pt x="310464" y="138963"/>
                </a:lnTo>
                <a:lnTo>
                  <a:pt x="333844" y="138963"/>
                </a:lnTo>
                <a:lnTo>
                  <a:pt x="348576" y="65316"/>
                </a:lnTo>
                <a:lnTo>
                  <a:pt x="376059" y="140741"/>
                </a:lnTo>
                <a:lnTo>
                  <a:pt x="384746" y="140741"/>
                </a:lnTo>
                <a:lnTo>
                  <a:pt x="412229" y="65316"/>
                </a:lnTo>
                <a:lnTo>
                  <a:pt x="426389" y="138963"/>
                </a:lnTo>
                <a:lnTo>
                  <a:pt x="449872" y="138963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50005" y="485627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87172" y="0"/>
                </a:moveTo>
                <a:lnTo>
                  <a:pt x="0" y="0"/>
                </a:lnTo>
                <a:lnTo>
                  <a:pt x="0" y="2032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0320"/>
                </a:lnTo>
                <a:lnTo>
                  <a:pt x="87172" y="20320"/>
                </a:lnTo>
                <a:lnTo>
                  <a:pt x="87172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358594" y="4853243"/>
            <a:ext cx="345612" cy="141280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10783164" y="485627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87160" y="0"/>
                </a:moveTo>
                <a:lnTo>
                  <a:pt x="0" y="0"/>
                </a:lnTo>
                <a:lnTo>
                  <a:pt x="0" y="2032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0320"/>
                </a:lnTo>
                <a:lnTo>
                  <a:pt x="87160" y="2032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10949261" y="4853243"/>
            <a:ext cx="339725" cy="141605"/>
            <a:chOff x="10949261" y="4853243"/>
            <a:chExt cx="339725" cy="141605"/>
          </a:xfrm>
        </p:grpSpPr>
        <p:pic>
          <p:nvPicPr>
            <p:cNvPr id="101" name="object 10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49261" y="4855661"/>
              <a:ext cx="101418" cy="13886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072091" y="4853243"/>
              <a:ext cx="216867" cy="141280"/>
            </a:xfrm>
            <a:prstGeom prst="rect">
              <a:avLst/>
            </a:prstGeom>
          </p:spPr>
        </p:pic>
      </p:grpSp>
      <p:sp>
        <p:nvSpPr>
          <p:cNvPr id="103" name="object 103"/>
          <p:cNvSpPr/>
          <p:nvPr/>
        </p:nvSpPr>
        <p:spPr>
          <a:xfrm>
            <a:off x="8463328" y="4902380"/>
            <a:ext cx="384175" cy="106680"/>
          </a:xfrm>
          <a:custGeom>
            <a:avLst/>
            <a:gdLst/>
            <a:ahLst/>
            <a:cxnLst/>
            <a:rect l="l" t="t" r="r" b="b"/>
            <a:pathLst>
              <a:path w="384175" h="106679">
                <a:moveTo>
                  <a:pt x="380971" y="1"/>
                </a:moveTo>
                <a:lnTo>
                  <a:pt x="377701" y="0"/>
                </a:lnTo>
                <a:lnTo>
                  <a:pt x="337821" y="0"/>
                </a:lnTo>
                <a:lnTo>
                  <a:pt x="335171" y="2656"/>
                </a:lnTo>
                <a:lnTo>
                  <a:pt x="335171" y="57962"/>
                </a:lnTo>
                <a:lnTo>
                  <a:pt x="48452" y="57962"/>
                </a:lnTo>
                <a:lnTo>
                  <a:pt x="48452" y="2654"/>
                </a:lnTo>
                <a:lnTo>
                  <a:pt x="45799" y="1"/>
                </a:lnTo>
                <a:lnTo>
                  <a:pt x="2653" y="0"/>
                </a:lnTo>
                <a:lnTo>
                  <a:pt x="0" y="2656"/>
                </a:lnTo>
                <a:lnTo>
                  <a:pt x="0" y="103847"/>
                </a:lnTo>
                <a:lnTo>
                  <a:pt x="2653" y="106504"/>
                </a:lnTo>
                <a:lnTo>
                  <a:pt x="380971" y="106502"/>
                </a:lnTo>
                <a:lnTo>
                  <a:pt x="383624" y="103851"/>
                </a:lnTo>
                <a:lnTo>
                  <a:pt x="383626" y="2654"/>
                </a:lnTo>
                <a:lnTo>
                  <a:pt x="380971" y="1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90821" y="4617240"/>
            <a:ext cx="128905" cy="45085"/>
          </a:xfrm>
          <a:custGeom>
            <a:avLst/>
            <a:gdLst/>
            <a:ahLst/>
            <a:cxnLst/>
            <a:rect l="l" t="t" r="r" b="b"/>
            <a:pathLst>
              <a:path w="128904" h="45085">
                <a:moveTo>
                  <a:pt x="125546" y="1"/>
                </a:moveTo>
                <a:lnTo>
                  <a:pt x="3102" y="0"/>
                </a:lnTo>
                <a:lnTo>
                  <a:pt x="0" y="3095"/>
                </a:lnTo>
                <a:lnTo>
                  <a:pt x="0" y="41942"/>
                </a:lnTo>
                <a:lnTo>
                  <a:pt x="3102" y="45047"/>
                </a:lnTo>
                <a:lnTo>
                  <a:pt x="6920" y="45047"/>
                </a:lnTo>
                <a:lnTo>
                  <a:pt x="125546" y="45047"/>
                </a:lnTo>
                <a:lnTo>
                  <a:pt x="128642" y="41946"/>
                </a:lnTo>
                <a:lnTo>
                  <a:pt x="128642" y="3095"/>
                </a:lnTo>
                <a:lnTo>
                  <a:pt x="125546" y="1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508390" y="4673501"/>
            <a:ext cx="294005" cy="245110"/>
          </a:xfrm>
          <a:custGeom>
            <a:avLst/>
            <a:gdLst/>
            <a:ahLst/>
            <a:cxnLst/>
            <a:rect l="l" t="t" r="r" b="b"/>
            <a:pathLst>
              <a:path w="294004" h="245110">
                <a:moveTo>
                  <a:pt x="207353" y="1"/>
                </a:moveTo>
                <a:lnTo>
                  <a:pt x="84150" y="0"/>
                </a:lnTo>
                <a:lnTo>
                  <a:pt x="81498" y="2654"/>
                </a:lnTo>
                <a:lnTo>
                  <a:pt x="81498" y="70294"/>
                </a:lnTo>
                <a:lnTo>
                  <a:pt x="13791" y="70294"/>
                </a:lnTo>
                <a:lnTo>
                  <a:pt x="6709" y="71606"/>
                </a:lnTo>
                <a:lnTo>
                  <a:pt x="1863" y="74958"/>
                </a:lnTo>
                <a:lnTo>
                  <a:pt x="0" y="79474"/>
                </a:lnTo>
                <a:lnTo>
                  <a:pt x="1863" y="84280"/>
                </a:lnTo>
                <a:lnTo>
                  <a:pt x="68345" y="162202"/>
                </a:lnTo>
                <a:lnTo>
                  <a:pt x="134831" y="240122"/>
                </a:lnTo>
                <a:lnTo>
                  <a:pt x="140045" y="243620"/>
                </a:lnTo>
                <a:lnTo>
                  <a:pt x="146752" y="244786"/>
                </a:lnTo>
                <a:lnTo>
                  <a:pt x="153460" y="243620"/>
                </a:lnTo>
                <a:lnTo>
                  <a:pt x="158678" y="240124"/>
                </a:lnTo>
                <a:lnTo>
                  <a:pt x="291638" y="84276"/>
                </a:lnTo>
                <a:lnTo>
                  <a:pt x="293502" y="79471"/>
                </a:lnTo>
                <a:lnTo>
                  <a:pt x="291638" y="74957"/>
                </a:lnTo>
                <a:lnTo>
                  <a:pt x="286793" y="71607"/>
                </a:lnTo>
                <a:lnTo>
                  <a:pt x="279712" y="70296"/>
                </a:lnTo>
                <a:lnTo>
                  <a:pt x="210012" y="70294"/>
                </a:lnTo>
                <a:lnTo>
                  <a:pt x="210012" y="2652"/>
                </a:lnTo>
                <a:lnTo>
                  <a:pt x="207353" y="1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166060" y="445615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2" y="0"/>
                </a:moveTo>
                <a:lnTo>
                  <a:pt x="659637" y="0"/>
                </a:lnTo>
                <a:lnTo>
                  <a:pt x="680674" y="4275"/>
                </a:lnTo>
                <a:lnTo>
                  <a:pt x="697902" y="15916"/>
                </a:lnTo>
                <a:lnTo>
                  <a:pt x="709543" y="33144"/>
                </a:lnTo>
                <a:lnTo>
                  <a:pt x="713818" y="54182"/>
                </a:lnTo>
                <a:lnTo>
                  <a:pt x="713818" y="659636"/>
                </a:lnTo>
                <a:lnTo>
                  <a:pt x="709543" y="680674"/>
                </a:lnTo>
                <a:lnTo>
                  <a:pt x="697902" y="697902"/>
                </a:lnTo>
                <a:lnTo>
                  <a:pt x="680674" y="709543"/>
                </a:lnTo>
                <a:lnTo>
                  <a:pt x="659637" y="713819"/>
                </a:lnTo>
                <a:lnTo>
                  <a:pt x="54182" y="713819"/>
                </a:lnTo>
                <a:lnTo>
                  <a:pt x="33144" y="709543"/>
                </a:lnTo>
                <a:lnTo>
                  <a:pt x="15915" y="697902"/>
                </a:lnTo>
                <a:lnTo>
                  <a:pt x="4275" y="680674"/>
                </a:lnTo>
                <a:lnTo>
                  <a:pt x="0" y="659636"/>
                </a:lnTo>
                <a:lnTo>
                  <a:pt x="0" y="54182"/>
                </a:lnTo>
                <a:lnTo>
                  <a:pt x="4275" y="33144"/>
                </a:lnTo>
                <a:lnTo>
                  <a:pt x="15915" y="15916"/>
                </a:lnTo>
                <a:lnTo>
                  <a:pt x="33144" y="4275"/>
                </a:lnTo>
                <a:lnTo>
                  <a:pt x="54182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7" name="object 107"/>
          <p:cNvGrpSpPr/>
          <p:nvPr/>
        </p:nvGrpSpPr>
        <p:grpSpPr>
          <a:xfrm>
            <a:off x="13071391" y="4631602"/>
            <a:ext cx="347980" cy="141605"/>
            <a:chOff x="13071391" y="4631602"/>
            <a:chExt cx="347980" cy="141605"/>
          </a:xfrm>
        </p:grpSpPr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071391" y="4633097"/>
              <a:ext cx="101229" cy="137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194029" y="4631602"/>
              <a:ext cx="224788" cy="141280"/>
            </a:xfrm>
            <a:prstGeom prst="rect">
              <a:avLst/>
            </a:prstGeom>
          </p:spPr>
        </p:pic>
      </p:grpSp>
      <p:sp>
        <p:nvSpPr>
          <p:cNvPr id="110" name="object 110"/>
          <p:cNvSpPr/>
          <p:nvPr/>
        </p:nvSpPr>
        <p:spPr>
          <a:xfrm>
            <a:off x="13497776" y="4634024"/>
            <a:ext cx="87630" cy="137160"/>
          </a:xfrm>
          <a:custGeom>
            <a:avLst/>
            <a:gdLst/>
            <a:ahLst/>
            <a:cxnLst/>
            <a:rect l="l" t="t" r="r" b="b"/>
            <a:pathLst>
              <a:path w="87630" h="137160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5570"/>
                </a:lnTo>
                <a:lnTo>
                  <a:pt x="0" y="137160"/>
                </a:lnTo>
                <a:lnTo>
                  <a:pt x="86118" y="137160"/>
                </a:lnTo>
                <a:lnTo>
                  <a:pt x="86118" y="115570"/>
                </a:lnTo>
                <a:lnTo>
                  <a:pt x="24244" y="11557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object 111"/>
          <p:cNvGrpSpPr/>
          <p:nvPr/>
        </p:nvGrpSpPr>
        <p:grpSpPr>
          <a:xfrm>
            <a:off x="13663874" y="4631602"/>
            <a:ext cx="896619" cy="141605"/>
            <a:chOff x="13663874" y="4631602"/>
            <a:chExt cx="896619" cy="141605"/>
          </a:xfrm>
        </p:grpSpPr>
        <p:pic>
          <p:nvPicPr>
            <p:cNvPr id="112" name="object 11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663874" y="4633097"/>
              <a:ext cx="90602" cy="137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775887" y="4631602"/>
              <a:ext cx="348032" cy="14128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143485" y="4631602"/>
              <a:ext cx="416492" cy="141280"/>
            </a:xfrm>
            <a:prstGeom prst="rect">
              <a:avLst/>
            </a:prstGeom>
          </p:spPr>
        </p:pic>
      </p:grpSp>
      <p:pic>
        <p:nvPicPr>
          <p:cNvPr id="115" name="object 11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071391" y="4854738"/>
            <a:ext cx="101229" cy="137463"/>
          </a:xfrm>
          <a:prstGeom prst="rect">
            <a:avLst/>
          </a:prstGeom>
        </p:spPr>
      </p:pic>
      <p:sp>
        <p:nvSpPr>
          <p:cNvPr id="116" name="object 116"/>
          <p:cNvSpPr/>
          <p:nvPr/>
        </p:nvSpPr>
        <p:spPr>
          <a:xfrm>
            <a:off x="13194030" y="485627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30" h="135889">
                <a:moveTo>
                  <a:pt x="87160" y="0"/>
                </a:moveTo>
                <a:lnTo>
                  <a:pt x="0" y="0"/>
                </a:lnTo>
                <a:lnTo>
                  <a:pt x="0" y="2032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06" y="135890"/>
                </a:lnTo>
                <a:lnTo>
                  <a:pt x="86106" y="114300"/>
                </a:lnTo>
                <a:lnTo>
                  <a:pt x="24231" y="114300"/>
                </a:lnTo>
                <a:lnTo>
                  <a:pt x="24231" y="73660"/>
                </a:lnTo>
                <a:lnTo>
                  <a:pt x="69342" y="73660"/>
                </a:lnTo>
                <a:lnTo>
                  <a:pt x="69342" y="53340"/>
                </a:lnTo>
                <a:lnTo>
                  <a:pt x="24231" y="53340"/>
                </a:lnTo>
                <a:lnTo>
                  <a:pt x="24231" y="20320"/>
                </a:lnTo>
                <a:lnTo>
                  <a:pt x="87160" y="2032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7" name="object 117"/>
          <p:cNvGrpSpPr/>
          <p:nvPr/>
        </p:nvGrpSpPr>
        <p:grpSpPr>
          <a:xfrm>
            <a:off x="13353603" y="4853243"/>
            <a:ext cx="628650" cy="141605"/>
            <a:chOff x="13353603" y="4853243"/>
            <a:chExt cx="628650" cy="141605"/>
          </a:xfrm>
        </p:grpSpPr>
        <p:pic>
          <p:nvPicPr>
            <p:cNvPr id="118" name="object 11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353603" y="4853243"/>
              <a:ext cx="501178" cy="14128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2715" y="4855661"/>
              <a:ext cx="99446" cy="138416"/>
            </a:xfrm>
            <a:prstGeom prst="rect">
              <a:avLst/>
            </a:prstGeom>
          </p:spPr>
        </p:pic>
      </p:grpSp>
      <p:sp>
        <p:nvSpPr>
          <p:cNvPr id="120" name="object 120"/>
          <p:cNvSpPr/>
          <p:nvPr/>
        </p:nvSpPr>
        <p:spPr>
          <a:xfrm>
            <a:off x="14010602" y="4855660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5" h="137160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056729" y="4823318"/>
            <a:ext cx="594995" cy="209550"/>
          </a:xfrm>
          <a:custGeom>
            <a:avLst/>
            <a:gdLst/>
            <a:ahLst/>
            <a:cxnLst/>
            <a:rect l="l" t="t" r="r" b="b"/>
            <a:pathLst>
              <a:path w="594994" h="209550">
                <a:moveTo>
                  <a:pt x="103733" y="155460"/>
                </a:moveTo>
                <a:lnTo>
                  <a:pt x="92481" y="135902"/>
                </a:lnTo>
                <a:lnTo>
                  <a:pt x="86487" y="141935"/>
                </a:lnTo>
                <a:lnTo>
                  <a:pt x="79463" y="146240"/>
                </a:lnTo>
                <a:lnTo>
                  <a:pt x="71386" y="148818"/>
                </a:lnTo>
                <a:lnTo>
                  <a:pt x="62255" y="149669"/>
                </a:lnTo>
                <a:lnTo>
                  <a:pt x="54254" y="148869"/>
                </a:lnTo>
                <a:lnTo>
                  <a:pt x="25793" y="112445"/>
                </a:lnTo>
                <a:lnTo>
                  <a:pt x="25158" y="102044"/>
                </a:lnTo>
                <a:lnTo>
                  <a:pt x="25844" y="91579"/>
                </a:lnTo>
                <a:lnTo>
                  <a:pt x="48526" y="55130"/>
                </a:lnTo>
                <a:lnTo>
                  <a:pt x="64033" y="51562"/>
                </a:lnTo>
                <a:lnTo>
                  <a:pt x="72415" y="52070"/>
                </a:lnTo>
                <a:lnTo>
                  <a:pt x="79552" y="53581"/>
                </a:lnTo>
                <a:lnTo>
                  <a:pt x="85445" y="56095"/>
                </a:lnTo>
                <a:lnTo>
                  <a:pt x="90119" y="59639"/>
                </a:lnTo>
                <a:lnTo>
                  <a:pt x="100114" y="39636"/>
                </a:lnTo>
                <a:lnTo>
                  <a:pt x="92481" y="35420"/>
                </a:lnTo>
                <a:lnTo>
                  <a:pt x="83680" y="32423"/>
                </a:lnTo>
                <a:lnTo>
                  <a:pt x="73698" y="30619"/>
                </a:lnTo>
                <a:lnTo>
                  <a:pt x="62547" y="30022"/>
                </a:lnTo>
                <a:lnTo>
                  <a:pt x="49453" y="31292"/>
                </a:lnTo>
                <a:lnTo>
                  <a:pt x="9893" y="61188"/>
                </a:lnTo>
                <a:lnTo>
                  <a:pt x="0" y="101028"/>
                </a:lnTo>
                <a:lnTo>
                  <a:pt x="990" y="116446"/>
                </a:lnTo>
                <a:lnTo>
                  <a:pt x="15836" y="152374"/>
                </a:lnTo>
                <a:lnTo>
                  <a:pt x="60312" y="171208"/>
                </a:lnTo>
                <a:lnTo>
                  <a:pt x="73748" y="170230"/>
                </a:lnTo>
                <a:lnTo>
                  <a:pt x="85471" y="167271"/>
                </a:lnTo>
                <a:lnTo>
                  <a:pt x="95478" y="162356"/>
                </a:lnTo>
                <a:lnTo>
                  <a:pt x="103733" y="155460"/>
                </a:lnTo>
                <a:close/>
              </a:path>
              <a:path w="594994" h="209550">
                <a:moveTo>
                  <a:pt x="229743" y="168884"/>
                </a:moveTo>
                <a:lnTo>
                  <a:pt x="218770" y="141211"/>
                </a:lnTo>
                <a:lnTo>
                  <a:pt x="211416" y="122669"/>
                </a:lnTo>
                <a:lnTo>
                  <a:pt x="191427" y="72237"/>
                </a:lnTo>
                <a:lnTo>
                  <a:pt x="185940" y="58407"/>
                </a:lnTo>
                <a:lnTo>
                  <a:pt x="185940" y="122669"/>
                </a:lnTo>
                <a:lnTo>
                  <a:pt x="153136" y="122669"/>
                </a:lnTo>
                <a:lnTo>
                  <a:pt x="169557" y="72237"/>
                </a:lnTo>
                <a:lnTo>
                  <a:pt x="185940" y="122669"/>
                </a:lnTo>
                <a:lnTo>
                  <a:pt x="185940" y="58407"/>
                </a:lnTo>
                <a:lnTo>
                  <a:pt x="174866" y="30467"/>
                </a:lnTo>
                <a:lnTo>
                  <a:pt x="164249" y="30467"/>
                </a:lnTo>
                <a:lnTo>
                  <a:pt x="109816" y="168884"/>
                </a:lnTo>
                <a:lnTo>
                  <a:pt x="136728" y="168884"/>
                </a:lnTo>
                <a:lnTo>
                  <a:pt x="146240" y="141211"/>
                </a:lnTo>
                <a:lnTo>
                  <a:pt x="193040" y="141211"/>
                </a:lnTo>
                <a:lnTo>
                  <a:pt x="202996" y="168884"/>
                </a:lnTo>
                <a:lnTo>
                  <a:pt x="229743" y="168884"/>
                </a:lnTo>
                <a:close/>
              </a:path>
              <a:path w="594994" h="209550">
                <a:moveTo>
                  <a:pt x="311099" y="190423"/>
                </a:moveTo>
                <a:lnTo>
                  <a:pt x="310045" y="183286"/>
                </a:lnTo>
                <a:lnTo>
                  <a:pt x="306908" y="177685"/>
                </a:lnTo>
                <a:lnTo>
                  <a:pt x="301675" y="173634"/>
                </a:lnTo>
                <a:lnTo>
                  <a:pt x="294322" y="171119"/>
                </a:lnTo>
                <a:lnTo>
                  <a:pt x="286410" y="179425"/>
                </a:lnTo>
                <a:lnTo>
                  <a:pt x="288353" y="179933"/>
                </a:lnTo>
                <a:lnTo>
                  <a:pt x="289941" y="181140"/>
                </a:lnTo>
                <a:lnTo>
                  <a:pt x="292481" y="184988"/>
                </a:lnTo>
                <a:lnTo>
                  <a:pt x="293116" y="186956"/>
                </a:lnTo>
                <a:lnTo>
                  <a:pt x="293116" y="194691"/>
                </a:lnTo>
                <a:lnTo>
                  <a:pt x="289052" y="197485"/>
                </a:lnTo>
                <a:lnTo>
                  <a:pt x="278676" y="197485"/>
                </a:lnTo>
                <a:lnTo>
                  <a:pt x="276517" y="197231"/>
                </a:lnTo>
                <a:lnTo>
                  <a:pt x="274383" y="196659"/>
                </a:lnTo>
                <a:lnTo>
                  <a:pt x="278193" y="208495"/>
                </a:lnTo>
                <a:lnTo>
                  <a:pt x="281127" y="209194"/>
                </a:lnTo>
                <a:lnTo>
                  <a:pt x="284175" y="209511"/>
                </a:lnTo>
                <a:lnTo>
                  <a:pt x="294360" y="209511"/>
                </a:lnTo>
                <a:lnTo>
                  <a:pt x="300088" y="207822"/>
                </a:lnTo>
                <a:lnTo>
                  <a:pt x="308902" y="201053"/>
                </a:lnTo>
                <a:lnTo>
                  <a:pt x="310565" y="197485"/>
                </a:lnTo>
                <a:lnTo>
                  <a:pt x="311099" y="196380"/>
                </a:lnTo>
                <a:lnTo>
                  <a:pt x="311099" y="190423"/>
                </a:lnTo>
                <a:close/>
              </a:path>
              <a:path w="594994" h="209550">
                <a:moveTo>
                  <a:pt x="341414" y="155460"/>
                </a:moveTo>
                <a:lnTo>
                  <a:pt x="338074" y="149669"/>
                </a:lnTo>
                <a:lnTo>
                  <a:pt x="330149" y="135902"/>
                </a:lnTo>
                <a:lnTo>
                  <a:pt x="324167" y="141935"/>
                </a:lnTo>
                <a:lnTo>
                  <a:pt x="317131" y="146240"/>
                </a:lnTo>
                <a:lnTo>
                  <a:pt x="309054" y="148818"/>
                </a:lnTo>
                <a:lnTo>
                  <a:pt x="299923" y="149669"/>
                </a:lnTo>
                <a:lnTo>
                  <a:pt x="291922" y="148869"/>
                </a:lnTo>
                <a:lnTo>
                  <a:pt x="263461" y="112445"/>
                </a:lnTo>
                <a:lnTo>
                  <a:pt x="262826" y="102044"/>
                </a:lnTo>
                <a:lnTo>
                  <a:pt x="263512" y="91579"/>
                </a:lnTo>
                <a:lnTo>
                  <a:pt x="286194" y="55130"/>
                </a:lnTo>
                <a:lnTo>
                  <a:pt x="301713" y="51562"/>
                </a:lnTo>
                <a:lnTo>
                  <a:pt x="310083" y="52070"/>
                </a:lnTo>
                <a:lnTo>
                  <a:pt x="317220" y="53581"/>
                </a:lnTo>
                <a:lnTo>
                  <a:pt x="323126" y="56095"/>
                </a:lnTo>
                <a:lnTo>
                  <a:pt x="327799" y="59639"/>
                </a:lnTo>
                <a:lnTo>
                  <a:pt x="331825" y="51562"/>
                </a:lnTo>
                <a:lnTo>
                  <a:pt x="300215" y="30022"/>
                </a:lnTo>
                <a:lnTo>
                  <a:pt x="287134" y="31292"/>
                </a:lnTo>
                <a:lnTo>
                  <a:pt x="247561" y="61188"/>
                </a:lnTo>
                <a:lnTo>
                  <a:pt x="237667" y="101028"/>
                </a:lnTo>
                <a:lnTo>
                  <a:pt x="238658" y="116446"/>
                </a:lnTo>
                <a:lnTo>
                  <a:pt x="253517" y="152374"/>
                </a:lnTo>
                <a:lnTo>
                  <a:pt x="297992" y="171208"/>
                </a:lnTo>
                <a:lnTo>
                  <a:pt x="311429" y="170230"/>
                </a:lnTo>
                <a:lnTo>
                  <a:pt x="323151" y="167271"/>
                </a:lnTo>
                <a:lnTo>
                  <a:pt x="333146" y="162356"/>
                </a:lnTo>
                <a:lnTo>
                  <a:pt x="341414" y="155460"/>
                </a:lnTo>
                <a:close/>
              </a:path>
              <a:path w="594994" h="209550">
                <a:moveTo>
                  <a:pt x="442163" y="0"/>
                </a:moveTo>
                <a:lnTo>
                  <a:pt x="428383" y="0"/>
                </a:lnTo>
                <a:lnTo>
                  <a:pt x="426770" y="4800"/>
                </a:lnTo>
                <a:lnTo>
                  <a:pt x="424065" y="7188"/>
                </a:lnTo>
                <a:lnTo>
                  <a:pt x="418909" y="7188"/>
                </a:lnTo>
                <a:lnTo>
                  <a:pt x="415785" y="5969"/>
                </a:lnTo>
                <a:lnTo>
                  <a:pt x="406082" y="1206"/>
                </a:lnTo>
                <a:lnTo>
                  <a:pt x="401256" y="0"/>
                </a:lnTo>
                <a:lnTo>
                  <a:pt x="391134" y="0"/>
                </a:lnTo>
                <a:lnTo>
                  <a:pt x="386676" y="2222"/>
                </a:lnTo>
                <a:lnTo>
                  <a:pt x="379552" y="11125"/>
                </a:lnTo>
                <a:lnTo>
                  <a:pt x="377164" y="16891"/>
                </a:lnTo>
                <a:lnTo>
                  <a:pt x="375996" y="23952"/>
                </a:lnTo>
                <a:lnTo>
                  <a:pt x="389509" y="23952"/>
                </a:lnTo>
                <a:lnTo>
                  <a:pt x="391807" y="19177"/>
                </a:lnTo>
                <a:lnTo>
                  <a:pt x="394563" y="16789"/>
                </a:lnTo>
                <a:lnTo>
                  <a:pt x="399275" y="16789"/>
                </a:lnTo>
                <a:lnTo>
                  <a:pt x="402526" y="17970"/>
                </a:lnTo>
                <a:lnTo>
                  <a:pt x="412381" y="22771"/>
                </a:lnTo>
                <a:lnTo>
                  <a:pt x="416775" y="23952"/>
                </a:lnTo>
                <a:lnTo>
                  <a:pt x="425780" y="23952"/>
                </a:lnTo>
                <a:lnTo>
                  <a:pt x="430072" y="22301"/>
                </a:lnTo>
                <a:lnTo>
                  <a:pt x="435686" y="16789"/>
                </a:lnTo>
                <a:lnTo>
                  <a:pt x="436918" y="15582"/>
                </a:lnTo>
                <a:lnTo>
                  <a:pt x="439813" y="9258"/>
                </a:lnTo>
                <a:lnTo>
                  <a:pt x="440334" y="7188"/>
                </a:lnTo>
                <a:lnTo>
                  <a:pt x="442163" y="0"/>
                </a:lnTo>
                <a:close/>
              </a:path>
              <a:path w="594994" h="209550">
                <a:moveTo>
                  <a:pt x="467423" y="168884"/>
                </a:moveTo>
                <a:lnTo>
                  <a:pt x="456450" y="141211"/>
                </a:lnTo>
                <a:lnTo>
                  <a:pt x="449097" y="122669"/>
                </a:lnTo>
                <a:lnTo>
                  <a:pt x="429107" y="72237"/>
                </a:lnTo>
                <a:lnTo>
                  <a:pt x="423621" y="58407"/>
                </a:lnTo>
                <a:lnTo>
                  <a:pt x="423621" y="122669"/>
                </a:lnTo>
                <a:lnTo>
                  <a:pt x="390817" y="122669"/>
                </a:lnTo>
                <a:lnTo>
                  <a:pt x="407225" y="72237"/>
                </a:lnTo>
                <a:lnTo>
                  <a:pt x="423621" y="122669"/>
                </a:lnTo>
                <a:lnTo>
                  <a:pt x="423621" y="58407"/>
                </a:lnTo>
                <a:lnTo>
                  <a:pt x="412546" y="30467"/>
                </a:lnTo>
                <a:lnTo>
                  <a:pt x="401916" y="30467"/>
                </a:lnTo>
                <a:lnTo>
                  <a:pt x="347484" y="168884"/>
                </a:lnTo>
                <a:lnTo>
                  <a:pt x="374396" y="168884"/>
                </a:lnTo>
                <a:lnTo>
                  <a:pt x="383908" y="141211"/>
                </a:lnTo>
                <a:lnTo>
                  <a:pt x="430707" y="141211"/>
                </a:lnTo>
                <a:lnTo>
                  <a:pt x="440664" y="168884"/>
                </a:lnTo>
                <a:lnTo>
                  <a:pt x="467423" y="168884"/>
                </a:lnTo>
                <a:close/>
              </a:path>
              <a:path w="594994" h="209550">
                <a:moveTo>
                  <a:pt x="594639" y="99441"/>
                </a:moveTo>
                <a:lnTo>
                  <a:pt x="585889" y="58242"/>
                </a:lnTo>
                <a:lnTo>
                  <a:pt x="569480" y="39674"/>
                </a:lnTo>
                <a:lnTo>
                  <a:pt x="569480" y="99441"/>
                </a:lnTo>
                <a:lnTo>
                  <a:pt x="568883" y="110972"/>
                </a:lnTo>
                <a:lnTo>
                  <a:pt x="548220" y="146469"/>
                </a:lnTo>
                <a:lnTo>
                  <a:pt x="532193" y="149669"/>
                </a:lnTo>
                <a:lnTo>
                  <a:pt x="524916" y="148856"/>
                </a:lnTo>
                <a:lnTo>
                  <a:pt x="501015" y="110744"/>
                </a:lnTo>
                <a:lnTo>
                  <a:pt x="500507" y="99441"/>
                </a:lnTo>
                <a:lnTo>
                  <a:pt x="501053" y="89014"/>
                </a:lnTo>
                <a:lnTo>
                  <a:pt x="519734" y="54711"/>
                </a:lnTo>
                <a:lnTo>
                  <a:pt x="534073" y="51473"/>
                </a:lnTo>
                <a:lnTo>
                  <a:pt x="549554" y="54470"/>
                </a:lnTo>
                <a:lnTo>
                  <a:pt x="560628" y="63461"/>
                </a:lnTo>
                <a:lnTo>
                  <a:pt x="567258" y="78460"/>
                </a:lnTo>
                <a:lnTo>
                  <a:pt x="569480" y="99441"/>
                </a:lnTo>
                <a:lnTo>
                  <a:pt x="569480" y="39674"/>
                </a:lnTo>
                <a:lnTo>
                  <a:pt x="560044" y="34493"/>
                </a:lnTo>
                <a:lnTo>
                  <a:pt x="547928" y="31064"/>
                </a:lnTo>
                <a:lnTo>
                  <a:pt x="534073" y="29933"/>
                </a:lnTo>
                <a:lnTo>
                  <a:pt x="521373" y="31191"/>
                </a:lnTo>
                <a:lnTo>
                  <a:pt x="484352" y="60756"/>
                </a:lnTo>
                <a:lnTo>
                  <a:pt x="475348" y="99441"/>
                </a:lnTo>
                <a:lnTo>
                  <a:pt x="476262" y="115252"/>
                </a:lnTo>
                <a:lnTo>
                  <a:pt x="490042" y="152031"/>
                </a:lnTo>
                <a:lnTo>
                  <a:pt x="532193" y="171208"/>
                </a:lnTo>
                <a:lnTo>
                  <a:pt x="546303" y="170002"/>
                </a:lnTo>
                <a:lnTo>
                  <a:pt x="558698" y="166370"/>
                </a:lnTo>
                <a:lnTo>
                  <a:pt x="569391" y="160312"/>
                </a:lnTo>
                <a:lnTo>
                  <a:pt x="578383" y="151841"/>
                </a:lnTo>
                <a:lnTo>
                  <a:pt x="579843" y="149669"/>
                </a:lnTo>
                <a:lnTo>
                  <a:pt x="585495" y="141300"/>
                </a:lnTo>
                <a:lnTo>
                  <a:pt x="590575" y="129057"/>
                </a:lnTo>
                <a:lnTo>
                  <a:pt x="593623" y="115100"/>
                </a:lnTo>
                <a:lnTo>
                  <a:pt x="594639" y="99441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216786" y="8260543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54182" y="0"/>
                </a:moveTo>
                <a:lnTo>
                  <a:pt x="659637" y="0"/>
                </a:lnTo>
                <a:lnTo>
                  <a:pt x="680675" y="4275"/>
                </a:lnTo>
                <a:lnTo>
                  <a:pt x="697903" y="15916"/>
                </a:lnTo>
                <a:lnTo>
                  <a:pt x="709543" y="33144"/>
                </a:lnTo>
                <a:lnTo>
                  <a:pt x="713819" y="54183"/>
                </a:lnTo>
                <a:lnTo>
                  <a:pt x="713819" y="659636"/>
                </a:lnTo>
                <a:lnTo>
                  <a:pt x="709543" y="680674"/>
                </a:lnTo>
                <a:lnTo>
                  <a:pt x="697903" y="697902"/>
                </a:lnTo>
                <a:lnTo>
                  <a:pt x="680675" y="709543"/>
                </a:lnTo>
                <a:lnTo>
                  <a:pt x="659637" y="713819"/>
                </a:lnTo>
                <a:lnTo>
                  <a:pt x="54182" y="713819"/>
                </a:lnTo>
                <a:lnTo>
                  <a:pt x="33144" y="709543"/>
                </a:lnTo>
                <a:lnTo>
                  <a:pt x="15916" y="697902"/>
                </a:lnTo>
                <a:lnTo>
                  <a:pt x="4275" y="680674"/>
                </a:lnTo>
                <a:lnTo>
                  <a:pt x="0" y="659636"/>
                </a:lnTo>
                <a:lnTo>
                  <a:pt x="0" y="54183"/>
                </a:lnTo>
                <a:lnTo>
                  <a:pt x="4275" y="33144"/>
                </a:lnTo>
                <a:lnTo>
                  <a:pt x="15916" y="15916"/>
                </a:lnTo>
                <a:lnTo>
                  <a:pt x="33144" y="4275"/>
                </a:lnTo>
                <a:lnTo>
                  <a:pt x="54182" y="0"/>
                </a:lnTo>
                <a:close/>
              </a:path>
            </a:pathLst>
          </a:custGeom>
          <a:ln w="33816">
            <a:solidFill>
              <a:srgbClr val="383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13122116" y="8305225"/>
            <a:ext cx="549275" cy="141605"/>
            <a:chOff x="13122116" y="8305225"/>
            <a:chExt cx="549275" cy="141605"/>
          </a:xfrm>
        </p:grpSpPr>
        <p:pic>
          <p:nvPicPr>
            <p:cNvPr id="124" name="object 12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3122116" y="8306148"/>
              <a:ext cx="203760" cy="137940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347287" y="8305225"/>
              <a:ext cx="323600" cy="141185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13690930" y="8307547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5" h="137159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13737059" y="8305131"/>
            <a:ext cx="985519" cy="141605"/>
            <a:chOff x="13737059" y="8305131"/>
            <a:chExt cx="985519" cy="141605"/>
          </a:xfrm>
        </p:grpSpPr>
        <p:pic>
          <p:nvPicPr>
            <p:cNvPr id="128" name="object 12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737059" y="8305131"/>
              <a:ext cx="119297" cy="14128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877800" y="8305672"/>
              <a:ext cx="477699" cy="14029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376910" y="8305131"/>
              <a:ext cx="345612" cy="141280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4794963" y="8305131"/>
            <a:ext cx="384840" cy="141280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13110019" y="8529115"/>
            <a:ext cx="216535" cy="137160"/>
          </a:xfrm>
          <a:custGeom>
            <a:avLst/>
            <a:gdLst/>
            <a:ahLst/>
            <a:cxnLst/>
            <a:rect l="l" t="t" r="r" b="b"/>
            <a:pathLst>
              <a:path w="216534" h="137159">
                <a:moveTo>
                  <a:pt x="113030" y="0"/>
                </a:moveTo>
                <a:lnTo>
                  <a:pt x="0" y="0"/>
                </a:lnTo>
                <a:lnTo>
                  <a:pt x="0" y="21590"/>
                </a:lnTo>
                <a:lnTo>
                  <a:pt x="43421" y="21590"/>
                </a:lnTo>
                <a:lnTo>
                  <a:pt x="43421" y="137160"/>
                </a:lnTo>
                <a:lnTo>
                  <a:pt x="67665" y="137160"/>
                </a:lnTo>
                <a:lnTo>
                  <a:pt x="67665" y="21590"/>
                </a:lnTo>
                <a:lnTo>
                  <a:pt x="113030" y="21590"/>
                </a:lnTo>
                <a:lnTo>
                  <a:pt x="113030" y="0"/>
                </a:lnTo>
                <a:close/>
              </a:path>
              <a:path w="216534" h="137159">
                <a:moveTo>
                  <a:pt x="216039" y="0"/>
                </a:moveTo>
                <a:lnTo>
                  <a:pt x="128879" y="0"/>
                </a:lnTo>
                <a:lnTo>
                  <a:pt x="128879" y="21590"/>
                </a:lnTo>
                <a:lnTo>
                  <a:pt x="128879" y="53340"/>
                </a:lnTo>
                <a:lnTo>
                  <a:pt x="128879" y="73660"/>
                </a:lnTo>
                <a:lnTo>
                  <a:pt x="128879" y="115570"/>
                </a:lnTo>
                <a:lnTo>
                  <a:pt x="128879" y="137160"/>
                </a:lnTo>
                <a:lnTo>
                  <a:pt x="214998" y="137160"/>
                </a:lnTo>
                <a:lnTo>
                  <a:pt x="214998" y="115570"/>
                </a:lnTo>
                <a:lnTo>
                  <a:pt x="153123" y="115570"/>
                </a:lnTo>
                <a:lnTo>
                  <a:pt x="153123" y="73660"/>
                </a:lnTo>
                <a:lnTo>
                  <a:pt x="198234" y="73660"/>
                </a:lnTo>
                <a:lnTo>
                  <a:pt x="198234" y="53340"/>
                </a:lnTo>
                <a:lnTo>
                  <a:pt x="153123" y="53340"/>
                </a:lnTo>
                <a:lnTo>
                  <a:pt x="153123" y="21590"/>
                </a:lnTo>
                <a:lnTo>
                  <a:pt x="216039" y="21590"/>
                </a:lnTo>
                <a:lnTo>
                  <a:pt x="216039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3347479" y="8526865"/>
            <a:ext cx="213813" cy="141185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13580847" y="8529115"/>
            <a:ext cx="133350" cy="137160"/>
          </a:xfrm>
          <a:custGeom>
            <a:avLst/>
            <a:gdLst/>
            <a:ahLst/>
            <a:cxnLst/>
            <a:rect l="l" t="t" r="r" b="b"/>
            <a:pathLst>
              <a:path w="133350" h="137159">
                <a:moveTo>
                  <a:pt x="87172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5570"/>
                </a:lnTo>
                <a:lnTo>
                  <a:pt x="0" y="137160"/>
                </a:lnTo>
                <a:lnTo>
                  <a:pt x="86118" y="137160"/>
                </a:lnTo>
                <a:lnTo>
                  <a:pt x="86118" y="115570"/>
                </a:lnTo>
                <a:lnTo>
                  <a:pt x="24244" y="11557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72" y="21590"/>
                </a:lnTo>
                <a:lnTo>
                  <a:pt x="87172" y="0"/>
                </a:lnTo>
                <a:close/>
              </a:path>
              <a:path w="133350" h="137159">
                <a:moveTo>
                  <a:pt x="133299" y="76"/>
                </a:moveTo>
                <a:lnTo>
                  <a:pt x="109054" y="76"/>
                </a:lnTo>
                <a:lnTo>
                  <a:pt x="109054" y="136613"/>
                </a:lnTo>
                <a:lnTo>
                  <a:pt x="133299" y="136613"/>
                </a:lnTo>
                <a:lnTo>
                  <a:pt x="133299" y="76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3742562" y="8526771"/>
            <a:ext cx="326971" cy="141279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13114196" y="8526483"/>
            <a:ext cx="2414270" cy="403860"/>
            <a:chOff x="13114196" y="8526483"/>
            <a:chExt cx="2414270" cy="403860"/>
          </a:xfrm>
        </p:grpSpPr>
        <p:pic>
          <p:nvPicPr>
            <p:cNvPr id="137" name="object 13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3114196" y="8744784"/>
              <a:ext cx="1043176" cy="18171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4149703" y="8526483"/>
              <a:ext cx="1378740" cy="403292"/>
            </a:xfrm>
            <a:prstGeom prst="rect">
              <a:avLst/>
            </a:prstGeom>
          </p:spPr>
        </p:pic>
      </p:grpSp>
      <p:grpSp>
        <p:nvGrpSpPr>
          <p:cNvPr id="139" name="object 139"/>
          <p:cNvGrpSpPr/>
          <p:nvPr/>
        </p:nvGrpSpPr>
        <p:grpSpPr>
          <a:xfrm>
            <a:off x="17123810" y="1617530"/>
            <a:ext cx="579120" cy="141605"/>
            <a:chOff x="17123810" y="1617530"/>
            <a:chExt cx="579120" cy="141605"/>
          </a:xfrm>
        </p:grpSpPr>
        <p:pic>
          <p:nvPicPr>
            <p:cNvPr id="140" name="object 14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7123810" y="1619025"/>
              <a:ext cx="90601" cy="137463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235823" y="1618071"/>
              <a:ext cx="325827" cy="140293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7583092" y="1617530"/>
              <a:ext cx="119297" cy="141280"/>
            </a:xfrm>
            <a:prstGeom prst="rect">
              <a:avLst/>
            </a:prstGeom>
          </p:spPr>
        </p:pic>
      </p:grpSp>
      <p:pic>
        <p:nvPicPr>
          <p:cNvPr id="143" name="object 1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81348" y="1619025"/>
            <a:ext cx="101229" cy="137463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17903978" y="1620314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30" h="135889">
                <a:moveTo>
                  <a:pt x="87172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72" y="21590"/>
                </a:lnTo>
                <a:lnTo>
                  <a:pt x="87172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5" name="object 14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8046062" y="1587594"/>
            <a:ext cx="484826" cy="209520"/>
          </a:xfrm>
          <a:prstGeom prst="rect">
            <a:avLst/>
          </a:prstGeom>
        </p:spPr>
      </p:pic>
      <p:sp>
        <p:nvSpPr>
          <p:cNvPr id="146" name="object 146"/>
          <p:cNvSpPr/>
          <p:nvPr/>
        </p:nvSpPr>
        <p:spPr>
          <a:xfrm>
            <a:off x="17124288" y="9605091"/>
            <a:ext cx="24765" cy="137160"/>
          </a:xfrm>
          <a:custGeom>
            <a:avLst/>
            <a:gdLst/>
            <a:ahLst/>
            <a:cxnLst/>
            <a:rect l="l" t="t" r="r" b="b"/>
            <a:pathLst>
              <a:path w="24765" h="137159">
                <a:moveTo>
                  <a:pt x="24241" y="0"/>
                </a:moveTo>
                <a:lnTo>
                  <a:pt x="0" y="0"/>
                </a:lnTo>
                <a:lnTo>
                  <a:pt x="0" y="136540"/>
                </a:lnTo>
                <a:lnTo>
                  <a:pt x="24241" y="136540"/>
                </a:lnTo>
                <a:lnTo>
                  <a:pt x="2424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176928" y="9605097"/>
            <a:ext cx="231775" cy="138430"/>
          </a:xfrm>
          <a:custGeom>
            <a:avLst/>
            <a:gdLst/>
            <a:ahLst/>
            <a:cxnLst/>
            <a:rect l="l" t="t" r="r" b="b"/>
            <a:pathLst>
              <a:path w="231775" h="138429">
                <a:moveTo>
                  <a:pt x="99453" y="0"/>
                </a:moveTo>
                <a:lnTo>
                  <a:pt x="76161" y="0"/>
                </a:lnTo>
                <a:lnTo>
                  <a:pt x="76161" y="82397"/>
                </a:lnTo>
                <a:lnTo>
                  <a:pt x="11684" y="0"/>
                </a:lnTo>
                <a:lnTo>
                  <a:pt x="0" y="0"/>
                </a:lnTo>
                <a:lnTo>
                  <a:pt x="0" y="136639"/>
                </a:lnTo>
                <a:lnTo>
                  <a:pt x="23317" y="136639"/>
                </a:lnTo>
                <a:lnTo>
                  <a:pt x="23317" y="52019"/>
                </a:lnTo>
                <a:lnTo>
                  <a:pt x="89585" y="138417"/>
                </a:lnTo>
                <a:lnTo>
                  <a:pt x="99453" y="138417"/>
                </a:lnTo>
                <a:lnTo>
                  <a:pt x="99453" y="0"/>
                </a:lnTo>
                <a:close/>
              </a:path>
              <a:path w="231775" h="138429">
                <a:moveTo>
                  <a:pt x="231635" y="0"/>
                </a:moveTo>
                <a:lnTo>
                  <a:pt x="205549" y="0"/>
                </a:lnTo>
                <a:lnTo>
                  <a:pt x="172173" y="92252"/>
                </a:lnTo>
                <a:lnTo>
                  <a:pt x="140589" y="0"/>
                </a:lnTo>
                <a:lnTo>
                  <a:pt x="113919" y="0"/>
                </a:lnTo>
                <a:lnTo>
                  <a:pt x="164985" y="138417"/>
                </a:lnTo>
                <a:lnTo>
                  <a:pt x="178308" y="138417"/>
                </a:lnTo>
                <a:lnTo>
                  <a:pt x="231635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422978" y="9604805"/>
            <a:ext cx="87630" cy="137160"/>
          </a:xfrm>
          <a:custGeom>
            <a:avLst/>
            <a:gdLst/>
            <a:ahLst/>
            <a:cxnLst/>
            <a:rect l="l" t="t" r="r" b="b"/>
            <a:pathLst>
              <a:path w="87630" h="137159">
                <a:moveTo>
                  <a:pt x="87160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4930"/>
                </a:lnTo>
                <a:lnTo>
                  <a:pt x="0" y="115570"/>
                </a:lnTo>
                <a:lnTo>
                  <a:pt x="0" y="137160"/>
                </a:lnTo>
                <a:lnTo>
                  <a:pt x="86106" y="137160"/>
                </a:lnTo>
                <a:lnTo>
                  <a:pt x="86106" y="115570"/>
                </a:lnTo>
                <a:lnTo>
                  <a:pt x="24231" y="115570"/>
                </a:lnTo>
                <a:lnTo>
                  <a:pt x="24231" y="74930"/>
                </a:lnTo>
                <a:lnTo>
                  <a:pt x="69342" y="74930"/>
                </a:lnTo>
                <a:lnTo>
                  <a:pt x="69342" y="53340"/>
                </a:lnTo>
                <a:lnTo>
                  <a:pt x="24231" y="53340"/>
                </a:lnTo>
                <a:lnTo>
                  <a:pt x="24231" y="21590"/>
                </a:lnTo>
                <a:lnTo>
                  <a:pt x="87160" y="21590"/>
                </a:lnTo>
                <a:lnTo>
                  <a:pt x="87160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525035" y="9602768"/>
            <a:ext cx="83185" cy="141605"/>
          </a:xfrm>
          <a:custGeom>
            <a:avLst/>
            <a:gdLst/>
            <a:ahLst/>
            <a:cxnLst/>
            <a:rect l="l" t="t" r="r" b="b"/>
            <a:pathLst>
              <a:path w="83184" h="141604">
                <a:moveTo>
                  <a:pt x="41674" y="0"/>
                </a:moveTo>
                <a:lnTo>
                  <a:pt x="6821" y="15995"/>
                </a:lnTo>
                <a:lnTo>
                  <a:pt x="285" y="36712"/>
                </a:lnTo>
                <a:lnTo>
                  <a:pt x="285" y="42375"/>
                </a:lnTo>
                <a:lnTo>
                  <a:pt x="43233" y="82458"/>
                </a:lnTo>
                <a:lnTo>
                  <a:pt x="50169" y="87199"/>
                </a:lnTo>
                <a:lnTo>
                  <a:pt x="56849" y="95660"/>
                </a:lnTo>
                <a:lnTo>
                  <a:pt x="58535" y="100084"/>
                </a:lnTo>
                <a:lnTo>
                  <a:pt x="58535" y="104759"/>
                </a:lnTo>
                <a:lnTo>
                  <a:pt x="57204" y="111273"/>
                </a:lnTo>
                <a:lnTo>
                  <a:pt x="53206" y="115926"/>
                </a:lnTo>
                <a:lnTo>
                  <a:pt x="46536" y="118718"/>
                </a:lnTo>
                <a:lnTo>
                  <a:pt x="37188" y="119648"/>
                </a:lnTo>
                <a:lnTo>
                  <a:pt x="30216" y="119021"/>
                </a:lnTo>
                <a:lnTo>
                  <a:pt x="23187" y="117139"/>
                </a:lnTo>
                <a:lnTo>
                  <a:pt x="16104" y="113997"/>
                </a:lnTo>
                <a:lnTo>
                  <a:pt x="8970" y="109595"/>
                </a:lnTo>
                <a:lnTo>
                  <a:pt x="0" y="131324"/>
                </a:lnTo>
                <a:lnTo>
                  <a:pt x="7933" y="135643"/>
                </a:lnTo>
                <a:lnTo>
                  <a:pt x="16323" y="138724"/>
                </a:lnTo>
                <a:lnTo>
                  <a:pt x="25173" y="140570"/>
                </a:lnTo>
                <a:lnTo>
                  <a:pt x="34484" y="141184"/>
                </a:lnTo>
                <a:lnTo>
                  <a:pt x="44929" y="140516"/>
                </a:lnTo>
                <a:lnTo>
                  <a:pt x="79408" y="118296"/>
                </a:lnTo>
                <a:lnTo>
                  <a:pt x="82680" y="103169"/>
                </a:lnTo>
                <a:lnTo>
                  <a:pt x="82680" y="97028"/>
                </a:lnTo>
                <a:lnTo>
                  <a:pt x="59647" y="65408"/>
                </a:lnTo>
                <a:lnTo>
                  <a:pt x="50519" y="60953"/>
                </a:lnTo>
                <a:lnTo>
                  <a:pt x="39143" y="54666"/>
                </a:lnTo>
                <a:lnTo>
                  <a:pt x="31021" y="48499"/>
                </a:lnTo>
                <a:lnTo>
                  <a:pt x="26150" y="42450"/>
                </a:lnTo>
                <a:lnTo>
                  <a:pt x="24527" y="36521"/>
                </a:lnTo>
                <a:lnTo>
                  <a:pt x="24527" y="31812"/>
                </a:lnTo>
                <a:lnTo>
                  <a:pt x="26054" y="27962"/>
                </a:lnTo>
                <a:lnTo>
                  <a:pt x="32226" y="22078"/>
                </a:lnTo>
                <a:lnTo>
                  <a:pt x="36552" y="20582"/>
                </a:lnTo>
                <a:lnTo>
                  <a:pt x="42151" y="20582"/>
                </a:lnTo>
                <a:lnTo>
                  <a:pt x="49135" y="21154"/>
                </a:lnTo>
                <a:lnTo>
                  <a:pt x="55954" y="22869"/>
                </a:lnTo>
                <a:lnTo>
                  <a:pt x="62601" y="25723"/>
                </a:lnTo>
                <a:lnTo>
                  <a:pt x="69065" y="29713"/>
                </a:lnTo>
                <a:lnTo>
                  <a:pt x="76446" y="8844"/>
                </a:lnTo>
                <a:lnTo>
                  <a:pt x="70104" y="4979"/>
                </a:lnTo>
                <a:lnTo>
                  <a:pt x="62197" y="2215"/>
                </a:lnTo>
                <a:lnTo>
                  <a:pt x="52721" y="554"/>
                </a:lnTo>
                <a:lnTo>
                  <a:pt x="41674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617034" y="9604805"/>
            <a:ext cx="153670" cy="137160"/>
          </a:xfrm>
          <a:custGeom>
            <a:avLst/>
            <a:gdLst/>
            <a:ahLst/>
            <a:cxnLst/>
            <a:rect l="l" t="t" r="r" b="b"/>
            <a:pathLst>
              <a:path w="153669" h="137159">
                <a:moveTo>
                  <a:pt x="113030" y="0"/>
                </a:moveTo>
                <a:lnTo>
                  <a:pt x="0" y="0"/>
                </a:lnTo>
                <a:lnTo>
                  <a:pt x="0" y="21590"/>
                </a:lnTo>
                <a:lnTo>
                  <a:pt x="43421" y="21590"/>
                </a:lnTo>
                <a:lnTo>
                  <a:pt x="43421" y="137160"/>
                </a:lnTo>
                <a:lnTo>
                  <a:pt x="67665" y="137160"/>
                </a:lnTo>
                <a:lnTo>
                  <a:pt x="67665" y="21590"/>
                </a:lnTo>
                <a:lnTo>
                  <a:pt x="113030" y="21590"/>
                </a:lnTo>
                <a:lnTo>
                  <a:pt x="113030" y="0"/>
                </a:lnTo>
                <a:close/>
              </a:path>
              <a:path w="153669" h="137159">
                <a:moveTo>
                  <a:pt x="153593" y="292"/>
                </a:moveTo>
                <a:lnTo>
                  <a:pt x="129349" y="292"/>
                </a:lnTo>
                <a:lnTo>
                  <a:pt x="129349" y="136829"/>
                </a:lnTo>
                <a:lnTo>
                  <a:pt x="153593" y="136829"/>
                </a:lnTo>
                <a:lnTo>
                  <a:pt x="153593" y="292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786949" y="9605091"/>
            <a:ext cx="139700" cy="138430"/>
          </a:xfrm>
          <a:custGeom>
            <a:avLst/>
            <a:gdLst/>
            <a:ahLst/>
            <a:cxnLst/>
            <a:rect l="l" t="t" r="r" b="b"/>
            <a:pathLst>
              <a:path w="139700" h="138429">
                <a:moveTo>
                  <a:pt x="111536" y="0"/>
                </a:moveTo>
                <a:lnTo>
                  <a:pt x="98778" y="0"/>
                </a:lnTo>
                <a:lnTo>
                  <a:pt x="69892" y="92002"/>
                </a:lnTo>
                <a:lnTo>
                  <a:pt x="40338" y="0"/>
                </a:lnTo>
                <a:lnTo>
                  <a:pt x="27486" y="0"/>
                </a:lnTo>
                <a:lnTo>
                  <a:pt x="0" y="136635"/>
                </a:lnTo>
                <a:lnTo>
                  <a:pt x="23382" y="136635"/>
                </a:lnTo>
                <a:lnTo>
                  <a:pt x="38111" y="62988"/>
                </a:lnTo>
                <a:lnTo>
                  <a:pt x="65597" y="138417"/>
                </a:lnTo>
                <a:lnTo>
                  <a:pt x="74283" y="138417"/>
                </a:lnTo>
                <a:lnTo>
                  <a:pt x="101769" y="62988"/>
                </a:lnTo>
                <a:lnTo>
                  <a:pt x="115925" y="136635"/>
                </a:lnTo>
                <a:lnTo>
                  <a:pt x="139404" y="136635"/>
                </a:lnTo>
                <a:lnTo>
                  <a:pt x="111536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941266" y="9604805"/>
            <a:ext cx="87630" cy="137160"/>
          </a:xfrm>
          <a:custGeom>
            <a:avLst/>
            <a:gdLst/>
            <a:ahLst/>
            <a:cxnLst/>
            <a:rect l="l" t="t" r="r" b="b"/>
            <a:pathLst>
              <a:path w="87630" h="137159">
                <a:moveTo>
                  <a:pt x="87172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4930"/>
                </a:lnTo>
                <a:lnTo>
                  <a:pt x="0" y="115570"/>
                </a:lnTo>
                <a:lnTo>
                  <a:pt x="0" y="137160"/>
                </a:lnTo>
                <a:lnTo>
                  <a:pt x="86118" y="137160"/>
                </a:lnTo>
                <a:lnTo>
                  <a:pt x="86118" y="115570"/>
                </a:lnTo>
                <a:lnTo>
                  <a:pt x="24244" y="115570"/>
                </a:lnTo>
                <a:lnTo>
                  <a:pt x="24244" y="74930"/>
                </a:lnTo>
                <a:lnTo>
                  <a:pt x="69354" y="7493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72" y="21590"/>
                </a:lnTo>
                <a:lnTo>
                  <a:pt x="87172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3" name="object 15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8049851" y="9602673"/>
            <a:ext cx="443214" cy="141279"/>
          </a:xfrm>
          <a:prstGeom prst="rect">
            <a:avLst/>
          </a:prstGeom>
        </p:spPr>
      </p:pic>
      <p:sp>
        <p:nvSpPr>
          <p:cNvPr id="154" name="object 154"/>
          <p:cNvSpPr/>
          <p:nvPr/>
        </p:nvSpPr>
        <p:spPr>
          <a:xfrm>
            <a:off x="17123804" y="9827055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30" h="135890">
                <a:moveTo>
                  <a:pt x="87172" y="0"/>
                </a:moveTo>
                <a:lnTo>
                  <a:pt x="0" y="0"/>
                </a:lnTo>
                <a:lnTo>
                  <a:pt x="0" y="21590"/>
                </a:lnTo>
                <a:lnTo>
                  <a:pt x="0" y="53340"/>
                </a:lnTo>
                <a:lnTo>
                  <a:pt x="0" y="73660"/>
                </a:lnTo>
                <a:lnTo>
                  <a:pt x="0" y="114300"/>
                </a:lnTo>
                <a:lnTo>
                  <a:pt x="0" y="135890"/>
                </a:lnTo>
                <a:lnTo>
                  <a:pt x="86118" y="135890"/>
                </a:lnTo>
                <a:lnTo>
                  <a:pt x="86118" y="114300"/>
                </a:lnTo>
                <a:lnTo>
                  <a:pt x="24244" y="114300"/>
                </a:lnTo>
                <a:lnTo>
                  <a:pt x="24244" y="73660"/>
                </a:lnTo>
                <a:lnTo>
                  <a:pt x="69354" y="73660"/>
                </a:lnTo>
                <a:lnTo>
                  <a:pt x="69354" y="53340"/>
                </a:lnTo>
                <a:lnTo>
                  <a:pt x="24244" y="53340"/>
                </a:lnTo>
                <a:lnTo>
                  <a:pt x="24244" y="21590"/>
                </a:lnTo>
                <a:lnTo>
                  <a:pt x="87172" y="21590"/>
                </a:lnTo>
                <a:lnTo>
                  <a:pt x="87172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5" name="object 155"/>
          <p:cNvGrpSpPr/>
          <p:nvPr/>
        </p:nvGrpSpPr>
        <p:grpSpPr>
          <a:xfrm>
            <a:off x="17289905" y="9824408"/>
            <a:ext cx="844550" cy="141605"/>
            <a:chOff x="17289905" y="9824408"/>
            <a:chExt cx="844550" cy="141605"/>
          </a:xfrm>
        </p:grpSpPr>
        <p:pic>
          <p:nvPicPr>
            <p:cNvPr id="156" name="object 15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7289905" y="9825808"/>
              <a:ext cx="101228" cy="13746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7412544" y="9824408"/>
              <a:ext cx="184736" cy="141185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7618691" y="9825808"/>
              <a:ext cx="90602" cy="137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7730705" y="9824408"/>
              <a:ext cx="403194" cy="141185"/>
            </a:xfrm>
            <a:prstGeom prst="rect">
              <a:avLst/>
            </a:prstGeom>
          </p:spPr>
        </p:pic>
      </p:grpSp>
      <p:sp>
        <p:nvSpPr>
          <p:cNvPr id="160" name="object 160"/>
          <p:cNvSpPr/>
          <p:nvPr/>
        </p:nvSpPr>
        <p:spPr>
          <a:xfrm>
            <a:off x="16388143" y="9567111"/>
            <a:ext cx="411480" cy="434340"/>
          </a:xfrm>
          <a:custGeom>
            <a:avLst/>
            <a:gdLst/>
            <a:ahLst/>
            <a:cxnLst/>
            <a:rect l="l" t="t" r="r" b="b"/>
            <a:pathLst>
              <a:path w="411480" h="434340">
                <a:moveTo>
                  <a:pt x="356412" y="95313"/>
                </a:moveTo>
                <a:lnTo>
                  <a:pt x="354698" y="85077"/>
                </a:lnTo>
                <a:lnTo>
                  <a:pt x="352044" y="80441"/>
                </a:lnTo>
                <a:lnTo>
                  <a:pt x="349084" y="79629"/>
                </a:lnTo>
                <a:lnTo>
                  <a:pt x="346773" y="80949"/>
                </a:lnTo>
                <a:lnTo>
                  <a:pt x="329603" y="90373"/>
                </a:lnTo>
                <a:lnTo>
                  <a:pt x="314744" y="97243"/>
                </a:lnTo>
                <a:lnTo>
                  <a:pt x="301879" y="101053"/>
                </a:lnTo>
                <a:lnTo>
                  <a:pt x="290677" y="101320"/>
                </a:lnTo>
                <a:lnTo>
                  <a:pt x="303707" y="94919"/>
                </a:lnTo>
                <a:lnTo>
                  <a:pt x="318731" y="84696"/>
                </a:lnTo>
                <a:lnTo>
                  <a:pt x="333527" y="69608"/>
                </a:lnTo>
                <a:lnTo>
                  <a:pt x="345859" y="48615"/>
                </a:lnTo>
                <a:lnTo>
                  <a:pt x="346913" y="46151"/>
                </a:lnTo>
                <a:lnTo>
                  <a:pt x="339432" y="42697"/>
                </a:lnTo>
                <a:lnTo>
                  <a:pt x="334518" y="40601"/>
                </a:lnTo>
                <a:lnTo>
                  <a:pt x="331685" y="41744"/>
                </a:lnTo>
                <a:lnTo>
                  <a:pt x="330631" y="44196"/>
                </a:lnTo>
                <a:lnTo>
                  <a:pt x="322008" y="60833"/>
                </a:lnTo>
                <a:lnTo>
                  <a:pt x="312534" y="73520"/>
                </a:lnTo>
                <a:lnTo>
                  <a:pt x="302768" y="82804"/>
                </a:lnTo>
                <a:lnTo>
                  <a:pt x="293306" y="89230"/>
                </a:lnTo>
                <a:lnTo>
                  <a:pt x="302831" y="68110"/>
                </a:lnTo>
                <a:lnTo>
                  <a:pt x="309968" y="44996"/>
                </a:lnTo>
                <a:lnTo>
                  <a:pt x="314439" y="21691"/>
                </a:lnTo>
                <a:lnTo>
                  <a:pt x="315976" y="0"/>
                </a:lnTo>
                <a:lnTo>
                  <a:pt x="95123" y="0"/>
                </a:lnTo>
                <a:lnTo>
                  <a:pt x="97663" y="28346"/>
                </a:lnTo>
                <a:lnTo>
                  <a:pt x="104940" y="58534"/>
                </a:lnTo>
                <a:lnTo>
                  <a:pt x="116395" y="86664"/>
                </a:lnTo>
                <a:lnTo>
                  <a:pt x="131470" y="108813"/>
                </a:lnTo>
                <a:lnTo>
                  <a:pt x="279628" y="108813"/>
                </a:lnTo>
                <a:lnTo>
                  <a:pt x="285686" y="110477"/>
                </a:lnTo>
                <a:lnTo>
                  <a:pt x="293103" y="111874"/>
                </a:lnTo>
                <a:lnTo>
                  <a:pt x="301879" y="111874"/>
                </a:lnTo>
                <a:lnTo>
                  <a:pt x="313194" y="111125"/>
                </a:lnTo>
                <a:lnTo>
                  <a:pt x="325729" y="108597"/>
                </a:lnTo>
                <a:lnTo>
                  <a:pt x="339382" y="103898"/>
                </a:lnTo>
                <a:lnTo>
                  <a:pt x="354101" y="96647"/>
                </a:lnTo>
                <a:lnTo>
                  <a:pt x="356412" y="95313"/>
                </a:lnTo>
                <a:close/>
              </a:path>
              <a:path w="411480" h="434340">
                <a:moveTo>
                  <a:pt x="411086" y="310730"/>
                </a:moveTo>
                <a:lnTo>
                  <a:pt x="404888" y="260451"/>
                </a:lnTo>
                <a:lnTo>
                  <a:pt x="392379" y="227926"/>
                </a:lnTo>
                <a:lnTo>
                  <a:pt x="387299" y="214718"/>
                </a:lnTo>
                <a:lnTo>
                  <a:pt x="359841" y="175006"/>
                </a:lnTo>
                <a:lnTo>
                  <a:pt x="354431" y="170154"/>
                </a:lnTo>
                <a:lnTo>
                  <a:pt x="324015" y="142836"/>
                </a:lnTo>
                <a:lnTo>
                  <a:pt x="281343" y="119697"/>
                </a:lnTo>
                <a:lnTo>
                  <a:pt x="261810" y="119697"/>
                </a:lnTo>
                <a:lnTo>
                  <a:pt x="261810" y="306006"/>
                </a:lnTo>
                <a:lnTo>
                  <a:pt x="256844" y="322834"/>
                </a:lnTo>
                <a:lnTo>
                  <a:pt x="246799" y="335610"/>
                </a:lnTo>
                <a:lnTo>
                  <a:pt x="233692" y="343992"/>
                </a:lnTo>
                <a:lnTo>
                  <a:pt x="219506" y="347637"/>
                </a:lnTo>
                <a:lnTo>
                  <a:pt x="219646" y="373938"/>
                </a:lnTo>
                <a:lnTo>
                  <a:pt x="194259" y="373938"/>
                </a:lnTo>
                <a:lnTo>
                  <a:pt x="194259" y="349732"/>
                </a:lnTo>
                <a:lnTo>
                  <a:pt x="189509" y="349338"/>
                </a:lnTo>
                <a:lnTo>
                  <a:pt x="177800" y="347713"/>
                </a:lnTo>
                <a:lnTo>
                  <a:pt x="163029" y="344182"/>
                </a:lnTo>
                <a:lnTo>
                  <a:pt x="149034" y="338086"/>
                </a:lnTo>
                <a:lnTo>
                  <a:pt x="158610" y="308419"/>
                </a:lnTo>
                <a:lnTo>
                  <a:pt x="160604" y="309422"/>
                </a:lnTo>
                <a:lnTo>
                  <a:pt x="166001" y="311848"/>
                </a:lnTo>
                <a:lnTo>
                  <a:pt x="173875" y="314782"/>
                </a:lnTo>
                <a:lnTo>
                  <a:pt x="183337" y="317322"/>
                </a:lnTo>
                <a:lnTo>
                  <a:pt x="194640" y="318592"/>
                </a:lnTo>
                <a:lnTo>
                  <a:pt x="206806" y="317792"/>
                </a:lnTo>
                <a:lnTo>
                  <a:pt x="217004" y="314134"/>
                </a:lnTo>
                <a:lnTo>
                  <a:pt x="221259" y="308419"/>
                </a:lnTo>
                <a:lnTo>
                  <a:pt x="222427" y="306844"/>
                </a:lnTo>
                <a:lnTo>
                  <a:pt x="222529" y="299034"/>
                </a:lnTo>
                <a:lnTo>
                  <a:pt x="218846" y="293293"/>
                </a:lnTo>
                <a:lnTo>
                  <a:pt x="211569" y="288950"/>
                </a:lnTo>
                <a:lnTo>
                  <a:pt x="200901" y="285318"/>
                </a:lnTo>
                <a:lnTo>
                  <a:pt x="186905" y="280162"/>
                </a:lnTo>
                <a:lnTo>
                  <a:pt x="171919" y="271754"/>
                </a:lnTo>
                <a:lnTo>
                  <a:pt x="159512" y="260057"/>
                </a:lnTo>
                <a:lnTo>
                  <a:pt x="153276" y="245097"/>
                </a:lnTo>
                <a:lnTo>
                  <a:pt x="153847" y="228180"/>
                </a:lnTo>
                <a:lnTo>
                  <a:pt x="160312" y="213880"/>
                </a:lnTo>
                <a:lnTo>
                  <a:pt x="173405" y="202793"/>
                </a:lnTo>
                <a:lnTo>
                  <a:pt x="193865" y="195529"/>
                </a:lnTo>
                <a:lnTo>
                  <a:pt x="193878" y="170154"/>
                </a:lnTo>
                <a:lnTo>
                  <a:pt x="219252" y="170154"/>
                </a:lnTo>
                <a:lnTo>
                  <a:pt x="219252" y="192405"/>
                </a:lnTo>
                <a:lnTo>
                  <a:pt x="223469" y="192811"/>
                </a:lnTo>
                <a:lnTo>
                  <a:pt x="233476" y="194195"/>
                </a:lnTo>
                <a:lnTo>
                  <a:pt x="245325" y="196735"/>
                </a:lnTo>
                <a:lnTo>
                  <a:pt x="255028" y="200660"/>
                </a:lnTo>
                <a:lnTo>
                  <a:pt x="248907" y="227926"/>
                </a:lnTo>
                <a:lnTo>
                  <a:pt x="244805" y="226669"/>
                </a:lnTo>
                <a:lnTo>
                  <a:pt x="234518" y="223977"/>
                </a:lnTo>
                <a:lnTo>
                  <a:pt x="221081" y="221500"/>
                </a:lnTo>
                <a:lnTo>
                  <a:pt x="207543" y="220903"/>
                </a:lnTo>
                <a:lnTo>
                  <a:pt x="197840" y="224358"/>
                </a:lnTo>
                <a:lnTo>
                  <a:pt x="193776" y="231394"/>
                </a:lnTo>
                <a:lnTo>
                  <a:pt x="195097" y="239649"/>
                </a:lnTo>
                <a:lnTo>
                  <a:pt x="201549" y="246722"/>
                </a:lnTo>
                <a:lnTo>
                  <a:pt x="213029" y="252996"/>
                </a:lnTo>
                <a:lnTo>
                  <a:pt x="225094" y="258305"/>
                </a:lnTo>
                <a:lnTo>
                  <a:pt x="235750" y="262597"/>
                </a:lnTo>
                <a:lnTo>
                  <a:pt x="243065" y="265785"/>
                </a:lnTo>
                <a:lnTo>
                  <a:pt x="249123" y="270040"/>
                </a:lnTo>
                <a:lnTo>
                  <a:pt x="255803" y="277850"/>
                </a:lnTo>
                <a:lnTo>
                  <a:pt x="260794" y="289674"/>
                </a:lnTo>
                <a:lnTo>
                  <a:pt x="261810" y="306006"/>
                </a:lnTo>
                <a:lnTo>
                  <a:pt x="261810" y="119697"/>
                </a:lnTo>
                <a:lnTo>
                  <a:pt x="129743" y="119697"/>
                </a:lnTo>
                <a:lnTo>
                  <a:pt x="87071" y="142836"/>
                </a:lnTo>
                <a:lnTo>
                  <a:pt x="51257" y="175006"/>
                </a:lnTo>
                <a:lnTo>
                  <a:pt x="23787" y="214718"/>
                </a:lnTo>
                <a:lnTo>
                  <a:pt x="6210" y="260451"/>
                </a:lnTo>
                <a:lnTo>
                  <a:pt x="0" y="310730"/>
                </a:lnTo>
                <a:lnTo>
                  <a:pt x="7353" y="359283"/>
                </a:lnTo>
                <a:lnTo>
                  <a:pt x="28067" y="393153"/>
                </a:lnTo>
                <a:lnTo>
                  <a:pt x="60210" y="414959"/>
                </a:lnTo>
                <a:lnTo>
                  <a:pt x="101803" y="427304"/>
                </a:lnTo>
                <a:lnTo>
                  <a:pt x="150901" y="432790"/>
                </a:lnTo>
                <a:lnTo>
                  <a:pt x="205549" y="434047"/>
                </a:lnTo>
                <a:lnTo>
                  <a:pt x="260184" y="432790"/>
                </a:lnTo>
                <a:lnTo>
                  <a:pt x="309283" y="427304"/>
                </a:lnTo>
                <a:lnTo>
                  <a:pt x="350888" y="414959"/>
                </a:lnTo>
                <a:lnTo>
                  <a:pt x="383019" y="393153"/>
                </a:lnTo>
                <a:lnTo>
                  <a:pt x="403745" y="359283"/>
                </a:lnTo>
                <a:lnTo>
                  <a:pt x="411086" y="31073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1" name="object 161"/>
          <p:cNvGrpSpPr/>
          <p:nvPr/>
        </p:nvGrpSpPr>
        <p:grpSpPr>
          <a:xfrm>
            <a:off x="14766945" y="13702230"/>
            <a:ext cx="1120775" cy="244475"/>
            <a:chOff x="14766945" y="13702230"/>
            <a:chExt cx="1120775" cy="244475"/>
          </a:xfrm>
        </p:grpSpPr>
        <p:sp>
          <p:nvSpPr>
            <p:cNvPr id="162" name="object 162"/>
            <p:cNvSpPr/>
            <p:nvPr/>
          </p:nvSpPr>
          <p:spPr>
            <a:xfrm>
              <a:off x="14766937" y="13702231"/>
              <a:ext cx="1044575" cy="238125"/>
            </a:xfrm>
            <a:custGeom>
              <a:avLst/>
              <a:gdLst/>
              <a:ahLst/>
              <a:cxnLst/>
              <a:rect l="l" t="t" r="r" b="b"/>
              <a:pathLst>
                <a:path w="1044575" h="238125">
                  <a:moveTo>
                    <a:pt x="344385" y="0"/>
                  </a:moveTo>
                  <a:lnTo>
                    <a:pt x="290715" y="0"/>
                  </a:lnTo>
                  <a:lnTo>
                    <a:pt x="240169" y="140258"/>
                  </a:lnTo>
                  <a:lnTo>
                    <a:pt x="181051" y="0"/>
                  </a:lnTo>
                  <a:lnTo>
                    <a:pt x="161404" y="0"/>
                  </a:lnTo>
                  <a:lnTo>
                    <a:pt x="104228" y="139369"/>
                  </a:lnTo>
                  <a:lnTo>
                    <a:pt x="57404" y="0"/>
                  </a:lnTo>
                  <a:lnTo>
                    <a:pt x="0" y="0"/>
                  </a:lnTo>
                  <a:lnTo>
                    <a:pt x="88150" y="238010"/>
                  </a:lnTo>
                  <a:lnTo>
                    <a:pt x="108165" y="238010"/>
                  </a:lnTo>
                  <a:lnTo>
                    <a:pt x="172123" y="94475"/>
                  </a:lnTo>
                  <a:lnTo>
                    <a:pt x="236220" y="238010"/>
                  </a:lnTo>
                  <a:lnTo>
                    <a:pt x="256095" y="238010"/>
                  </a:lnTo>
                  <a:lnTo>
                    <a:pt x="344385" y="0"/>
                  </a:lnTo>
                  <a:close/>
                </a:path>
                <a:path w="1044575" h="238125">
                  <a:moveTo>
                    <a:pt x="694436" y="0"/>
                  </a:moveTo>
                  <a:lnTo>
                    <a:pt x="640753" y="0"/>
                  </a:lnTo>
                  <a:lnTo>
                    <a:pt x="590207" y="140258"/>
                  </a:lnTo>
                  <a:lnTo>
                    <a:pt x="531101" y="0"/>
                  </a:lnTo>
                  <a:lnTo>
                    <a:pt x="511441" y="0"/>
                  </a:lnTo>
                  <a:lnTo>
                    <a:pt x="454266" y="139369"/>
                  </a:lnTo>
                  <a:lnTo>
                    <a:pt x="407441" y="0"/>
                  </a:lnTo>
                  <a:lnTo>
                    <a:pt x="350050" y="0"/>
                  </a:lnTo>
                  <a:lnTo>
                    <a:pt x="438188" y="238010"/>
                  </a:lnTo>
                  <a:lnTo>
                    <a:pt x="458216" y="238010"/>
                  </a:lnTo>
                  <a:lnTo>
                    <a:pt x="522160" y="94475"/>
                  </a:lnTo>
                  <a:lnTo>
                    <a:pt x="586257" y="238010"/>
                  </a:lnTo>
                  <a:lnTo>
                    <a:pt x="606132" y="238010"/>
                  </a:lnTo>
                  <a:lnTo>
                    <a:pt x="694436" y="0"/>
                  </a:lnTo>
                  <a:close/>
                </a:path>
                <a:path w="1044575" h="238125">
                  <a:moveTo>
                    <a:pt x="1044473" y="0"/>
                  </a:moveTo>
                  <a:lnTo>
                    <a:pt x="990803" y="0"/>
                  </a:lnTo>
                  <a:lnTo>
                    <a:pt x="940244" y="140258"/>
                  </a:lnTo>
                  <a:lnTo>
                    <a:pt x="881138" y="0"/>
                  </a:lnTo>
                  <a:lnTo>
                    <a:pt x="861479" y="0"/>
                  </a:lnTo>
                  <a:lnTo>
                    <a:pt x="804316" y="139369"/>
                  </a:lnTo>
                  <a:lnTo>
                    <a:pt x="757478" y="0"/>
                  </a:lnTo>
                  <a:lnTo>
                    <a:pt x="700087" y="0"/>
                  </a:lnTo>
                  <a:lnTo>
                    <a:pt x="788225" y="238010"/>
                  </a:lnTo>
                  <a:lnTo>
                    <a:pt x="808253" y="238010"/>
                  </a:lnTo>
                  <a:lnTo>
                    <a:pt x="872210" y="94475"/>
                  </a:lnTo>
                  <a:lnTo>
                    <a:pt x="936307" y="238010"/>
                  </a:lnTo>
                  <a:lnTo>
                    <a:pt x="956183" y="238010"/>
                  </a:lnTo>
                  <a:lnTo>
                    <a:pt x="1044473" y="0"/>
                  </a:lnTo>
                  <a:close/>
                </a:path>
              </a:pathLst>
            </a:custGeom>
            <a:solidFill>
              <a:srgbClr val="383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5808811" y="13868020"/>
              <a:ext cx="78464" cy="78688"/>
            </a:xfrm>
            <a:prstGeom prst="rect">
              <a:avLst/>
            </a:prstGeom>
          </p:spPr>
        </p:pic>
      </p:grpSp>
      <p:grpSp>
        <p:nvGrpSpPr>
          <p:cNvPr id="164" name="object 164"/>
          <p:cNvGrpSpPr/>
          <p:nvPr/>
        </p:nvGrpSpPr>
        <p:grpSpPr>
          <a:xfrm>
            <a:off x="15973632" y="13602177"/>
            <a:ext cx="2218690" cy="425450"/>
            <a:chOff x="15973632" y="13602177"/>
            <a:chExt cx="2218690" cy="425450"/>
          </a:xfrm>
        </p:grpSpPr>
        <p:sp>
          <p:nvSpPr>
            <p:cNvPr id="165" name="object 165"/>
            <p:cNvSpPr/>
            <p:nvPr/>
          </p:nvSpPr>
          <p:spPr>
            <a:xfrm>
              <a:off x="15973628" y="13602181"/>
              <a:ext cx="812165" cy="425450"/>
            </a:xfrm>
            <a:custGeom>
              <a:avLst/>
              <a:gdLst/>
              <a:ahLst/>
              <a:cxnLst/>
              <a:rect l="l" t="t" r="r" b="b"/>
              <a:pathLst>
                <a:path w="812165" h="425450">
                  <a:moveTo>
                    <a:pt x="80327" y="314007"/>
                  </a:moveTo>
                  <a:lnTo>
                    <a:pt x="69049" y="307695"/>
                  </a:lnTo>
                  <a:lnTo>
                    <a:pt x="60998" y="297027"/>
                  </a:lnTo>
                  <a:lnTo>
                    <a:pt x="56172" y="281990"/>
                  </a:lnTo>
                  <a:lnTo>
                    <a:pt x="54571" y="262572"/>
                  </a:lnTo>
                  <a:lnTo>
                    <a:pt x="54571" y="0"/>
                  </a:lnTo>
                  <a:lnTo>
                    <a:pt x="0" y="13030"/>
                  </a:lnTo>
                  <a:lnTo>
                    <a:pt x="0" y="286537"/>
                  </a:lnTo>
                  <a:lnTo>
                    <a:pt x="2324" y="309067"/>
                  </a:lnTo>
                  <a:lnTo>
                    <a:pt x="9309" y="325170"/>
                  </a:lnTo>
                  <a:lnTo>
                    <a:pt x="20916" y="334835"/>
                  </a:lnTo>
                  <a:lnTo>
                    <a:pt x="37147" y="338061"/>
                  </a:lnTo>
                  <a:lnTo>
                    <a:pt x="51269" y="336550"/>
                  </a:lnTo>
                  <a:lnTo>
                    <a:pt x="63169" y="332041"/>
                  </a:lnTo>
                  <a:lnTo>
                    <a:pt x="72859" y="324523"/>
                  </a:lnTo>
                  <a:lnTo>
                    <a:pt x="80327" y="314007"/>
                  </a:lnTo>
                  <a:close/>
                </a:path>
                <a:path w="812165" h="425450">
                  <a:moveTo>
                    <a:pt x="310654" y="116433"/>
                  </a:moveTo>
                  <a:lnTo>
                    <a:pt x="300316" y="107048"/>
                  </a:lnTo>
                  <a:lnTo>
                    <a:pt x="272910" y="82194"/>
                  </a:lnTo>
                  <a:lnTo>
                    <a:pt x="251548" y="107048"/>
                  </a:lnTo>
                  <a:lnTo>
                    <a:pt x="242150" y="102768"/>
                  </a:lnTo>
                  <a:lnTo>
                    <a:pt x="242150" y="181876"/>
                  </a:lnTo>
                  <a:lnTo>
                    <a:pt x="242062" y="183807"/>
                  </a:lnTo>
                  <a:lnTo>
                    <a:pt x="225907" y="221005"/>
                  </a:lnTo>
                  <a:lnTo>
                    <a:pt x="201815" y="227876"/>
                  </a:lnTo>
                  <a:lnTo>
                    <a:pt x="192608" y="227101"/>
                  </a:lnTo>
                  <a:lnTo>
                    <a:pt x="162382" y="200748"/>
                  </a:lnTo>
                  <a:lnTo>
                    <a:pt x="159550" y="181876"/>
                  </a:lnTo>
                  <a:lnTo>
                    <a:pt x="160261" y="173240"/>
                  </a:lnTo>
                  <a:lnTo>
                    <a:pt x="184797" y="142913"/>
                  </a:lnTo>
                  <a:lnTo>
                    <a:pt x="224878" y="146837"/>
                  </a:lnTo>
                  <a:lnTo>
                    <a:pt x="242150" y="181876"/>
                  </a:lnTo>
                  <a:lnTo>
                    <a:pt x="242150" y="102768"/>
                  </a:lnTo>
                  <a:lnTo>
                    <a:pt x="240309" y="101917"/>
                  </a:lnTo>
                  <a:lnTo>
                    <a:pt x="227812" y="98247"/>
                  </a:lnTo>
                  <a:lnTo>
                    <a:pt x="214045" y="96024"/>
                  </a:lnTo>
                  <a:lnTo>
                    <a:pt x="198996" y="95288"/>
                  </a:lnTo>
                  <a:lnTo>
                    <a:pt x="179692" y="96824"/>
                  </a:lnTo>
                  <a:lnTo>
                    <a:pt x="131394" y="119786"/>
                  </a:lnTo>
                  <a:lnTo>
                    <a:pt x="105575" y="163918"/>
                  </a:lnTo>
                  <a:lnTo>
                    <a:pt x="103847" y="181876"/>
                  </a:lnTo>
                  <a:lnTo>
                    <a:pt x="106349" y="204304"/>
                  </a:lnTo>
                  <a:lnTo>
                    <a:pt x="113842" y="224028"/>
                  </a:lnTo>
                  <a:lnTo>
                    <a:pt x="126339" y="241046"/>
                  </a:lnTo>
                  <a:lnTo>
                    <a:pt x="143827" y="255346"/>
                  </a:lnTo>
                  <a:lnTo>
                    <a:pt x="137782" y="258330"/>
                  </a:lnTo>
                  <a:lnTo>
                    <a:pt x="112636" y="294436"/>
                  </a:lnTo>
                  <a:lnTo>
                    <a:pt x="116154" y="312077"/>
                  </a:lnTo>
                  <a:lnTo>
                    <a:pt x="126707" y="324688"/>
                  </a:lnTo>
                  <a:lnTo>
                    <a:pt x="144297" y="332257"/>
                  </a:lnTo>
                  <a:lnTo>
                    <a:pt x="168910" y="334784"/>
                  </a:lnTo>
                  <a:lnTo>
                    <a:pt x="174053" y="334645"/>
                  </a:lnTo>
                  <a:lnTo>
                    <a:pt x="180301" y="334225"/>
                  </a:lnTo>
                  <a:lnTo>
                    <a:pt x="187680" y="333527"/>
                  </a:lnTo>
                  <a:lnTo>
                    <a:pt x="204647" y="331609"/>
                  </a:lnTo>
                  <a:lnTo>
                    <a:pt x="212013" y="330936"/>
                  </a:lnTo>
                  <a:lnTo>
                    <a:pt x="218274" y="330530"/>
                  </a:lnTo>
                  <a:lnTo>
                    <a:pt x="223405" y="330390"/>
                  </a:lnTo>
                  <a:lnTo>
                    <a:pt x="238201" y="331685"/>
                  </a:lnTo>
                  <a:lnTo>
                    <a:pt x="248767" y="335572"/>
                  </a:lnTo>
                  <a:lnTo>
                    <a:pt x="255092" y="342036"/>
                  </a:lnTo>
                  <a:lnTo>
                    <a:pt x="257213" y="351091"/>
                  </a:lnTo>
                  <a:lnTo>
                    <a:pt x="257213" y="359270"/>
                  </a:lnTo>
                  <a:lnTo>
                    <a:pt x="214376" y="376859"/>
                  </a:lnTo>
                  <a:lnTo>
                    <a:pt x="203161" y="377291"/>
                  </a:lnTo>
                  <a:lnTo>
                    <a:pt x="185991" y="375653"/>
                  </a:lnTo>
                  <a:lnTo>
                    <a:pt x="169646" y="370751"/>
                  </a:lnTo>
                  <a:lnTo>
                    <a:pt x="154139" y="362559"/>
                  </a:lnTo>
                  <a:lnTo>
                    <a:pt x="139433" y="351091"/>
                  </a:lnTo>
                  <a:lnTo>
                    <a:pt x="104965" y="393674"/>
                  </a:lnTo>
                  <a:lnTo>
                    <a:pt x="127317" y="407492"/>
                  </a:lnTo>
                  <a:lnTo>
                    <a:pt x="150939" y="417347"/>
                  </a:lnTo>
                  <a:lnTo>
                    <a:pt x="175844" y="423265"/>
                  </a:lnTo>
                  <a:lnTo>
                    <a:pt x="202044" y="425234"/>
                  </a:lnTo>
                  <a:lnTo>
                    <a:pt x="223672" y="423976"/>
                  </a:lnTo>
                  <a:lnTo>
                    <a:pt x="262064" y="413893"/>
                  </a:lnTo>
                  <a:lnTo>
                    <a:pt x="302679" y="381127"/>
                  </a:lnTo>
                  <a:lnTo>
                    <a:pt x="310654" y="349592"/>
                  </a:lnTo>
                  <a:lnTo>
                    <a:pt x="307238" y="330390"/>
                  </a:lnTo>
                  <a:lnTo>
                    <a:pt x="305676" y="321640"/>
                  </a:lnTo>
                  <a:lnTo>
                    <a:pt x="290741" y="301650"/>
                  </a:lnTo>
                  <a:lnTo>
                    <a:pt x="271145" y="292201"/>
                  </a:lnTo>
                  <a:lnTo>
                    <a:pt x="265874" y="289648"/>
                  </a:lnTo>
                  <a:lnTo>
                    <a:pt x="231076" y="285648"/>
                  </a:lnTo>
                  <a:lnTo>
                    <a:pt x="225107" y="285851"/>
                  </a:lnTo>
                  <a:lnTo>
                    <a:pt x="218567" y="286473"/>
                  </a:lnTo>
                  <a:lnTo>
                    <a:pt x="211442" y="287502"/>
                  </a:lnTo>
                  <a:lnTo>
                    <a:pt x="203758" y="288925"/>
                  </a:lnTo>
                  <a:lnTo>
                    <a:pt x="193179" y="291160"/>
                  </a:lnTo>
                  <a:lnTo>
                    <a:pt x="185585" y="292201"/>
                  </a:lnTo>
                  <a:lnTo>
                    <a:pt x="171069" y="292201"/>
                  </a:lnTo>
                  <a:lnTo>
                    <a:pt x="166014" y="289293"/>
                  </a:lnTo>
                  <a:lnTo>
                    <a:pt x="166014" y="280136"/>
                  </a:lnTo>
                  <a:lnTo>
                    <a:pt x="169430" y="276936"/>
                  </a:lnTo>
                  <a:lnTo>
                    <a:pt x="182905" y="270687"/>
                  </a:lnTo>
                  <a:lnTo>
                    <a:pt x="186855" y="269125"/>
                  </a:lnTo>
                  <a:lnTo>
                    <a:pt x="187820" y="269125"/>
                  </a:lnTo>
                  <a:lnTo>
                    <a:pt x="196837" y="270383"/>
                  </a:lnTo>
                  <a:lnTo>
                    <a:pt x="203314" y="271132"/>
                  </a:lnTo>
                  <a:lnTo>
                    <a:pt x="208597" y="271500"/>
                  </a:lnTo>
                  <a:lnTo>
                    <a:pt x="212471" y="271500"/>
                  </a:lnTo>
                  <a:lnTo>
                    <a:pt x="230238" y="270014"/>
                  </a:lnTo>
                  <a:lnTo>
                    <a:pt x="233438" y="269125"/>
                  </a:lnTo>
                  <a:lnTo>
                    <a:pt x="246380" y="265531"/>
                  </a:lnTo>
                  <a:lnTo>
                    <a:pt x="260921" y="258064"/>
                  </a:lnTo>
                  <a:lnTo>
                    <a:pt x="273888" y="247611"/>
                  </a:lnTo>
                  <a:lnTo>
                    <a:pt x="284530" y="234670"/>
                  </a:lnTo>
                  <a:lnTo>
                    <a:pt x="287985" y="227876"/>
                  </a:lnTo>
                  <a:lnTo>
                    <a:pt x="292138" y="219722"/>
                  </a:lnTo>
                  <a:lnTo>
                    <a:pt x="296710" y="202780"/>
                  </a:lnTo>
                  <a:lnTo>
                    <a:pt x="298221" y="183807"/>
                  </a:lnTo>
                  <a:lnTo>
                    <a:pt x="297370" y="170307"/>
                  </a:lnTo>
                  <a:lnTo>
                    <a:pt x="294830" y="157746"/>
                  </a:lnTo>
                  <a:lnTo>
                    <a:pt x="290588" y="146113"/>
                  </a:lnTo>
                  <a:lnTo>
                    <a:pt x="287185" y="139954"/>
                  </a:lnTo>
                  <a:lnTo>
                    <a:pt x="284683" y="135420"/>
                  </a:lnTo>
                  <a:lnTo>
                    <a:pt x="310654" y="116433"/>
                  </a:lnTo>
                  <a:close/>
                </a:path>
                <a:path w="812165" h="425450">
                  <a:moveTo>
                    <a:pt x="558863" y="218719"/>
                  </a:moveTo>
                  <a:lnTo>
                    <a:pt x="551878" y="164896"/>
                  </a:lnTo>
                  <a:lnTo>
                    <a:pt x="530948" y="126466"/>
                  </a:lnTo>
                  <a:lnTo>
                    <a:pt x="502132" y="107442"/>
                  </a:lnTo>
                  <a:lnTo>
                    <a:pt x="502132" y="217233"/>
                  </a:lnTo>
                  <a:lnTo>
                    <a:pt x="501116" y="235318"/>
                  </a:lnTo>
                  <a:lnTo>
                    <a:pt x="485686" y="274040"/>
                  </a:lnTo>
                  <a:lnTo>
                    <a:pt x="449033" y="290855"/>
                  </a:lnTo>
                  <a:lnTo>
                    <a:pt x="431482" y="291973"/>
                  </a:lnTo>
                  <a:lnTo>
                    <a:pt x="421868" y="291236"/>
                  </a:lnTo>
                  <a:lnTo>
                    <a:pt x="412877" y="289001"/>
                  </a:lnTo>
                  <a:lnTo>
                    <a:pt x="404520" y="285254"/>
                  </a:lnTo>
                  <a:lnTo>
                    <a:pt x="396798" y="279984"/>
                  </a:lnTo>
                  <a:lnTo>
                    <a:pt x="396798" y="157226"/>
                  </a:lnTo>
                  <a:lnTo>
                    <a:pt x="404710" y="150545"/>
                  </a:lnTo>
                  <a:lnTo>
                    <a:pt x="413156" y="145770"/>
                  </a:lnTo>
                  <a:lnTo>
                    <a:pt x="422160" y="142913"/>
                  </a:lnTo>
                  <a:lnTo>
                    <a:pt x="431711" y="141973"/>
                  </a:lnTo>
                  <a:lnTo>
                    <a:pt x="449237" y="143014"/>
                  </a:lnTo>
                  <a:lnTo>
                    <a:pt x="485825" y="158864"/>
                  </a:lnTo>
                  <a:lnTo>
                    <a:pt x="501116" y="198005"/>
                  </a:lnTo>
                  <a:lnTo>
                    <a:pt x="502132" y="217233"/>
                  </a:lnTo>
                  <a:lnTo>
                    <a:pt x="502132" y="107442"/>
                  </a:lnTo>
                  <a:lnTo>
                    <a:pt x="496049" y="103416"/>
                  </a:lnTo>
                  <a:lnTo>
                    <a:pt x="447192" y="95732"/>
                  </a:lnTo>
                  <a:lnTo>
                    <a:pt x="432854" y="96989"/>
                  </a:lnTo>
                  <a:lnTo>
                    <a:pt x="419671" y="100749"/>
                  </a:lnTo>
                  <a:lnTo>
                    <a:pt x="407644" y="107010"/>
                  </a:lnTo>
                  <a:lnTo>
                    <a:pt x="396798" y="115760"/>
                  </a:lnTo>
                  <a:lnTo>
                    <a:pt x="396798" y="100050"/>
                  </a:lnTo>
                  <a:lnTo>
                    <a:pt x="342303" y="100050"/>
                  </a:lnTo>
                  <a:lnTo>
                    <a:pt x="342303" y="425234"/>
                  </a:lnTo>
                  <a:lnTo>
                    <a:pt x="396798" y="425234"/>
                  </a:lnTo>
                  <a:lnTo>
                    <a:pt x="396798" y="327787"/>
                  </a:lnTo>
                  <a:lnTo>
                    <a:pt x="407682" y="332282"/>
                  </a:lnTo>
                  <a:lnTo>
                    <a:pt x="419125" y="335495"/>
                  </a:lnTo>
                  <a:lnTo>
                    <a:pt x="431126" y="337413"/>
                  </a:lnTo>
                  <a:lnTo>
                    <a:pt x="443687" y="338061"/>
                  </a:lnTo>
                  <a:lnTo>
                    <a:pt x="469011" y="336118"/>
                  </a:lnTo>
                  <a:lnTo>
                    <a:pt x="511175" y="320624"/>
                  </a:lnTo>
                  <a:lnTo>
                    <a:pt x="539915" y="291973"/>
                  </a:lnTo>
                  <a:lnTo>
                    <a:pt x="541528" y="289928"/>
                  </a:lnTo>
                  <a:lnTo>
                    <a:pt x="551154" y="269494"/>
                  </a:lnTo>
                  <a:lnTo>
                    <a:pt x="556933" y="245757"/>
                  </a:lnTo>
                  <a:lnTo>
                    <a:pt x="558863" y="218719"/>
                  </a:lnTo>
                  <a:close/>
                </a:path>
                <a:path w="812165" h="425450">
                  <a:moveTo>
                    <a:pt x="811606" y="0"/>
                  </a:moveTo>
                  <a:lnTo>
                    <a:pt x="757110" y="13030"/>
                  </a:lnTo>
                  <a:lnTo>
                    <a:pt x="757110" y="106603"/>
                  </a:lnTo>
                  <a:lnTo>
                    <a:pt x="757110" y="155892"/>
                  </a:lnTo>
                  <a:lnTo>
                    <a:pt x="757110" y="277825"/>
                  </a:lnTo>
                  <a:lnTo>
                    <a:pt x="754799" y="281038"/>
                  </a:lnTo>
                  <a:lnTo>
                    <a:pt x="749808" y="284162"/>
                  </a:lnTo>
                  <a:lnTo>
                    <a:pt x="734555" y="290410"/>
                  </a:lnTo>
                  <a:lnTo>
                    <a:pt x="728078" y="291973"/>
                  </a:lnTo>
                  <a:lnTo>
                    <a:pt x="722858" y="291973"/>
                  </a:lnTo>
                  <a:lnTo>
                    <a:pt x="692137" y="287426"/>
                  </a:lnTo>
                  <a:lnTo>
                    <a:pt x="670204" y="273773"/>
                  </a:lnTo>
                  <a:lnTo>
                    <a:pt x="657047" y="251028"/>
                  </a:lnTo>
                  <a:lnTo>
                    <a:pt x="652665" y="219163"/>
                  </a:lnTo>
                  <a:lnTo>
                    <a:pt x="653757" y="201612"/>
                  </a:lnTo>
                  <a:lnTo>
                    <a:pt x="670306" y="161925"/>
                  </a:lnTo>
                  <a:lnTo>
                    <a:pt x="705281" y="143217"/>
                  </a:lnTo>
                  <a:lnTo>
                    <a:pt x="720699" y="141973"/>
                  </a:lnTo>
                  <a:lnTo>
                    <a:pt x="730097" y="142836"/>
                  </a:lnTo>
                  <a:lnTo>
                    <a:pt x="739292" y="145440"/>
                  </a:lnTo>
                  <a:lnTo>
                    <a:pt x="748296" y="149783"/>
                  </a:lnTo>
                  <a:lnTo>
                    <a:pt x="757110" y="155892"/>
                  </a:lnTo>
                  <a:lnTo>
                    <a:pt x="757110" y="106603"/>
                  </a:lnTo>
                  <a:lnTo>
                    <a:pt x="745909" y="101866"/>
                  </a:lnTo>
                  <a:lnTo>
                    <a:pt x="734110" y="98463"/>
                  </a:lnTo>
                  <a:lnTo>
                    <a:pt x="721715" y="96418"/>
                  </a:lnTo>
                  <a:lnTo>
                    <a:pt x="708723" y="95732"/>
                  </a:lnTo>
                  <a:lnTo>
                    <a:pt x="685507" y="97904"/>
                  </a:lnTo>
                  <a:lnTo>
                    <a:pt x="645198" y="115277"/>
                  </a:lnTo>
                  <a:lnTo>
                    <a:pt x="614019" y="149199"/>
                  </a:lnTo>
                  <a:lnTo>
                    <a:pt x="597941" y="194259"/>
                  </a:lnTo>
                  <a:lnTo>
                    <a:pt x="595934" y="220662"/>
                  </a:lnTo>
                  <a:lnTo>
                    <a:pt x="597687" y="246862"/>
                  </a:lnTo>
                  <a:lnTo>
                    <a:pt x="611695" y="290055"/>
                  </a:lnTo>
                  <a:lnTo>
                    <a:pt x="639254" y="320624"/>
                  </a:lnTo>
                  <a:lnTo>
                    <a:pt x="677710" y="336118"/>
                  </a:lnTo>
                  <a:lnTo>
                    <a:pt x="700824" y="338061"/>
                  </a:lnTo>
                  <a:lnTo>
                    <a:pt x="709396" y="337705"/>
                  </a:lnTo>
                  <a:lnTo>
                    <a:pt x="748017" y="326440"/>
                  </a:lnTo>
                  <a:lnTo>
                    <a:pt x="757110" y="319519"/>
                  </a:lnTo>
                  <a:lnTo>
                    <a:pt x="757110" y="333667"/>
                  </a:lnTo>
                  <a:lnTo>
                    <a:pt x="811606" y="333667"/>
                  </a:lnTo>
                  <a:lnTo>
                    <a:pt x="811606" y="319519"/>
                  </a:lnTo>
                  <a:lnTo>
                    <a:pt x="811606" y="291973"/>
                  </a:lnTo>
                  <a:lnTo>
                    <a:pt x="811606" y="141973"/>
                  </a:lnTo>
                  <a:lnTo>
                    <a:pt x="811606" y="106603"/>
                  </a:lnTo>
                  <a:lnTo>
                    <a:pt x="811606" y="0"/>
                  </a:lnTo>
                  <a:close/>
                </a:path>
              </a:pathLst>
            </a:custGeom>
            <a:solidFill>
              <a:srgbClr val="383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6824469" y="13697912"/>
              <a:ext cx="200259" cy="242321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7053131" y="13697912"/>
              <a:ext cx="213023" cy="24232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7306280" y="13697912"/>
              <a:ext cx="204725" cy="237928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7541603" y="13697912"/>
              <a:ext cx="461712" cy="24232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8028106" y="13697912"/>
              <a:ext cx="164079" cy="242321"/>
            </a:xfrm>
            <a:prstGeom prst="rect">
              <a:avLst/>
            </a:prstGeom>
          </p:spPr>
        </p:pic>
      </p:grpSp>
      <p:pic>
        <p:nvPicPr>
          <p:cNvPr id="171" name="object 171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8244297" y="13868020"/>
            <a:ext cx="78464" cy="78688"/>
          </a:xfrm>
          <a:prstGeom prst="rect">
            <a:avLst/>
          </a:prstGeom>
        </p:spPr>
      </p:pic>
      <p:grpSp>
        <p:nvGrpSpPr>
          <p:cNvPr id="172" name="object 172"/>
          <p:cNvGrpSpPr/>
          <p:nvPr/>
        </p:nvGrpSpPr>
        <p:grpSpPr>
          <a:xfrm>
            <a:off x="18384476" y="13697911"/>
            <a:ext cx="821690" cy="242570"/>
            <a:chOff x="18384476" y="13697911"/>
            <a:chExt cx="821690" cy="242570"/>
          </a:xfrm>
        </p:grpSpPr>
        <p:pic>
          <p:nvPicPr>
            <p:cNvPr id="173" name="object 17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8384476" y="13697911"/>
              <a:ext cx="200259" cy="242321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8613022" y="13697911"/>
              <a:ext cx="224454" cy="242321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18881176" y="13697911"/>
              <a:ext cx="325120" cy="238125"/>
            </a:xfrm>
            <a:custGeom>
              <a:avLst/>
              <a:gdLst/>
              <a:ahLst/>
              <a:cxnLst/>
              <a:rect l="l" t="t" r="r" b="b"/>
              <a:pathLst>
                <a:path w="325119" h="238125">
                  <a:moveTo>
                    <a:pt x="242470" y="0"/>
                  </a:moveTo>
                  <a:lnTo>
                    <a:pt x="197187" y="10593"/>
                  </a:lnTo>
                  <a:lnTo>
                    <a:pt x="177255" y="25312"/>
                  </a:lnTo>
                  <a:lnTo>
                    <a:pt x="164049" y="14228"/>
                  </a:lnTo>
                  <a:lnTo>
                    <a:pt x="147989" y="6319"/>
                  </a:lnTo>
                  <a:lnTo>
                    <a:pt x="129067" y="1578"/>
                  </a:lnTo>
                  <a:lnTo>
                    <a:pt x="107277" y="0"/>
                  </a:lnTo>
                  <a:lnTo>
                    <a:pt x="90122" y="1550"/>
                  </a:lnTo>
                  <a:lnTo>
                    <a:pt x="74622" y="6207"/>
                  </a:lnTo>
                  <a:lnTo>
                    <a:pt x="60784" y="13977"/>
                  </a:lnTo>
                  <a:lnTo>
                    <a:pt x="48613" y="24865"/>
                  </a:lnTo>
                  <a:lnTo>
                    <a:pt x="37447" y="4318"/>
                  </a:lnTo>
                  <a:lnTo>
                    <a:pt x="0" y="4318"/>
                  </a:lnTo>
                  <a:lnTo>
                    <a:pt x="0" y="237928"/>
                  </a:lnTo>
                  <a:lnTo>
                    <a:pt x="54493" y="237928"/>
                  </a:lnTo>
                  <a:lnTo>
                    <a:pt x="54493" y="69979"/>
                  </a:lnTo>
                  <a:lnTo>
                    <a:pt x="58142" y="63875"/>
                  </a:lnTo>
                  <a:lnTo>
                    <a:pt x="63949" y="58292"/>
                  </a:lnTo>
                  <a:lnTo>
                    <a:pt x="80103" y="48092"/>
                  </a:lnTo>
                  <a:lnTo>
                    <a:pt x="87548" y="45561"/>
                  </a:lnTo>
                  <a:lnTo>
                    <a:pt x="94397" y="45561"/>
                  </a:lnTo>
                  <a:lnTo>
                    <a:pt x="129163" y="61212"/>
                  </a:lnTo>
                  <a:lnTo>
                    <a:pt x="135192" y="83081"/>
                  </a:lnTo>
                  <a:lnTo>
                    <a:pt x="135192" y="237928"/>
                  </a:lnTo>
                  <a:lnTo>
                    <a:pt x="189686" y="237928"/>
                  </a:lnTo>
                  <a:lnTo>
                    <a:pt x="189686" y="69309"/>
                  </a:lnTo>
                  <a:lnTo>
                    <a:pt x="192740" y="63056"/>
                  </a:lnTo>
                  <a:lnTo>
                    <a:pt x="198100" y="57548"/>
                  </a:lnTo>
                  <a:lnTo>
                    <a:pt x="213211" y="47944"/>
                  </a:lnTo>
                  <a:lnTo>
                    <a:pt x="221027" y="45561"/>
                  </a:lnTo>
                  <a:lnTo>
                    <a:pt x="229218" y="45561"/>
                  </a:lnTo>
                  <a:lnTo>
                    <a:pt x="247239" y="48437"/>
                  </a:lnTo>
                  <a:lnTo>
                    <a:pt x="260103" y="57063"/>
                  </a:lnTo>
                  <a:lnTo>
                    <a:pt x="267816" y="71441"/>
                  </a:lnTo>
                  <a:lnTo>
                    <a:pt x="270385" y="91569"/>
                  </a:lnTo>
                  <a:lnTo>
                    <a:pt x="270385" y="237928"/>
                  </a:lnTo>
                  <a:lnTo>
                    <a:pt x="324954" y="237928"/>
                  </a:lnTo>
                  <a:lnTo>
                    <a:pt x="324954" y="83752"/>
                  </a:lnTo>
                  <a:lnTo>
                    <a:pt x="323599" y="65257"/>
                  </a:lnTo>
                  <a:lnTo>
                    <a:pt x="303216" y="22334"/>
                  </a:lnTo>
                  <a:lnTo>
                    <a:pt x="260922" y="1395"/>
                  </a:lnTo>
                  <a:lnTo>
                    <a:pt x="242470" y="0"/>
                  </a:lnTo>
                  <a:close/>
                </a:path>
              </a:pathLst>
            </a:custGeom>
            <a:solidFill>
              <a:srgbClr val="383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6" name="object 17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9273505" y="13868020"/>
            <a:ext cx="78465" cy="78688"/>
          </a:xfrm>
          <a:prstGeom prst="rect">
            <a:avLst/>
          </a:prstGeom>
        </p:spPr>
      </p:pic>
      <p:sp>
        <p:nvSpPr>
          <p:cNvPr id="177" name="object 177"/>
          <p:cNvSpPr/>
          <p:nvPr/>
        </p:nvSpPr>
        <p:spPr>
          <a:xfrm>
            <a:off x="19424628" y="13602177"/>
            <a:ext cx="216535" cy="338455"/>
          </a:xfrm>
          <a:custGeom>
            <a:avLst/>
            <a:gdLst/>
            <a:ahLst/>
            <a:cxnLst/>
            <a:rect l="l" t="t" r="r" b="b"/>
            <a:pathLst>
              <a:path w="216534" h="338455">
                <a:moveTo>
                  <a:pt x="54494" y="0"/>
                </a:moveTo>
                <a:lnTo>
                  <a:pt x="0" y="13027"/>
                </a:lnTo>
                <a:lnTo>
                  <a:pt x="0" y="338056"/>
                </a:lnTo>
                <a:lnTo>
                  <a:pt x="30746" y="338056"/>
                </a:lnTo>
                <a:lnTo>
                  <a:pt x="42953" y="320784"/>
                </a:lnTo>
                <a:lnTo>
                  <a:pt x="163611" y="320784"/>
                </a:lnTo>
                <a:lnTo>
                  <a:pt x="167266" y="318835"/>
                </a:lnTo>
                <a:lnTo>
                  <a:pt x="184475" y="303886"/>
                </a:lnTo>
                <a:lnTo>
                  <a:pt x="193516" y="291750"/>
                </a:lnTo>
                <a:lnTo>
                  <a:pt x="87026" y="291750"/>
                </a:lnTo>
                <a:lnTo>
                  <a:pt x="77295" y="290870"/>
                </a:lnTo>
                <a:lnTo>
                  <a:pt x="68638" y="288223"/>
                </a:lnTo>
                <a:lnTo>
                  <a:pt x="61043" y="283804"/>
                </a:lnTo>
                <a:lnTo>
                  <a:pt x="54494" y="277605"/>
                </a:lnTo>
                <a:lnTo>
                  <a:pt x="54494" y="155663"/>
                </a:lnTo>
                <a:lnTo>
                  <a:pt x="61571" y="149660"/>
                </a:lnTo>
                <a:lnTo>
                  <a:pt x="70071" y="145381"/>
                </a:lnTo>
                <a:lnTo>
                  <a:pt x="79996" y="142818"/>
                </a:lnTo>
                <a:lnTo>
                  <a:pt x="91344" y="141966"/>
                </a:lnTo>
                <a:lnTo>
                  <a:pt x="195700" y="141966"/>
                </a:lnTo>
                <a:lnTo>
                  <a:pt x="184699" y="128119"/>
                </a:lnTo>
                <a:lnTo>
                  <a:pt x="167767" y="113952"/>
                </a:lnTo>
                <a:lnTo>
                  <a:pt x="158240" y="108986"/>
                </a:lnTo>
                <a:lnTo>
                  <a:pt x="54494" y="108986"/>
                </a:lnTo>
                <a:lnTo>
                  <a:pt x="54494" y="0"/>
                </a:lnTo>
                <a:close/>
              </a:path>
              <a:path w="216534" h="338455">
                <a:moveTo>
                  <a:pt x="163611" y="320784"/>
                </a:moveTo>
                <a:lnTo>
                  <a:pt x="42953" y="320784"/>
                </a:lnTo>
                <a:lnTo>
                  <a:pt x="55195" y="328319"/>
                </a:lnTo>
                <a:lnTo>
                  <a:pt x="68582" y="333719"/>
                </a:lnTo>
                <a:lnTo>
                  <a:pt x="83113" y="336969"/>
                </a:lnTo>
                <a:lnTo>
                  <a:pt x="98789" y="338056"/>
                </a:lnTo>
                <a:lnTo>
                  <a:pt x="124415" y="335920"/>
                </a:lnTo>
                <a:lnTo>
                  <a:pt x="147243" y="329513"/>
                </a:lnTo>
                <a:lnTo>
                  <a:pt x="163611" y="320784"/>
                </a:lnTo>
                <a:close/>
              </a:path>
              <a:path w="216534" h="338455">
                <a:moveTo>
                  <a:pt x="195700" y="141966"/>
                </a:moveTo>
                <a:lnTo>
                  <a:pt x="91344" y="141966"/>
                </a:lnTo>
                <a:lnTo>
                  <a:pt x="121145" y="146406"/>
                </a:lnTo>
                <a:lnTo>
                  <a:pt x="142432" y="159730"/>
                </a:lnTo>
                <a:lnTo>
                  <a:pt x="155204" y="181947"/>
                </a:lnTo>
                <a:lnTo>
                  <a:pt x="159461" y="213063"/>
                </a:lnTo>
                <a:lnTo>
                  <a:pt x="158428" y="232268"/>
                </a:lnTo>
                <a:lnTo>
                  <a:pt x="142935" y="273065"/>
                </a:lnTo>
                <a:lnTo>
                  <a:pt x="105309" y="290589"/>
                </a:lnTo>
                <a:lnTo>
                  <a:pt x="87026" y="291750"/>
                </a:lnTo>
                <a:lnTo>
                  <a:pt x="193516" y="291750"/>
                </a:lnTo>
                <a:lnTo>
                  <a:pt x="198338" y="285278"/>
                </a:lnTo>
                <a:lnTo>
                  <a:pt x="208223" y="263620"/>
                </a:lnTo>
                <a:lnTo>
                  <a:pt x="214144" y="238905"/>
                </a:lnTo>
                <a:lnTo>
                  <a:pt x="216114" y="211126"/>
                </a:lnTo>
                <a:lnTo>
                  <a:pt x="214158" y="186934"/>
                </a:lnTo>
                <a:lnTo>
                  <a:pt x="208279" y="165044"/>
                </a:lnTo>
                <a:lnTo>
                  <a:pt x="198464" y="145444"/>
                </a:lnTo>
                <a:lnTo>
                  <a:pt x="195700" y="141966"/>
                </a:lnTo>
                <a:close/>
              </a:path>
              <a:path w="216534" h="338455">
                <a:moveTo>
                  <a:pt x="102064" y="95735"/>
                </a:moveTo>
                <a:lnTo>
                  <a:pt x="89459" y="96559"/>
                </a:lnTo>
                <a:lnTo>
                  <a:pt x="77329" y="99038"/>
                </a:lnTo>
                <a:lnTo>
                  <a:pt x="65674" y="103178"/>
                </a:lnTo>
                <a:lnTo>
                  <a:pt x="54494" y="108986"/>
                </a:lnTo>
                <a:lnTo>
                  <a:pt x="158240" y="108986"/>
                </a:lnTo>
                <a:lnTo>
                  <a:pt x="148350" y="103831"/>
                </a:lnTo>
                <a:lnTo>
                  <a:pt x="126449" y="97759"/>
                </a:lnTo>
                <a:lnTo>
                  <a:pt x="102064" y="95735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object 178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9688761" y="13697911"/>
            <a:ext cx="158122" cy="237928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290906" y="13610893"/>
            <a:ext cx="497205" cy="330835"/>
          </a:xfrm>
          <a:custGeom>
            <a:avLst/>
            <a:gdLst/>
            <a:ahLst/>
            <a:cxnLst/>
            <a:rect l="l" t="t" r="r" b="b"/>
            <a:pathLst>
              <a:path w="497205" h="330834">
                <a:moveTo>
                  <a:pt x="201155" y="275082"/>
                </a:moveTo>
                <a:lnTo>
                  <a:pt x="56730" y="275082"/>
                </a:lnTo>
                <a:lnTo>
                  <a:pt x="56730" y="5842"/>
                </a:lnTo>
                <a:lnTo>
                  <a:pt x="0" y="5842"/>
                </a:lnTo>
                <a:lnTo>
                  <a:pt x="0" y="275082"/>
                </a:lnTo>
                <a:lnTo>
                  <a:pt x="0" y="324612"/>
                </a:lnTo>
                <a:lnTo>
                  <a:pt x="201155" y="324612"/>
                </a:lnTo>
                <a:lnTo>
                  <a:pt x="201155" y="275082"/>
                </a:lnTo>
                <a:close/>
              </a:path>
              <a:path w="497205" h="330834">
                <a:moveTo>
                  <a:pt x="496620" y="152234"/>
                </a:moveTo>
                <a:lnTo>
                  <a:pt x="395681" y="152234"/>
                </a:lnTo>
                <a:lnTo>
                  <a:pt x="395681" y="200634"/>
                </a:lnTo>
                <a:lnTo>
                  <a:pt x="439902" y="200634"/>
                </a:lnTo>
                <a:lnTo>
                  <a:pt x="439902" y="263461"/>
                </a:lnTo>
                <a:lnTo>
                  <a:pt x="429412" y="270687"/>
                </a:lnTo>
                <a:lnTo>
                  <a:pt x="417601" y="275856"/>
                </a:lnTo>
                <a:lnTo>
                  <a:pt x="404444" y="278955"/>
                </a:lnTo>
                <a:lnTo>
                  <a:pt x="389940" y="279984"/>
                </a:lnTo>
                <a:lnTo>
                  <a:pt x="368147" y="278091"/>
                </a:lnTo>
                <a:lnTo>
                  <a:pt x="331800" y="262839"/>
                </a:lnTo>
                <a:lnTo>
                  <a:pt x="305523" y="232943"/>
                </a:lnTo>
                <a:lnTo>
                  <a:pt x="292163" y="192176"/>
                </a:lnTo>
                <a:lnTo>
                  <a:pt x="290487" y="167944"/>
                </a:lnTo>
                <a:lnTo>
                  <a:pt x="292188" y="142455"/>
                </a:lnTo>
                <a:lnTo>
                  <a:pt x="305841" y="99656"/>
                </a:lnTo>
                <a:lnTo>
                  <a:pt x="332676" y="68364"/>
                </a:lnTo>
                <a:lnTo>
                  <a:pt x="369862" y="52387"/>
                </a:lnTo>
                <a:lnTo>
                  <a:pt x="392176" y="50393"/>
                </a:lnTo>
                <a:lnTo>
                  <a:pt x="400050" y="50939"/>
                </a:lnTo>
                <a:lnTo>
                  <a:pt x="437934" y="63601"/>
                </a:lnTo>
                <a:lnTo>
                  <a:pt x="459105" y="76974"/>
                </a:lnTo>
                <a:lnTo>
                  <a:pt x="482854" y="31419"/>
                </a:lnTo>
                <a:lnTo>
                  <a:pt x="463448" y="17653"/>
                </a:lnTo>
                <a:lnTo>
                  <a:pt x="442087" y="7835"/>
                </a:lnTo>
                <a:lnTo>
                  <a:pt x="418757" y="1955"/>
                </a:lnTo>
                <a:lnTo>
                  <a:pt x="393446" y="0"/>
                </a:lnTo>
                <a:lnTo>
                  <a:pt x="358267" y="2882"/>
                </a:lnTo>
                <a:lnTo>
                  <a:pt x="299275" y="26009"/>
                </a:lnTo>
                <a:lnTo>
                  <a:pt x="256286" y="71081"/>
                </a:lnTo>
                <a:lnTo>
                  <a:pt x="234340" y="131152"/>
                </a:lnTo>
                <a:lnTo>
                  <a:pt x="231597" y="166382"/>
                </a:lnTo>
                <a:lnTo>
                  <a:pt x="234124" y="201549"/>
                </a:lnTo>
                <a:lnTo>
                  <a:pt x="254279" y="261035"/>
                </a:lnTo>
                <a:lnTo>
                  <a:pt x="293763" y="305079"/>
                </a:lnTo>
                <a:lnTo>
                  <a:pt x="348221" y="327583"/>
                </a:lnTo>
                <a:lnTo>
                  <a:pt x="380784" y="330390"/>
                </a:lnTo>
                <a:lnTo>
                  <a:pt x="396621" y="329819"/>
                </a:lnTo>
                <a:lnTo>
                  <a:pt x="444360" y="321157"/>
                </a:lnTo>
                <a:lnTo>
                  <a:pt x="485736" y="303136"/>
                </a:lnTo>
                <a:lnTo>
                  <a:pt x="496620" y="295325"/>
                </a:lnTo>
                <a:lnTo>
                  <a:pt x="496620" y="152234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7639" y="13614161"/>
            <a:ext cx="212090" cy="321945"/>
          </a:xfrm>
          <a:custGeom>
            <a:avLst/>
            <a:gdLst/>
            <a:ahLst/>
            <a:cxnLst/>
            <a:rect l="l" t="t" r="r" b="b"/>
            <a:pathLst>
              <a:path w="212090" h="321944">
                <a:moveTo>
                  <a:pt x="66329" y="0"/>
                </a:moveTo>
                <a:lnTo>
                  <a:pt x="58583" y="141"/>
                </a:lnTo>
                <a:lnTo>
                  <a:pt x="0" y="2382"/>
                </a:lnTo>
                <a:lnTo>
                  <a:pt x="0" y="321678"/>
                </a:lnTo>
                <a:lnTo>
                  <a:pt x="56725" y="321678"/>
                </a:lnTo>
                <a:lnTo>
                  <a:pt x="56725" y="204129"/>
                </a:lnTo>
                <a:lnTo>
                  <a:pt x="94765" y="204129"/>
                </a:lnTo>
                <a:lnTo>
                  <a:pt x="139156" y="198750"/>
                </a:lnTo>
                <a:lnTo>
                  <a:pt x="179636" y="178147"/>
                </a:lnTo>
                <a:lnTo>
                  <a:pt x="195801" y="155293"/>
                </a:lnTo>
                <a:lnTo>
                  <a:pt x="73923" y="155293"/>
                </a:lnTo>
                <a:lnTo>
                  <a:pt x="66329" y="154772"/>
                </a:lnTo>
                <a:lnTo>
                  <a:pt x="56725" y="153729"/>
                </a:lnTo>
                <a:lnTo>
                  <a:pt x="56725" y="51441"/>
                </a:lnTo>
                <a:lnTo>
                  <a:pt x="62236" y="50698"/>
                </a:lnTo>
                <a:lnTo>
                  <a:pt x="68042" y="50325"/>
                </a:lnTo>
                <a:lnTo>
                  <a:pt x="201523" y="50325"/>
                </a:lnTo>
                <a:lnTo>
                  <a:pt x="192328" y="36461"/>
                </a:lnTo>
                <a:lnTo>
                  <a:pt x="177030" y="23226"/>
                </a:lnTo>
                <a:lnTo>
                  <a:pt x="156970" y="13065"/>
                </a:lnTo>
                <a:lnTo>
                  <a:pt x="131842" y="5806"/>
                </a:lnTo>
                <a:lnTo>
                  <a:pt x="101633" y="1451"/>
                </a:lnTo>
                <a:lnTo>
                  <a:pt x="66329" y="0"/>
                </a:lnTo>
                <a:close/>
              </a:path>
              <a:path w="212090" h="321944">
                <a:moveTo>
                  <a:pt x="94765" y="204129"/>
                </a:moveTo>
                <a:lnTo>
                  <a:pt x="56725" y="204129"/>
                </a:lnTo>
                <a:lnTo>
                  <a:pt x="64404" y="204801"/>
                </a:lnTo>
                <a:lnTo>
                  <a:pt x="71252" y="205264"/>
                </a:lnTo>
                <a:lnTo>
                  <a:pt x="77276" y="205532"/>
                </a:lnTo>
                <a:lnTo>
                  <a:pt x="82483" y="205618"/>
                </a:lnTo>
                <a:lnTo>
                  <a:pt x="94765" y="204129"/>
                </a:lnTo>
                <a:close/>
              </a:path>
              <a:path w="212090" h="321944">
                <a:moveTo>
                  <a:pt x="201523" y="50325"/>
                </a:moveTo>
                <a:lnTo>
                  <a:pt x="73997" y="50325"/>
                </a:lnTo>
                <a:lnTo>
                  <a:pt x="108989" y="53437"/>
                </a:lnTo>
                <a:lnTo>
                  <a:pt x="134001" y="62767"/>
                </a:lnTo>
                <a:lnTo>
                  <a:pt x="149018" y="78309"/>
                </a:lnTo>
                <a:lnTo>
                  <a:pt x="154027" y="100055"/>
                </a:lnTo>
                <a:lnTo>
                  <a:pt x="152910" y="113664"/>
                </a:lnTo>
                <a:lnTo>
                  <a:pt x="125882" y="147975"/>
                </a:lnTo>
                <a:lnTo>
                  <a:pt x="79432" y="155293"/>
                </a:lnTo>
                <a:lnTo>
                  <a:pt x="195801" y="155293"/>
                </a:lnTo>
                <a:lnTo>
                  <a:pt x="203923" y="143809"/>
                </a:lnTo>
                <a:lnTo>
                  <a:pt x="212019" y="95736"/>
                </a:lnTo>
                <a:lnTo>
                  <a:pt x="209829" y="72702"/>
                </a:lnTo>
                <a:lnTo>
                  <a:pt x="203263" y="52949"/>
                </a:lnTo>
                <a:lnTo>
                  <a:pt x="201523" y="50325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99761" y="13614161"/>
            <a:ext cx="237490" cy="321945"/>
          </a:xfrm>
          <a:custGeom>
            <a:avLst/>
            <a:gdLst/>
            <a:ahLst/>
            <a:cxnLst/>
            <a:rect l="l" t="t" r="r" b="b"/>
            <a:pathLst>
              <a:path w="237490" h="321944">
                <a:moveTo>
                  <a:pt x="85313" y="0"/>
                </a:moveTo>
                <a:lnTo>
                  <a:pt x="73448" y="141"/>
                </a:lnTo>
                <a:lnTo>
                  <a:pt x="0" y="2382"/>
                </a:lnTo>
                <a:lnTo>
                  <a:pt x="0" y="321678"/>
                </a:lnTo>
                <a:lnTo>
                  <a:pt x="70946" y="321678"/>
                </a:lnTo>
                <a:lnTo>
                  <a:pt x="121649" y="316895"/>
                </a:lnTo>
                <a:lnTo>
                  <a:pt x="163134" y="302543"/>
                </a:lnTo>
                <a:lnTo>
                  <a:pt x="195400" y="278621"/>
                </a:lnTo>
                <a:lnTo>
                  <a:pt x="200452" y="271279"/>
                </a:lnTo>
                <a:lnTo>
                  <a:pt x="86430" y="271279"/>
                </a:lnTo>
                <a:lnTo>
                  <a:pt x="78585" y="271197"/>
                </a:lnTo>
                <a:lnTo>
                  <a:pt x="71020" y="270953"/>
                </a:lnTo>
                <a:lnTo>
                  <a:pt x="63733" y="270556"/>
                </a:lnTo>
                <a:lnTo>
                  <a:pt x="56725" y="270013"/>
                </a:lnTo>
                <a:lnTo>
                  <a:pt x="56725" y="51888"/>
                </a:lnTo>
                <a:lnTo>
                  <a:pt x="64669" y="51204"/>
                </a:lnTo>
                <a:lnTo>
                  <a:pt x="71643" y="50716"/>
                </a:lnTo>
                <a:lnTo>
                  <a:pt x="77653" y="50423"/>
                </a:lnTo>
                <a:lnTo>
                  <a:pt x="82707" y="50325"/>
                </a:lnTo>
                <a:lnTo>
                  <a:pt x="203660" y="50325"/>
                </a:lnTo>
                <a:lnTo>
                  <a:pt x="196014" y="40870"/>
                </a:lnTo>
                <a:lnTo>
                  <a:pt x="173765" y="22989"/>
                </a:lnTo>
                <a:lnTo>
                  <a:pt x="147894" y="10217"/>
                </a:lnTo>
                <a:lnTo>
                  <a:pt x="118407" y="2554"/>
                </a:lnTo>
                <a:lnTo>
                  <a:pt x="85313" y="0"/>
                </a:lnTo>
                <a:close/>
              </a:path>
              <a:path w="237490" h="321944">
                <a:moveTo>
                  <a:pt x="203660" y="50325"/>
                </a:moveTo>
                <a:lnTo>
                  <a:pt x="82707" y="50325"/>
                </a:lnTo>
                <a:lnTo>
                  <a:pt x="124386" y="56732"/>
                </a:lnTo>
                <a:lnTo>
                  <a:pt x="154166" y="75953"/>
                </a:lnTo>
                <a:lnTo>
                  <a:pt x="172039" y="107988"/>
                </a:lnTo>
                <a:lnTo>
                  <a:pt x="177998" y="152836"/>
                </a:lnTo>
                <a:lnTo>
                  <a:pt x="176476" y="179314"/>
                </a:lnTo>
                <a:lnTo>
                  <a:pt x="164305" y="222947"/>
                </a:lnTo>
                <a:lnTo>
                  <a:pt x="140356" y="253755"/>
                </a:lnTo>
                <a:lnTo>
                  <a:pt x="86430" y="271279"/>
                </a:lnTo>
                <a:lnTo>
                  <a:pt x="200452" y="271279"/>
                </a:lnTo>
                <a:lnTo>
                  <a:pt x="218447" y="245127"/>
                </a:lnTo>
                <a:lnTo>
                  <a:pt x="232275" y="202058"/>
                </a:lnTo>
                <a:lnTo>
                  <a:pt x="236885" y="149412"/>
                </a:lnTo>
                <a:lnTo>
                  <a:pt x="234330" y="117251"/>
                </a:lnTo>
                <a:lnTo>
                  <a:pt x="226667" y="88440"/>
                </a:lnTo>
                <a:lnTo>
                  <a:pt x="213895" y="62980"/>
                </a:lnTo>
                <a:lnTo>
                  <a:pt x="203660" y="50325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2" name="object 182"/>
          <p:cNvGrpSpPr/>
          <p:nvPr/>
        </p:nvGrpSpPr>
        <p:grpSpPr>
          <a:xfrm>
            <a:off x="1506086" y="13610885"/>
            <a:ext cx="13258165" cy="334010"/>
            <a:chOff x="1506086" y="13610885"/>
            <a:chExt cx="13258165" cy="334010"/>
          </a:xfrm>
        </p:grpSpPr>
        <p:sp>
          <p:nvSpPr>
            <p:cNvPr id="183" name="object 183"/>
            <p:cNvSpPr/>
            <p:nvPr/>
          </p:nvSpPr>
          <p:spPr>
            <a:xfrm>
              <a:off x="1506080" y="13610892"/>
              <a:ext cx="1575435" cy="330835"/>
            </a:xfrm>
            <a:custGeom>
              <a:avLst/>
              <a:gdLst/>
              <a:ahLst/>
              <a:cxnLst/>
              <a:rect l="l" t="t" r="r" b="b"/>
              <a:pathLst>
                <a:path w="1575435" h="330834">
                  <a:moveTo>
                    <a:pt x="242760" y="293535"/>
                  </a:moveTo>
                  <a:lnTo>
                    <a:pt x="216408" y="247751"/>
                  </a:lnTo>
                  <a:lnTo>
                    <a:pt x="202412" y="261861"/>
                  </a:lnTo>
                  <a:lnTo>
                    <a:pt x="185966" y="271945"/>
                  </a:lnTo>
                  <a:lnTo>
                    <a:pt x="167055" y="277977"/>
                  </a:lnTo>
                  <a:lnTo>
                    <a:pt x="145694" y="279984"/>
                  </a:lnTo>
                  <a:lnTo>
                    <a:pt x="126961" y="278117"/>
                  </a:lnTo>
                  <a:lnTo>
                    <a:pt x="82562" y="249910"/>
                  </a:lnTo>
                  <a:lnTo>
                    <a:pt x="64808" y="214528"/>
                  </a:lnTo>
                  <a:lnTo>
                    <a:pt x="58889" y="168541"/>
                  </a:lnTo>
                  <a:lnTo>
                    <a:pt x="60490" y="144030"/>
                  </a:lnTo>
                  <a:lnTo>
                    <a:pt x="73266" y="101676"/>
                  </a:lnTo>
                  <a:lnTo>
                    <a:pt x="98094" y="69176"/>
                  </a:lnTo>
                  <a:lnTo>
                    <a:pt x="149860" y="50393"/>
                  </a:lnTo>
                  <a:lnTo>
                    <a:pt x="169456" y="51574"/>
                  </a:lnTo>
                  <a:lnTo>
                    <a:pt x="186156" y="55105"/>
                  </a:lnTo>
                  <a:lnTo>
                    <a:pt x="199974" y="61010"/>
                  </a:lnTo>
                  <a:lnTo>
                    <a:pt x="210908" y="69303"/>
                  </a:lnTo>
                  <a:lnTo>
                    <a:pt x="234276" y="22479"/>
                  </a:lnTo>
                  <a:lnTo>
                    <a:pt x="216420" y="12623"/>
                  </a:lnTo>
                  <a:lnTo>
                    <a:pt x="195821" y="5600"/>
                  </a:lnTo>
                  <a:lnTo>
                    <a:pt x="172466" y="1397"/>
                  </a:lnTo>
                  <a:lnTo>
                    <a:pt x="146354" y="0"/>
                  </a:lnTo>
                  <a:lnTo>
                    <a:pt x="115747" y="2971"/>
                  </a:lnTo>
                  <a:lnTo>
                    <a:pt x="63157" y="26784"/>
                  </a:lnTo>
                  <a:lnTo>
                    <a:pt x="23152" y="72923"/>
                  </a:lnTo>
                  <a:lnTo>
                    <a:pt x="2565" y="132168"/>
                  </a:lnTo>
                  <a:lnTo>
                    <a:pt x="0" y="166166"/>
                  </a:lnTo>
                  <a:lnTo>
                    <a:pt x="2311" y="202234"/>
                  </a:lnTo>
                  <a:lnTo>
                    <a:pt x="20853" y="262305"/>
                  </a:lnTo>
                  <a:lnTo>
                    <a:pt x="57480" y="305612"/>
                  </a:lnTo>
                  <a:lnTo>
                    <a:pt x="109512" y="327634"/>
                  </a:lnTo>
                  <a:lnTo>
                    <a:pt x="141147" y="330390"/>
                  </a:lnTo>
                  <a:lnTo>
                    <a:pt x="172593" y="328079"/>
                  </a:lnTo>
                  <a:lnTo>
                    <a:pt x="200025" y="321170"/>
                  </a:lnTo>
                  <a:lnTo>
                    <a:pt x="223418" y="309664"/>
                  </a:lnTo>
                  <a:lnTo>
                    <a:pt x="242760" y="293535"/>
                  </a:lnTo>
                  <a:close/>
                </a:path>
                <a:path w="1575435" h="330834">
                  <a:moveTo>
                    <a:pt x="537641" y="324954"/>
                  </a:moveTo>
                  <a:lnTo>
                    <a:pt x="511962" y="260184"/>
                  </a:lnTo>
                  <a:lnTo>
                    <a:pt x="494753" y="216789"/>
                  </a:lnTo>
                  <a:lnTo>
                    <a:pt x="447979" y="98793"/>
                  </a:lnTo>
                  <a:lnTo>
                    <a:pt x="435127" y="66382"/>
                  </a:lnTo>
                  <a:lnTo>
                    <a:pt x="435127" y="216789"/>
                  </a:lnTo>
                  <a:lnTo>
                    <a:pt x="358381" y="216789"/>
                  </a:lnTo>
                  <a:lnTo>
                    <a:pt x="396798" y="98793"/>
                  </a:lnTo>
                  <a:lnTo>
                    <a:pt x="435127" y="216789"/>
                  </a:lnTo>
                  <a:lnTo>
                    <a:pt x="435127" y="66382"/>
                  </a:lnTo>
                  <a:lnTo>
                    <a:pt x="409219" y="1041"/>
                  </a:lnTo>
                  <a:lnTo>
                    <a:pt x="384365" y="1041"/>
                  </a:lnTo>
                  <a:lnTo>
                    <a:pt x="256984" y="324954"/>
                  </a:lnTo>
                  <a:lnTo>
                    <a:pt x="319963" y="324954"/>
                  </a:lnTo>
                  <a:lnTo>
                    <a:pt x="342226" y="260184"/>
                  </a:lnTo>
                  <a:lnTo>
                    <a:pt x="451739" y="260184"/>
                  </a:lnTo>
                  <a:lnTo>
                    <a:pt x="475030" y="324954"/>
                  </a:lnTo>
                  <a:lnTo>
                    <a:pt x="537641" y="324954"/>
                  </a:lnTo>
                  <a:close/>
                </a:path>
                <a:path w="1575435" h="330834">
                  <a:moveTo>
                    <a:pt x="804164" y="5435"/>
                  </a:moveTo>
                  <a:lnTo>
                    <a:pt x="749668" y="5435"/>
                  </a:lnTo>
                  <a:lnTo>
                    <a:pt x="749668" y="198247"/>
                  </a:lnTo>
                  <a:lnTo>
                    <a:pt x="598766" y="5435"/>
                  </a:lnTo>
                  <a:lnTo>
                    <a:pt x="571449" y="5435"/>
                  </a:lnTo>
                  <a:lnTo>
                    <a:pt x="571449" y="325170"/>
                  </a:lnTo>
                  <a:lnTo>
                    <a:pt x="626008" y="325170"/>
                  </a:lnTo>
                  <a:lnTo>
                    <a:pt x="626008" y="127152"/>
                  </a:lnTo>
                  <a:lnTo>
                    <a:pt x="781075" y="329349"/>
                  </a:lnTo>
                  <a:lnTo>
                    <a:pt x="804164" y="329349"/>
                  </a:lnTo>
                  <a:lnTo>
                    <a:pt x="804164" y="5435"/>
                  </a:lnTo>
                  <a:close/>
                </a:path>
                <a:path w="1575435" h="330834">
                  <a:moveTo>
                    <a:pt x="1113485" y="5435"/>
                  </a:moveTo>
                  <a:lnTo>
                    <a:pt x="1052436" y="5435"/>
                  </a:lnTo>
                  <a:lnTo>
                    <a:pt x="974344" y="221322"/>
                  </a:lnTo>
                  <a:lnTo>
                    <a:pt x="900417" y="5435"/>
                  </a:lnTo>
                  <a:lnTo>
                    <a:pt x="838034" y="5435"/>
                  </a:lnTo>
                  <a:lnTo>
                    <a:pt x="957516" y="329349"/>
                  </a:lnTo>
                  <a:lnTo>
                    <a:pt x="988707" y="329349"/>
                  </a:lnTo>
                  <a:lnTo>
                    <a:pt x="1113485" y="5435"/>
                  </a:lnTo>
                  <a:close/>
                </a:path>
                <a:path w="1575435" h="330834">
                  <a:moveTo>
                    <a:pt x="1363167" y="324954"/>
                  </a:moveTo>
                  <a:lnTo>
                    <a:pt x="1337487" y="260184"/>
                  </a:lnTo>
                  <a:lnTo>
                    <a:pt x="1320279" y="216789"/>
                  </a:lnTo>
                  <a:lnTo>
                    <a:pt x="1273505" y="98793"/>
                  </a:lnTo>
                  <a:lnTo>
                    <a:pt x="1260652" y="66382"/>
                  </a:lnTo>
                  <a:lnTo>
                    <a:pt x="1260652" y="216789"/>
                  </a:lnTo>
                  <a:lnTo>
                    <a:pt x="1183906" y="216789"/>
                  </a:lnTo>
                  <a:lnTo>
                    <a:pt x="1222324" y="98793"/>
                  </a:lnTo>
                  <a:lnTo>
                    <a:pt x="1260652" y="216789"/>
                  </a:lnTo>
                  <a:lnTo>
                    <a:pt x="1260652" y="66382"/>
                  </a:lnTo>
                  <a:lnTo>
                    <a:pt x="1234744" y="1041"/>
                  </a:lnTo>
                  <a:lnTo>
                    <a:pt x="1209890" y="1041"/>
                  </a:lnTo>
                  <a:lnTo>
                    <a:pt x="1082509" y="324954"/>
                  </a:lnTo>
                  <a:lnTo>
                    <a:pt x="1145489" y="324954"/>
                  </a:lnTo>
                  <a:lnTo>
                    <a:pt x="1167752" y="260184"/>
                  </a:lnTo>
                  <a:lnTo>
                    <a:pt x="1277264" y="260184"/>
                  </a:lnTo>
                  <a:lnTo>
                    <a:pt x="1300556" y="324954"/>
                  </a:lnTo>
                  <a:lnTo>
                    <a:pt x="1363167" y="324954"/>
                  </a:lnTo>
                  <a:close/>
                </a:path>
                <a:path w="1575435" h="330834">
                  <a:moveTo>
                    <a:pt x="1575193" y="241427"/>
                  </a:moveTo>
                  <a:lnTo>
                    <a:pt x="1567751" y="202272"/>
                  </a:lnTo>
                  <a:lnTo>
                    <a:pt x="1537944" y="164769"/>
                  </a:lnTo>
                  <a:lnTo>
                    <a:pt x="1499920" y="142633"/>
                  </a:lnTo>
                  <a:lnTo>
                    <a:pt x="1473301" y="127927"/>
                  </a:lnTo>
                  <a:lnTo>
                    <a:pt x="1454302" y="113487"/>
                  </a:lnTo>
                  <a:lnTo>
                    <a:pt x="1442897" y="99339"/>
                  </a:lnTo>
                  <a:lnTo>
                    <a:pt x="1439100" y="85458"/>
                  </a:lnTo>
                  <a:lnTo>
                    <a:pt x="1439773" y="77571"/>
                  </a:lnTo>
                  <a:lnTo>
                    <a:pt x="1471079" y="48818"/>
                  </a:lnTo>
                  <a:lnTo>
                    <a:pt x="1480350" y="48158"/>
                  </a:lnTo>
                  <a:lnTo>
                    <a:pt x="1496695" y="49504"/>
                  </a:lnTo>
                  <a:lnTo>
                    <a:pt x="1512646" y="53517"/>
                  </a:lnTo>
                  <a:lnTo>
                    <a:pt x="1528203" y="60198"/>
                  </a:lnTo>
                  <a:lnTo>
                    <a:pt x="1543329" y="69532"/>
                  </a:lnTo>
                  <a:lnTo>
                    <a:pt x="1560601" y="20701"/>
                  </a:lnTo>
                  <a:lnTo>
                    <a:pt x="1545755" y="11645"/>
                  </a:lnTo>
                  <a:lnTo>
                    <a:pt x="1527251" y="5181"/>
                  </a:lnTo>
                  <a:lnTo>
                    <a:pt x="1505077" y="1295"/>
                  </a:lnTo>
                  <a:lnTo>
                    <a:pt x="1479232" y="0"/>
                  </a:lnTo>
                  <a:lnTo>
                    <a:pt x="1458925" y="1524"/>
                  </a:lnTo>
                  <a:lnTo>
                    <a:pt x="1409547" y="24422"/>
                  </a:lnTo>
                  <a:lnTo>
                    <a:pt x="1384084" y="68160"/>
                  </a:lnTo>
                  <a:lnTo>
                    <a:pt x="1382382" y="85915"/>
                  </a:lnTo>
                  <a:lnTo>
                    <a:pt x="1382814" y="95618"/>
                  </a:lnTo>
                  <a:lnTo>
                    <a:pt x="1397596" y="137350"/>
                  </a:lnTo>
                  <a:lnTo>
                    <a:pt x="1427632" y="163880"/>
                  </a:lnTo>
                  <a:lnTo>
                    <a:pt x="1458379" y="180682"/>
                  </a:lnTo>
                  <a:lnTo>
                    <a:pt x="1475206" y="189661"/>
                  </a:lnTo>
                  <a:lnTo>
                    <a:pt x="1506918" y="213956"/>
                  </a:lnTo>
                  <a:lnTo>
                    <a:pt x="1518691" y="245148"/>
                  </a:lnTo>
                  <a:lnTo>
                    <a:pt x="1515567" y="260388"/>
                  </a:lnTo>
                  <a:lnTo>
                    <a:pt x="1506220" y="271284"/>
                  </a:lnTo>
                  <a:lnTo>
                    <a:pt x="1490611" y="277812"/>
                  </a:lnTo>
                  <a:lnTo>
                    <a:pt x="1468729" y="279984"/>
                  </a:lnTo>
                  <a:lnTo>
                    <a:pt x="1452422" y="278523"/>
                  </a:lnTo>
                  <a:lnTo>
                    <a:pt x="1435963" y="274116"/>
                  </a:lnTo>
                  <a:lnTo>
                    <a:pt x="1419390" y="266763"/>
                  </a:lnTo>
                  <a:lnTo>
                    <a:pt x="1402702" y="256463"/>
                  </a:lnTo>
                  <a:lnTo>
                    <a:pt x="1381709" y="307314"/>
                  </a:lnTo>
                  <a:lnTo>
                    <a:pt x="1400276" y="317411"/>
                  </a:lnTo>
                  <a:lnTo>
                    <a:pt x="1419910" y="324624"/>
                  </a:lnTo>
                  <a:lnTo>
                    <a:pt x="1440611" y="328942"/>
                  </a:lnTo>
                  <a:lnTo>
                    <a:pt x="1462405" y="330390"/>
                  </a:lnTo>
                  <a:lnTo>
                    <a:pt x="1486852" y="328828"/>
                  </a:lnTo>
                  <a:lnTo>
                    <a:pt x="1527911" y="316280"/>
                  </a:lnTo>
                  <a:lnTo>
                    <a:pt x="1557947" y="291922"/>
                  </a:lnTo>
                  <a:lnTo>
                    <a:pt x="1573276" y="259994"/>
                  </a:lnTo>
                  <a:lnTo>
                    <a:pt x="1575193" y="241427"/>
                  </a:lnTo>
                  <a:close/>
                </a:path>
              </a:pathLst>
            </a:custGeom>
            <a:solidFill>
              <a:srgbClr val="383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98697" y="13935839"/>
              <a:ext cx="11665585" cy="0"/>
            </a:xfrm>
            <a:custGeom>
              <a:avLst/>
              <a:gdLst/>
              <a:ahLst/>
              <a:cxnLst/>
              <a:rect l="l" t="t" r="r" b="b"/>
              <a:pathLst>
                <a:path w="11665585">
                  <a:moveTo>
                    <a:pt x="0" y="0"/>
                  </a:moveTo>
                  <a:lnTo>
                    <a:pt x="11665419" y="0"/>
                  </a:lnTo>
                </a:path>
              </a:pathLst>
            </a:custGeom>
            <a:ln w="16908">
              <a:solidFill>
                <a:srgbClr val="38333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/>
          <p:nvPr/>
        </p:nvSpPr>
        <p:spPr>
          <a:xfrm>
            <a:off x="627341" y="454035"/>
            <a:ext cx="799465" cy="326390"/>
          </a:xfrm>
          <a:custGeom>
            <a:avLst/>
            <a:gdLst/>
            <a:ahLst/>
            <a:cxnLst/>
            <a:rect l="l" t="t" r="r" b="b"/>
            <a:pathLst>
              <a:path w="799465" h="326390">
                <a:moveTo>
                  <a:pt x="203987" y="1689"/>
                </a:moveTo>
                <a:lnTo>
                  <a:pt x="0" y="1689"/>
                </a:lnTo>
                <a:lnTo>
                  <a:pt x="0" y="52489"/>
                </a:lnTo>
                <a:lnTo>
                  <a:pt x="0" y="127419"/>
                </a:lnTo>
                <a:lnTo>
                  <a:pt x="0" y="175679"/>
                </a:lnTo>
                <a:lnTo>
                  <a:pt x="0" y="270929"/>
                </a:lnTo>
                <a:lnTo>
                  <a:pt x="0" y="321729"/>
                </a:lnTo>
                <a:lnTo>
                  <a:pt x="201523" y="321729"/>
                </a:lnTo>
                <a:lnTo>
                  <a:pt x="201523" y="270929"/>
                </a:lnTo>
                <a:lnTo>
                  <a:pt x="56730" y="270929"/>
                </a:lnTo>
                <a:lnTo>
                  <a:pt x="56730" y="175679"/>
                </a:lnTo>
                <a:lnTo>
                  <a:pt x="162293" y="175679"/>
                </a:lnTo>
                <a:lnTo>
                  <a:pt x="162293" y="127419"/>
                </a:lnTo>
                <a:lnTo>
                  <a:pt x="56730" y="127419"/>
                </a:lnTo>
                <a:lnTo>
                  <a:pt x="56730" y="52489"/>
                </a:lnTo>
                <a:lnTo>
                  <a:pt x="203987" y="52489"/>
                </a:lnTo>
                <a:lnTo>
                  <a:pt x="203987" y="1689"/>
                </a:lnTo>
                <a:close/>
              </a:path>
              <a:path w="799465" h="326390">
                <a:moveTo>
                  <a:pt x="552018" y="321906"/>
                </a:moveTo>
                <a:lnTo>
                  <a:pt x="486803" y="2159"/>
                </a:lnTo>
                <a:lnTo>
                  <a:pt x="456946" y="2159"/>
                </a:lnTo>
                <a:lnTo>
                  <a:pt x="389356" y="217462"/>
                </a:lnTo>
                <a:lnTo>
                  <a:pt x="320192" y="2159"/>
                </a:lnTo>
                <a:lnTo>
                  <a:pt x="290118" y="2159"/>
                </a:lnTo>
                <a:lnTo>
                  <a:pt x="225793" y="321906"/>
                </a:lnTo>
                <a:lnTo>
                  <a:pt x="280517" y="321906"/>
                </a:lnTo>
                <a:lnTo>
                  <a:pt x="314985" y="149567"/>
                </a:lnTo>
                <a:lnTo>
                  <a:pt x="379298" y="326072"/>
                </a:lnTo>
                <a:lnTo>
                  <a:pt x="399630" y="326072"/>
                </a:lnTo>
                <a:lnTo>
                  <a:pt x="463943" y="149567"/>
                </a:lnTo>
                <a:lnTo>
                  <a:pt x="497078" y="321906"/>
                </a:lnTo>
                <a:lnTo>
                  <a:pt x="552018" y="321906"/>
                </a:lnTo>
                <a:close/>
              </a:path>
              <a:path w="799465" h="326390">
                <a:moveTo>
                  <a:pt x="798957" y="95745"/>
                </a:moveTo>
                <a:lnTo>
                  <a:pt x="790194" y="52959"/>
                </a:lnTo>
                <a:lnTo>
                  <a:pt x="763968" y="23228"/>
                </a:lnTo>
                <a:lnTo>
                  <a:pt x="740956" y="12230"/>
                </a:lnTo>
                <a:lnTo>
                  <a:pt x="740956" y="100063"/>
                </a:lnTo>
                <a:lnTo>
                  <a:pt x="739838" y="113665"/>
                </a:lnTo>
                <a:lnTo>
                  <a:pt x="712812" y="147980"/>
                </a:lnTo>
                <a:lnTo>
                  <a:pt x="666369" y="155295"/>
                </a:lnTo>
                <a:lnTo>
                  <a:pt x="660857" y="155295"/>
                </a:lnTo>
                <a:lnTo>
                  <a:pt x="653262" y="154774"/>
                </a:lnTo>
                <a:lnTo>
                  <a:pt x="643661" y="153733"/>
                </a:lnTo>
                <a:lnTo>
                  <a:pt x="643661" y="51447"/>
                </a:lnTo>
                <a:lnTo>
                  <a:pt x="649173" y="50698"/>
                </a:lnTo>
                <a:lnTo>
                  <a:pt x="654977" y="50330"/>
                </a:lnTo>
                <a:lnTo>
                  <a:pt x="660933" y="50330"/>
                </a:lnTo>
                <a:lnTo>
                  <a:pt x="695921" y="53441"/>
                </a:lnTo>
                <a:lnTo>
                  <a:pt x="720928" y="62776"/>
                </a:lnTo>
                <a:lnTo>
                  <a:pt x="735952" y="78320"/>
                </a:lnTo>
                <a:lnTo>
                  <a:pt x="740956" y="100063"/>
                </a:lnTo>
                <a:lnTo>
                  <a:pt x="740956" y="12230"/>
                </a:lnTo>
                <a:lnTo>
                  <a:pt x="718769" y="5816"/>
                </a:lnTo>
                <a:lnTo>
                  <a:pt x="688568" y="1460"/>
                </a:lnTo>
                <a:lnTo>
                  <a:pt x="653262" y="0"/>
                </a:lnTo>
                <a:lnTo>
                  <a:pt x="645515" y="152"/>
                </a:lnTo>
                <a:lnTo>
                  <a:pt x="586930" y="2387"/>
                </a:lnTo>
                <a:lnTo>
                  <a:pt x="586930" y="321691"/>
                </a:lnTo>
                <a:lnTo>
                  <a:pt x="643661" y="321691"/>
                </a:lnTo>
                <a:lnTo>
                  <a:pt x="643661" y="204139"/>
                </a:lnTo>
                <a:lnTo>
                  <a:pt x="651332" y="204812"/>
                </a:lnTo>
                <a:lnTo>
                  <a:pt x="658190" y="205270"/>
                </a:lnTo>
                <a:lnTo>
                  <a:pt x="664210" y="205536"/>
                </a:lnTo>
                <a:lnTo>
                  <a:pt x="669417" y="205625"/>
                </a:lnTo>
                <a:lnTo>
                  <a:pt x="681697" y="204139"/>
                </a:lnTo>
                <a:lnTo>
                  <a:pt x="726084" y="198755"/>
                </a:lnTo>
                <a:lnTo>
                  <a:pt x="766572" y="178155"/>
                </a:lnTo>
                <a:lnTo>
                  <a:pt x="782739" y="155295"/>
                </a:lnTo>
                <a:lnTo>
                  <a:pt x="790854" y="143814"/>
                </a:lnTo>
                <a:lnTo>
                  <a:pt x="798957" y="95745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476400" y="450771"/>
            <a:ext cx="1122045" cy="335915"/>
          </a:xfrm>
          <a:custGeom>
            <a:avLst/>
            <a:gdLst/>
            <a:ahLst/>
            <a:cxnLst/>
            <a:rect l="l" t="t" r="r" b="b"/>
            <a:pathLst>
              <a:path w="1122045" h="335915">
                <a:moveTo>
                  <a:pt x="245592" y="324954"/>
                </a:moveTo>
                <a:lnTo>
                  <a:pt x="158076" y="191465"/>
                </a:lnTo>
                <a:lnTo>
                  <a:pt x="151193" y="180975"/>
                </a:lnTo>
                <a:lnTo>
                  <a:pt x="163398" y="175310"/>
                </a:lnTo>
                <a:lnTo>
                  <a:pt x="174510" y="167957"/>
                </a:lnTo>
                <a:lnTo>
                  <a:pt x="184543" y="158877"/>
                </a:lnTo>
                <a:lnTo>
                  <a:pt x="193484" y="148069"/>
                </a:lnTo>
                <a:lnTo>
                  <a:pt x="195491" y="144792"/>
                </a:lnTo>
                <a:lnTo>
                  <a:pt x="200825" y="136093"/>
                </a:lnTo>
                <a:lnTo>
                  <a:pt x="206082" y="123494"/>
                </a:lnTo>
                <a:lnTo>
                  <a:pt x="209245" y="110261"/>
                </a:lnTo>
                <a:lnTo>
                  <a:pt x="210299" y="96405"/>
                </a:lnTo>
                <a:lnTo>
                  <a:pt x="202692" y="55168"/>
                </a:lnTo>
                <a:lnTo>
                  <a:pt x="201358" y="53441"/>
                </a:lnTo>
                <a:lnTo>
                  <a:pt x="179870" y="25717"/>
                </a:lnTo>
                <a:lnTo>
                  <a:pt x="151422" y="12496"/>
                </a:lnTo>
                <a:lnTo>
                  <a:pt x="151422" y="95732"/>
                </a:lnTo>
                <a:lnTo>
                  <a:pt x="150380" y="109054"/>
                </a:lnTo>
                <a:lnTo>
                  <a:pt x="125488" y="139141"/>
                </a:lnTo>
                <a:lnTo>
                  <a:pt x="82931" y="144792"/>
                </a:lnTo>
                <a:lnTo>
                  <a:pt x="77419" y="144792"/>
                </a:lnTo>
                <a:lnTo>
                  <a:pt x="69380" y="144348"/>
                </a:lnTo>
                <a:lnTo>
                  <a:pt x="58877" y="143446"/>
                </a:lnTo>
                <a:lnTo>
                  <a:pt x="58877" y="54711"/>
                </a:lnTo>
                <a:lnTo>
                  <a:pt x="65582" y="53822"/>
                </a:lnTo>
                <a:lnTo>
                  <a:pt x="71983" y="53441"/>
                </a:lnTo>
                <a:lnTo>
                  <a:pt x="78092" y="53441"/>
                </a:lnTo>
                <a:lnTo>
                  <a:pt x="123609" y="58724"/>
                </a:lnTo>
                <a:lnTo>
                  <a:pt x="151422" y="95732"/>
                </a:lnTo>
                <a:lnTo>
                  <a:pt x="151422" y="12496"/>
                </a:lnTo>
                <a:lnTo>
                  <a:pt x="141833" y="8039"/>
                </a:lnTo>
                <a:lnTo>
                  <a:pt x="88582" y="2159"/>
                </a:lnTo>
                <a:lnTo>
                  <a:pt x="77990" y="2247"/>
                </a:lnTo>
                <a:lnTo>
                  <a:pt x="65849" y="2552"/>
                </a:lnTo>
                <a:lnTo>
                  <a:pt x="4102" y="5334"/>
                </a:lnTo>
                <a:lnTo>
                  <a:pt x="0" y="5422"/>
                </a:lnTo>
                <a:lnTo>
                  <a:pt x="0" y="324954"/>
                </a:lnTo>
                <a:lnTo>
                  <a:pt x="58877" y="324954"/>
                </a:lnTo>
                <a:lnTo>
                  <a:pt x="58877" y="191465"/>
                </a:lnTo>
                <a:lnTo>
                  <a:pt x="69837" y="192062"/>
                </a:lnTo>
                <a:lnTo>
                  <a:pt x="87845" y="192849"/>
                </a:lnTo>
                <a:lnTo>
                  <a:pt x="94919" y="193027"/>
                </a:lnTo>
                <a:lnTo>
                  <a:pt x="180149" y="324954"/>
                </a:lnTo>
                <a:lnTo>
                  <a:pt x="245592" y="324954"/>
                </a:lnTo>
                <a:close/>
              </a:path>
              <a:path w="1122045" h="335915">
                <a:moveTo>
                  <a:pt x="476821" y="4953"/>
                </a:moveTo>
                <a:lnTo>
                  <a:pt x="272834" y="4953"/>
                </a:lnTo>
                <a:lnTo>
                  <a:pt x="272834" y="55753"/>
                </a:lnTo>
                <a:lnTo>
                  <a:pt x="272834" y="130683"/>
                </a:lnTo>
                <a:lnTo>
                  <a:pt x="272834" y="178943"/>
                </a:lnTo>
                <a:lnTo>
                  <a:pt x="272834" y="274193"/>
                </a:lnTo>
                <a:lnTo>
                  <a:pt x="272834" y="324993"/>
                </a:lnTo>
                <a:lnTo>
                  <a:pt x="474357" y="324993"/>
                </a:lnTo>
                <a:lnTo>
                  <a:pt x="474357" y="274193"/>
                </a:lnTo>
                <a:lnTo>
                  <a:pt x="329565" y="274193"/>
                </a:lnTo>
                <a:lnTo>
                  <a:pt x="329565" y="178943"/>
                </a:lnTo>
                <a:lnTo>
                  <a:pt x="435127" y="178943"/>
                </a:lnTo>
                <a:lnTo>
                  <a:pt x="435127" y="130683"/>
                </a:lnTo>
                <a:lnTo>
                  <a:pt x="329565" y="130683"/>
                </a:lnTo>
                <a:lnTo>
                  <a:pt x="329565" y="55753"/>
                </a:lnTo>
                <a:lnTo>
                  <a:pt x="476821" y="55753"/>
                </a:lnTo>
                <a:lnTo>
                  <a:pt x="476821" y="4953"/>
                </a:lnTo>
                <a:close/>
              </a:path>
              <a:path w="1122045" h="335915">
                <a:moveTo>
                  <a:pt x="705142" y="241414"/>
                </a:moveTo>
                <a:lnTo>
                  <a:pt x="697699" y="202260"/>
                </a:lnTo>
                <a:lnTo>
                  <a:pt x="667905" y="164757"/>
                </a:lnTo>
                <a:lnTo>
                  <a:pt x="629881" y="142633"/>
                </a:lnTo>
                <a:lnTo>
                  <a:pt x="603262" y="127914"/>
                </a:lnTo>
                <a:lnTo>
                  <a:pt x="584250" y="113487"/>
                </a:lnTo>
                <a:lnTo>
                  <a:pt x="572858" y="99326"/>
                </a:lnTo>
                <a:lnTo>
                  <a:pt x="569061" y="85458"/>
                </a:lnTo>
                <a:lnTo>
                  <a:pt x="569734" y="77571"/>
                </a:lnTo>
                <a:lnTo>
                  <a:pt x="601027" y="48818"/>
                </a:lnTo>
                <a:lnTo>
                  <a:pt x="610298" y="48158"/>
                </a:lnTo>
                <a:lnTo>
                  <a:pt x="626643" y="49491"/>
                </a:lnTo>
                <a:lnTo>
                  <a:pt x="642594" y="53505"/>
                </a:lnTo>
                <a:lnTo>
                  <a:pt x="658152" y="60185"/>
                </a:lnTo>
                <a:lnTo>
                  <a:pt x="673277" y="69519"/>
                </a:lnTo>
                <a:lnTo>
                  <a:pt x="690549" y="20688"/>
                </a:lnTo>
                <a:lnTo>
                  <a:pt x="675716" y="11645"/>
                </a:lnTo>
                <a:lnTo>
                  <a:pt x="657212" y="5181"/>
                </a:lnTo>
                <a:lnTo>
                  <a:pt x="635038" y="1295"/>
                </a:lnTo>
                <a:lnTo>
                  <a:pt x="609180" y="0"/>
                </a:lnTo>
                <a:lnTo>
                  <a:pt x="588873" y="1511"/>
                </a:lnTo>
                <a:lnTo>
                  <a:pt x="539496" y="24409"/>
                </a:lnTo>
                <a:lnTo>
                  <a:pt x="514032" y="68160"/>
                </a:lnTo>
                <a:lnTo>
                  <a:pt x="512330" y="85902"/>
                </a:lnTo>
                <a:lnTo>
                  <a:pt x="512762" y="95618"/>
                </a:lnTo>
                <a:lnTo>
                  <a:pt x="527558" y="137350"/>
                </a:lnTo>
                <a:lnTo>
                  <a:pt x="557580" y="163880"/>
                </a:lnTo>
                <a:lnTo>
                  <a:pt x="588340" y="180670"/>
                </a:lnTo>
                <a:lnTo>
                  <a:pt x="605155" y="189661"/>
                </a:lnTo>
                <a:lnTo>
                  <a:pt x="636879" y="213944"/>
                </a:lnTo>
                <a:lnTo>
                  <a:pt x="648639" y="245148"/>
                </a:lnTo>
                <a:lnTo>
                  <a:pt x="645528" y="260388"/>
                </a:lnTo>
                <a:lnTo>
                  <a:pt x="636168" y="271272"/>
                </a:lnTo>
                <a:lnTo>
                  <a:pt x="620560" y="277799"/>
                </a:lnTo>
                <a:lnTo>
                  <a:pt x="598690" y="279984"/>
                </a:lnTo>
                <a:lnTo>
                  <a:pt x="582371" y="278511"/>
                </a:lnTo>
                <a:lnTo>
                  <a:pt x="565924" y="274116"/>
                </a:lnTo>
                <a:lnTo>
                  <a:pt x="549351" y="266763"/>
                </a:lnTo>
                <a:lnTo>
                  <a:pt x="532650" y="256463"/>
                </a:lnTo>
                <a:lnTo>
                  <a:pt x="511657" y="307301"/>
                </a:lnTo>
                <a:lnTo>
                  <a:pt x="530225" y="317411"/>
                </a:lnTo>
                <a:lnTo>
                  <a:pt x="549859" y="324624"/>
                </a:lnTo>
                <a:lnTo>
                  <a:pt x="570572" y="328942"/>
                </a:lnTo>
                <a:lnTo>
                  <a:pt x="592353" y="330377"/>
                </a:lnTo>
                <a:lnTo>
                  <a:pt x="616800" y="328815"/>
                </a:lnTo>
                <a:lnTo>
                  <a:pt x="657860" y="316280"/>
                </a:lnTo>
                <a:lnTo>
                  <a:pt x="687895" y="291922"/>
                </a:lnTo>
                <a:lnTo>
                  <a:pt x="703224" y="259981"/>
                </a:lnTo>
                <a:lnTo>
                  <a:pt x="705142" y="241414"/>
                </a:lnTo>
                <a:close/>
              </a:path>
              <a:path w="1122045" h="335915">
                <a:moveTo>
                  <a:pt x="1004341" y="324954"/>
                </a:moveTo>
                <a:lnTo>
                  <a:pt x="978662" y="260184"/>
                </a:lnTo>
                <a:lnTo>
                  <a:pt x="961453" y="216776"/>
                </a:lnTo>
                <a:lnTo>
                  <a:pt x="914679" y="98780"/>
                </a:lnTo>
                <a:lnTo>
                  <a:pt x="901827" y="66382"/>
                </a:lnTo>
                <a:lnTo>
                  <a:pt x="901827" y="216776"/>
                </a:lnTo>
                <a:lnTo>
                  <a:pt x="825080" y="216776"/>
                </a:lnTo>
                <a:lnTo>
                  <a:pt x="863485" y="98780"/>
                </a:lnTo>
                <a:lnTo>
                  <a:pt x="901827" y="216776"/>
                </a:lnTo>
                <a:lnTo>
                  <a:pt x="901827" y="66382"/>
                </a:lnTo>
                <a:lnTo>
                  <a:pt x="875919" y="1041"/>
                </a:lnTo>
                <a:lnTo>
                  <a:pt x="851052" y="1041"/>
                </a:lnTo>
                <a:lnTo>
                  <a:pt x="723684" y="324954"/>
                </a:lnTo>
                <a:lnTo>
                  <a:pt x="786663" y="324954"/>
                </a:lnTo>
                <a:lnTo>
                  <a:pt x="808913" y="260184"/>
                </a:lnTo>
                <a:lnTo>
                  <a:pt x="918425" y="260184"/>
                </a:lnTo>
                <a:lnTo>
                  <a:pt x="941730" y="324954"/>
                </a:lnTo>
                <a:lnTo>
                  <a:pt x="1004341" y="324954"/>
                </a:lnTo>
                <a:close/>
              </a:path>
              <a:path w="1122045" h="335915">
                <a:moveTo>
                  <a:pt x="1121892" y="296367"/>
                </a:moveTo>
                <a:lnTo>
                  <a:pt x="1097800" y="259981"/>
                </a:lnTo>
                <a:lnTo>
                  <a:pt x="1082662" y="257124"/>
                </a:lnTo>
                <a:lnTo>
                  <a:pt x="1074801" y="257848"/>
                </a:lnTo>
                <a:lnTo>
                  <a:pt x="1044143" y="288505"/>
                </a:lnTo>
                <a:lnTo>
                  <a:pt x="1043419" y="296367"/>
                </a:lnTo>
                <a:lnTo>
                  <a:pt x="1044143" y="304266"/>
                </a:lnTo>
                <a:lnTo>
                  <a:pt x="1074801" y="335102"/>
                </a:lnTo>
                <a:lnTo>
                  <a:pt x="1082662" y="335813"/>
                </a:lnTo>
                <a:lnTo>
                  <a:pt x="1090549" y="335102"/>
                </a:lnTo>
                <a:lnTo>
                  <a:pt x="1121181" y="304266"/>
                </a:lnTo>
                <a:lnTo>
                  <a:pt x="1121892" y="296367"/>
                </a:lnTo>
                <a:close/>
              </a:path>
              <a:path w="1122045" h="335915">
                <a:moveTo>
                  <a:pt x="1121892" y="119697"/>
                </a:moveTo>
                <a:lnTo>
                  <a:pt x="1097800" y="83324"/>
                </a:lnTo>
                <a:lnTo>
                  <a:pt x="1082662" y="80467"/>
                </a:lnTo>
                <a:lnTo>
                  <a:pt x="1074801" y="81178"/>
                </a:lnTo>
                <a:lnTo>
                  <a:pt x="1044143" y="111848"/>
                </a:lnTo>
                <a:lnTo>
                  <a:pt x="1043419" y="119697"/>
                </a:lnTo>
                <a:lnTo>
                  <a:pt x="1044143" y="127596"/>
                </a:lnTo>
                <a:lnTo>
                  <a:pt x="1074801" y="158445"/>
                </a:lnTo>
                <a:lnTo>
                  <a:pt x="1082662" y="159156"/>
                </a:lnTo>
                <a:lnTo>
                  <a:pt x="1090549" y="158445"/>
                </a:lnTo>
                <a:lnTo>
                  <a:pt x="1121181" y="127596"/>
                </a:lnTo>
                <a:lnTo>
                  <a:pt x="1121892" y="119697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6310" y="9582745"/>
            <a:ext cx="403860" cy="403225"/>
          </a:xfrm>
          <a:custGeom>
            <a:avLst/>
            <a:gdLst/>
            <a:ahLst/>
            <a:cxnLst/>
            <a:rect l="l" t="t" r="r" b="b"/>
            <a:pathLst>
              <a:path w="403859" h="403225">
                <a:moveTo>
                  <a:pt x="359959" y="0"/>
                </a:moveTo>
                <a:lnTo>
                  <a:pt x="44512" y="1"/>
                </a:lnTo>
                <a:lnTo>
                  <a:pt x="3970" y="21342"/>
                </a:lnTo>
                <a:lnTo>
                  <a:pt x="0" y="55356"/>
                </a:lnTo>
                <a:lnTo>
                  <a:pt x="381" y="70835"/>
                </a:lnTo>
                <a:lnTo>
                  <a:pt x="459" y="310093"/>
                </a:lnTo>
                <a:lnTo>
                  <a:pt x="5307" y="361115"/>
                </a:lnTo>
                <a:lnTo>
                  <a:pt x="40043" y="379317"/>
                </a:lnTo>
                <a:lnTo>
                  <a:pt x="50019" y="379351"/>
                </a:lnTo>
                <a:lnTo>
                  <a:pt x="63893" y="396922"/>
                </a:lnTo>
                <a:lnTo>
                  <a:pt x="83066" y="402772"/>
                </a:lnTo>
                <a:lnTo>
                  <a:pt x="102234" y="396912"/>
                </a:lnTo>
                <a:lnTo>
                  <a:pt x="114874" y="380900"/>
                </a:lnTo>
                <a:lnTo>
                  <a:pt x="87500" y="380900"/>
                </a:lnTo>
                <a:lnTo>
                  <a:pt x="78554" y="380866"/>
                </a:lnTo>
                <a:lnTo>
                  <a:pt x="73851" y="375157"/>
                </a:lnTo>
                <a:lnTo>
                  <a:pt x="71408" y="369646"/>
                </a:lnTo>
                <a:lnTo>
                  <a:pt x="70089" y="363658"/>
                </a:lnTo>
                <a:lnTo>
                  <a:pt x="67039" y="358594"/>
                </a:lnTo>
                <a:lnTo>
                  <a:pt x="59403" y="355851"/>
                </a:lnTo>
                <a:lnTo>
                  <a:pt x="37073" y="355655"/>
                </a:lnTo>
                <a:lnTo>
                  <a:pt x="27834" y="353081"/>
                </a:lnTo>
                <a:lnTo>
                  <a:pt x="24058" y="345509"/>
                </a:lnTo>
                <a:lnTo>
                  <a:pt x="24058" y="284121"/>
                </a:lnTo>
                <a:lnTo>
                  <a:pt x="71923" y="284121"/>
                </a:lnTo>
                <a:lnTo>
                  <a:pt x="72658" y="280910"/>
                </a:lnTo>
                <a:lnTo>
                  <a:pt x="77323" y="279127"/>
                </a:lnTo>
                <a:lnTo>
                  <a:pt x="87224" y="270206"/>
                </a:lnTo>
                <a:lnTo>
                  <a:pt x="92511" y="260510"/>
                </a:lnTo>
                <a:lnTo>
                  <a:pt x="24058" y="260510"/>
                </a:lnTo>
                <a:lnTo>
                  <a:pt x="24058" y="236900"/>
                </a:lnTo>
                <a:lnTo>
                  <a:pt x="92524" y="236900"/>
                </a:lnTo>
                <a:lnTo>
                  <a:pt x="87224" y="227203"/>
                </a:lnTo>
                <a:lnTo>
                  <a:pt x="79371" y="217497"/>
                </a:lnTo>
                <a:lnTo>
                  <a:pt x="71258" y="217497"/>
                </a:lnTo>
                <a:lnTo>
                  <a:pt x="71258" y="213289"/>
                </a:lnTo>
                <a:lnTo>
                  <a:pt x="24058" y="213289"/>
                </a:lnTo>
                <a:lnTo>
                  <a:pt x="24058" y="166067"/>
                </a:lnTo>
                <a:lnTo>
                  <a:pt x="71258" y="166067"/>
                </a:lnTo>
                <a:lnTo>
                  <a:pt x="71258" y="163213"/>
                </a:lnTo>
                <a:lnTo>
                  <a:pt x="73880" y="162628"/>
                </a:lnTo>
                <a:lnTo>
                  <a:pt x="75593" y="161776"/>
                </a:lnTo>
                <a:lnTo>
                  <a:pt x="89147" y="149525"/>
                </a:lnTo>
                <a:lnTo>
                  <a:pt x="91406" y="142454"/>
                </a:lnTo>
                <a:lnTo>
                  <a:pt x="24058" y="142454"/>
                </a:lnTo>
                <a:lnTo>
                  <a:pt x="24058" y="118843"/>
                </a:lnTo>
                <a:lnTo>
                  <a:pt x="91917" y="118843"/>
                </a:lnTo>
                <a:lnTo>
                  <a:pt x="91347" y="115702"/>
                </a:lnTo>
                <a:lnTo>
                  <a:pt x="79597" y="101844"/>
                </a:lnTo>
                <a:lnTo>
                  <a:pt x="77897" y="100694"/>
                </a:lnTo>
                <a:lnTo>
                  <a:pt x="73307" y="98408"/>
                </a:lnTo>
                <a:lnTo>
                  <a:pt x="71258" y="97956"/>
                </a:lnTo>
                <a:lnTo>
                  <a:pt x="71258" y="95232"/>
                </a:lnTo>
                <a:lnTo>
                  <a:pt x="24058" y="95232"/>
                </a:lnTo>
                <a:lnTo>
                  <a:pt x="24058" y="29247"/>
                </a:lnTo>
                <a:lnTo>
                  <a:pt x="29692" y="23613"/>
                </a:lnTo>
                <a:lnTo>
                  <a:pt x="400044" y="23613"/>
                </a:lnTo>
                <a:lnTo>
                  <a:pt x="398848" y="18962"/>
                </a:lnTo>
                <a:lnTo>
                  <a:pt x="390004" y="7976"/>
                </a:lnTo>
                <a:lnTo>
                  <a:pt x="376921" y="1865"/>
                </a:lnTo>
                <a:lnTo>
                  <a:pt x="359959" y="0"/>
                </a:lnTo>
                <a:close/>
              </a:path>
              <a:path w="403859" h="403225">
                <a:moveTo>
                  <a:pt x="314612" y="379351"/>
                </a:moveTo>
                <a:lnTo>
                  <a:pt x="287587" y="379351"/>
                </a:lnTo>
                <a:lnTo>
                  <a:pt x="301459" y="396922"/>
                </a:lnTo>
                <a:lnTo>
                  <a:pt x="320632" y="402772"/>
                </a:lnTo>
                <a:lnTo>
                  <a:pt x="339802" y="396912"/>
                </a:lnTo>
                <a:lnTo>
                  <a:pt x="352385" y="380973"/>
                </a:lnTo>
                <a:lnTo>
                  <a:pt x="324585" y="380973"/>
                </a:lnTo>
                <a:lnTo>
                  <a:pt x="315686" y="380777"/>
                </a:lnTo>
                <a:lnTo>
                  <a:pt x="314612" y="379351"/>
                </a:lnTo>
                <a:close/>
              </a:path>
              <a:path w="403859" h="403225">
                <a:moveTo>
                  <a:pt x="400044" y="23613"/>
                </a:moveTo>
                <a:lnTo>
                  <a:pt x="374003" y="23613"/>
                </a:lnTo>
                <a:lnTo>
                  <a:pt x="379619" y="29247"/>
                </a:lnTo>
                <a:lnTo>
                  <a:pt x="379625" y="345509"/>
                </a:lnTo>
                <a:lnTo>
                  <a:pt x="375849" y="353081"/>
                </a:lnTo>
                <a:lnTo>
                  <a:pt x="366610" y="355655"/>
                </a:lnTo>
                <a:lnTo>
                  <a:pt x="344280" y="355851"/>
                </a:lnTo>
                <a:lnTo>
                  <a:pt x="336556" y="358659"/>
                </a:lnTo>
                <a:lnTo>
                  <a:pt x="333539" y="363847"/>
                </a:lnTo>
                <a:lnTo>
                  <a:pt x="332189" y="369971"/>
                </a:lnTo>
                <a:lnTo>
                  <a:pt x="329466" y="375587"/>
                </a:lnTo>
                <a:lnTo>
                  <a:pt x="324585" y="380973"/>
                </a:lnTo>
                <a:lnTo>
                  <a:pt x="352385" y="380973"/>
                </a:lnTo>
                <a:lnTo>
                  <a:pt x="353665" y="379351"/>
                </a:lnTo>
                <a:lnTo>
                  <a:pt x="363579" y="379329"/>
                </a:lnTo>
                <a:lnTo>
                  <a:pt x="400484" y="356921"/>
                </a:lnTo>
                <a:lnTo>
                  <a:pt x="403450" y="284121"/>
                </a:lnTo>
                <a:lnTo>
                  <a:pt x="403323" y="143442"/>
                </a:lnTo>
                <a:lnTo>
                  <a:pt x="403342" y="95232"/>
                </a:lnTo>
                <a:lnTo>
                  <a:pt x="403475" y="73983"/>
                </a:lnTo>
                <a:lnTo>
                  <a:pt x="403410" y="47224"/>
                </a:lnTo>
                <a:lnTo>
                  <a:pt x="403091" y="35453"/>
                </a:lnTo>
                <a:lnTo>
                  <a:pt x="400044" y="23613"/>
                </a:lnTo>
                <a:close/>
              </a:path>
              <a:path w="403859" h="403225">
                <a:moveTo>
                  <a:pt x="294667" y="355740"/>
                </a:moveTo>
                <a:lnTo>
                  <a:pt x="100893" y="355742"/>
                </a:lnTo>
                <a:lnTo>
                  <a:pt x="96342" y="359521"/>
                </a:lnTo>
                <a:lnTo>
                  <a:pt x="94404" y="370867"/>
                </a:lnTo>
                <a:lnTo>
                  <a:pt x="95004" y="371819"/>
                </a:lnTo>
                <a:lnTo>
                  <a:pt x="87500" y="380900"/>
                </a:lnTo>
                <a:lnTo>
                  <a:pt x="114874" y="380900"/>
                </a:lnTo>
                <a:lnTo>
                  <a:pt x="116097" y="379351"/>
                </a:lnTo>
                <a:lnTo>
                  <a:pt x="314612" y="379351"/>
                </a:lnTo>
                <a:lnTo>
                  <a:pt x="311097" y="374683"/>
                </a:lnTo>
                <a:lnTo>
                  <a:pt x="308897" y="369098"/>
                </a:lnTo>
                <a:lnTo>
                  <a:pt x="307378" y="362878"/>
                </a:lnTo>
                <a:lnTo>
                  <a:pt x="303611" y="357825"/>
                </a:lnTo>
                <a:lnTo>
                  <a:pt x="294667" y="355740"/>
                </a:lnTo>
                <a:close/>
              </a:path>
              <a:path w="403859" h="403225">
                <a:moveTo>
                  <a:pt x="71923" y="284121"/>
                </a:moveTo>
                <a:lnTo>
                  <a:pt x="47659" y="284121"/>
                </a:lnTo>
                <a:lnTo>
                  <a:pt x="47701" y="327221"/>
                </a:lnTo>
                <a:lnTo>
                  <a:pt x="52608" y="332129"/>
                </a:lnTo>
                <a:lnTo>
                  <a:pt x="351119" y="332129"/>
                </a:lnTo>
                <a:lnTo>
                  <a:pt x="356026" y="327221"/>
                </a:lnTo>
                <a:lnTo>
                  <a:pt x="356026" y="308518"/>
                </a:lnTo>
                <a:lnTo>
                  <a:pt x="71258" y="308518"/>
                </a:lnTo>
                <a:lnTo>
                  <a:pt x="71284" y="286919"/>
                </a:lnTo>
                <a:lnTo>
                  <a:pt x="71923" y="284121"/>
                </a:lnTo>
                <a:close/>
              </a:path>
              <a:path w="403859" h="403225">
                <a:moveTo>
                  <a:pt x="356026" y="70835"/>
                </a:moveTo>
                <a:lnTo>
                  <a:pt x="332427" y="70835"/>
                </a:lnTo>
                <a:lnTo>
                  <a:pt x="332427" y="308518"/>
                </a:lnTo>
                <a:lnTo>
                  <a:pt x="356026" y="308518"/>
                </a:lnTo>
                <a:lnTo>
                  <a:pt x="356026" y="70835"/>
                </a:lnTo>
                <a:close/>
              </a:path>
              <a:path w="403859" h="403225">
                <a:moveTo>
                  <a:pt x="196639" y="119432"/>
                </a:moveTo>
                <a:lnTo>
                  <a:pt x="152031" y="135574"/>
                </a:lnTo>
                <a:lnTo>
                  <a:pt x="121383" y="184684"/>
                </a:lnTo>
                <a:lnTo>
                  <a:pt x="121265" y="186351"/>
                </a:lnTo>
                <a:lnTo>
                  <a:pt x="122387" y="223100"/>
                </a:lnTo>
                <a:lnTo>
                  <a:pt x="139912" y="255637"/>
                </a:lnTo>
                <a:lnTo>
                  <a:pt x="169632" y="277504"/>
                </a:lnTo>
                <a:lnTo>
                  <a:pt x="207386" y="283590"/>
                </a:lnTo>
                <a:lnTo>
                  <a:pt x="246752" y="270570"/>
                </a:lnTo>
                <a:lnTo>
                  <a:pt x="256247" y="260657"/>
                </a:lnTo>
                <a:lnTo>
                  <a:pt x="201827" y="260657"/>
                </a:lnTo>
                <a:lnTo>
                  <a:pt x="190155" y="259479"/>
                </a:lnTo>
                <a:lnTo>
                  <a:pt x="178823" y="255969"/>
                </a:lnTo>
                <a:lnTo>
                  <a:pt x="172404" y="253260"/>
                </a:lnTo>
                <a:lnTo>
                  <a:pt x="169269" y="250440"/>
                </a:lnTo>
                <a:lnTo>
                  <a:pt x="164083" y="247247"/>
                </a:lnTo>
                <a:lnTo>
                  <a:pt x="167022" y="242533"/>
                </a:lnTo>
                <a:lnTo>
                  <a:pt x="178612" y="236257"/>
                </a:lnTo>
                <a:lnTo>
                  <a:pt x="182600" y="231389"/>
                </a:lnTo>
                <a:lnTo>
                  <a:pt x="276518" y="231389"/>
                </a:lnTo>
                <a:lnTo>
                  <a:pt x="277510" y="228285"/>
                </a:lnTo>
                <a:lnTo>
                  <a:pt x="149031" y="228285"/>
                </a:lnTo>
                <a:lnTo>
                  <a:pt x="144480" y="214478"/>
                </a:lnTo>
                <a:lnTo>
                  <a:pt x="142771" y="200484"/>
                </a:lnTo>
                <a:lnTo>
                  <a:pt x="144469" y="186351"/>
                </a:lnTo>
                <a:lnTo>
                  <a:pt x="150198" y="172629"/>
                </a:lnTo>
                <a:lnTo>
                  <a:pt x="158836" y="160631"/>
                </a:lnTo>
                <a:lnTo>
                  <a:pt x="167877" y="152886"/>
                </a:lnTo>
                <a:lnTo>
                  <a:pt x="178029" y="147723"/>
                </a:lnTo>
                <a:lnTo>
                  <a:pt x="190004" y="143472"/>
                </a:lnTo>
                <a:lnTo>
                  <a:pt x="213841" y="143472"/>
                </a:lnTo>
                <a:lnTo>
                  <a:pt x="259083" y="143442"/>
                </a:lnTo>
                <a:lnTo>
                  <a:pt x="256846" y="140199"/>
                </a:lnTo>
                <a:lnTo>
                  <a:pt x="245563" y="131752"/>
                </a:lnTo>
                <a:lnTo>
                  <a:pt x="231458" y="124594"/>
                </a:lnTo>
                <a:lnTo>
                  <a:pt x="214995" y="120047"/>
                </a:lnTo>
                <a:lnTo>
                  <a:pt x="196639" y="119432"/>
                </a:lnTo>
                <a:close/>
              </a:path>
              <a:path w="403859" h="403225">
                <a:moveTo>
                  <a:pt x="276518" y="231389"/>
                </a:moveTo>
                <a:lnTo>
                  <a:pt x="221083" y="231389"/>
                </a:lnTo>
                <a:lnTo>
                  <a:pt x="225070" y="236257"/>
                </a:lnTo>
                <a:lnTo>
                  <a:pt x="236715" y="242603"/>
                </a:lnTo>
                <a:lnTo>
                  <a:pt x="239601" y="247247"/>
                </a:lnTo>
                <a:lnTo>
                  <a:pt x="234380" y="250462"/>
                </a:lnTo>
                <a:lnTo>
                  <a:pt x="231338" y="253227"/>
                </a:lnTo>
                <a:lnTo>
                  <a:pt x="224765" y="255982"/>
                </a:lnTo>
                <a:lnTo>
                  <a:pt x="213455" y="259479"/>
                </a:lnTo>
                <a:lnTo>
                  <a:pt x="201827" y="260657"/>
                </a:lnTo>
                <a:lnTo>
                  <a:pt x="256247" y="260657"/>
                </a:lnTo>
                <a:lnTo>
                  <a:pt x="272628" y="243555"/>
                </a:lnTo>
                <a:lnTo>
                  <a:pt x="276518" y="231389"/>
                </a:lnTo>
                <a:close/>
              </a:path>
              <a:path w="403859" h="403225">
                <a:moveTo>
                  <a:pt x="92524" y="236900"/>
                </a:moveTo>
                <a:lnTo>
                  <a:pt x="65695" y="236900"/>
                </a:lnTo>
                <a:lnTo>
                  <a:pt x="71258" y="242464"/>
                </a:lnTo>
                <a:lnTo>
                  <a:pt x="71258" y="255051"/>
                </a:lnTo>
                <a:lnTo>
                  <a:pt x="66927" y="260510"/>
                </a:lnTo>
                <a:lnTo>
                  <a:pt x="92511" y="260510"/>
                </a:lnTo>
                <a:lnTo>
                  <a:pt x="92777" y="260023"/>
                </a:lnTo>
                <a:lnTo>
                  <a:pt x="94606" y="248649"/>
                </a:lnTo>
                <a:lnTo>
                  <a:pt x="92744" y="237303"/>
                </a:lnTo>
                <a:lnTo>
                  <a:pt x="92524" y="236900"/>
                </a:lnTo>
                <a:close/>
              </a:path>
              <a:path w="403859" h="403225">
                <a:moveTo>
                  <a:pt x="221083" y="231389"/>
                </a:moveTo>
                <a:lnTo>
                  <a:pt x="182600" y="231389"/>
                </a:lnTo>
                <a:lnTo>
                  <a:pt x="188937" y="233366"/>
                </a:lnTo>
                <a:lnTo>
                  <a:pt x="192452" y="236721"/>
                </a:lnTo>
                <a:lnTo>
                  <a:pt x="211232" y="236721"/>
                </a:lnTo>
                <a:lnTo>
                  <a:pt x="214747" y="233366"/>
                </a:lnTo>
                <a:lnTo>
                  <a:pt x="221083" y="231389"/>
                </a:lnTo>
                <a:close/>
              </a:path>
              <a:path w="403859" h="403225">
                <a:moveTo>
                  <a:pt x="213841" y="143472"/>
                </a:moveTo>
                <a:lnTo>
                  <a:pt x="190004" y="143472"/>
                </a:lnTo>
                <a:lnTo>
                  <a:pt x="190043" y="168427"/>
                </a:lnTo>
                <a:lnTo>
                  <a:pt x="179141" y="174544"/>
                </a:lnTo>
                <a:lnTo>
                  <a:pt x="171001" y="184684"/>
                </a:lnTo>
                <a:lnTo>
                  <a:pt x="167026" y="197881"/>
                </a:lnTo>
                <a:lnTo>
                  <a:pt x="168633" y="213150"/>
                </a:lnTo>
                <a:lnTo>
                  <a:pt x="164830" y="216273"/>
                </a:lnTo>
                <a:lnTo>
                  <a:pt x="152792" y="226863"/>
                </a:lnTo>
                <a:lnTo>
                  <a:pt x="149031" y="228285"/>
                </a:lnTo>
                <a:lnTo>
                  <a:pt x="254651" y="228285"/>
                </a:lnTo>
                <a:lnTo>
                  <a:pt x="250730" y="226742"/>
                </a:lnTo>
                <a:lnTo>
                  <a:pt x="238662" y="216109"/>
                </a:lnTo>
                <a:lnTo>
                  <a:pt x="235277" y="213336"/>
                </a:lnTo>
                <a:lnTo>
                  <a:pt x="201842" y="213336"/>
                </a:lnTo>
                <a:lnTo>
                  <a:pt x="193727" y="210369"/>
                </a:lnTo>
                <a:lnTo>
                  <a:pt x="190043" y="199909"/>
                </a:lnTo>
                <a:lnTo>
                  <a:pt x="193730" y="192596"/>
                </a:lnTo>
                <a:lnTo>
                  <a:pt x="201842" y="189629"/>
                </a:lnTo>
                <a:lnTo>
                  <a:pt x="234178" y="189629"/>
                </a:lnTo>
                <a:lnTo>
                  <a:pt x="232688" y="184684"/>
                </a:lnTo>
                <a:lnTo>
                  <a:pt x="224537" y="174539"/>
                </a:lnTo>
                <a:lnTo>
                  <a:pt x="213627" y="168427"/>
                </a:lnTo>
                <a:lnTo>
                  <a:pt x="213841" y="143472"/>
                </a:lnTo>
                <a:close/>
              </a:path>
              <a:path w="403859" h="403225">
                <a:moveTo>
                  <a:pt x="259083" y="143442"/>
                </a:moveTo>
                <a:lnTo>
                  <a:pt x="213841" y="143442"/>
                </a:lnTo>
                <a:lnTo>
                  <a:pt x="225653" y="147729"/>
                </a:lnTo>
                <a:lnTo>
                  <a:pt x="235732" y="152843"/>
                </a:lnTo>
                <a:lnTo>
                  <a:pt x="244777" y="160553"/>
                </a:lnTo>
                <a:lnTo>
                  <a:pt x="253485" y="172629"/>
                </a:lnTo>
                <a:lnTo>
                  <a:pt x="259276" y="186475"/>
                </a:lnTo>
                <a:lnTo>
                  <a:pt x="260927" y="200484"/>
                </a:lnTo>
                <a:lnTo>
                  <a:pt x="259139" y="214510"/>
                </a:lnTo>
                <a:lnTo>
                  <a:pt x="254651" y="228285"/>
                </a:lnTo>
                <a:lnTo>
                  <a:pt x="277510" y="228285"/>
                </a:lnTo>
                <a:lnTo>
                  <a:pt x="283768" y="208711"/>
                </a:lnTo>
                <a:lnTo>
                  <a:pt x="278924" y="172203"/>
                </a:lnTo>
                <a:lnTo>
                  <a:pt x="259083" y="143442"/>
                </a:lnTo>
                <a:close/>
              </a:path>
              <a:path w="403859" h="403225">
                <a:moveTo>
                  <a:pt x="78248" y="216109"/>
                </a:moveTo>
                <a:lnTo>
                  <a:pt x="71258" y="217497"/>
                </a:lnTo>
                <a:lnTo>
                  <a:pt x="79371" y="217497"/>
                </a:lnTo>
                <a:lnTo>
                  <a:pt x="78248" y="216109"/>
                </a:lnTo>
                <a:close/>
              </a:path>
              <a:path w="403859" h="403225">
                <a:moveTo>
                  <a:pt x="234178" y="189629"/>
                </a:moveTo>
                <a:lnTo>
                  <a:pt x="201842" y="189629"/>
                </a:lnTo>
                <a:lnTo>
                  <a:pt x="209957" y="192596"/>
                </a:lnTo>
                <a:lnTo>
                  <a:pt x="213642" y="203056"/>
                </a:lnTo>
                <a:lnTo>
                  <a:pt x="209954" y="210369"/>
                </a:lnTo>
                <a:lnTo>
                  <a:pt x="201842" y="213336"/>
                </a:lnTo>
                <a:lnTo>
                  <a:pt x="235277" y="213336"/>
                </a:lnTo>
                <a:lnTo>
                  <a:pt x="235050" y="213150"/>
                </a:lnTo>
                <a:lnTo>
                  <a:pt x="236660" y="197881"/>
                </a:lnTo>
                <a:lnTo>
                  <a:pt x="234178" y="189629"/>
                </a:lnTo>
                <a:close/>
              </a:path>
              <a:path w="403859" h="403225">
                <a:moveTo>
                  <a:pt x="71258" y="166067"/>
                </a:moveTo>
                <a:lnTo>
                  <a:pt x="47659" y="166067"/>
                </a:lnTo>
                <a:lnTo>
                  <a:pt x="47659" y="213289"/>
                </a:lnTo>
                <a:lnTo>
                  <a:pt x="71258" y="213289"/>
                </a:lnTo>
                <a:lnTo>
                  <a:pt x="71258" y="166067"/>
                </a:lnTo>
                <a:close/>
              </a:path>
              <a:path w="403859" h="403225">
                <a:moveTo>
                  <a:pt x="91917" y="118843"/>
                </a:moveTo>
                <a:lnTo>
                  <a:pt x="65637" y="118843"/>
                </a:lnTo>
                <a:lnTo>
                  <a:pt x="71258" y="124484"/>
                </a:lnTo>
                <a:lnTo>
                  <a:pt x="71258" y="136991"/>
                </a:lnTo>
                <a:lnTo>
                  <a:pt x="66936" y="142454"/>
                </a:lnTo>
                <a:lnTo>
                  <a:pt x="91406" y="142454"/>
                </a:lnTo>
                <a:lnTo>
                  <a:pt x="94464" y="132882"/>
                </a:lnTo>
                <a:lnTo>
                  <a:pt x="91917" y="118843"/>
                </a:lnTo>
                <a:close/>
              </a:path>
              <a:path w="403859" h="403225">
                <a:moveTo>
                  <a:pt x="351121" y="47224"/>
                </a:moveTo>
                <a:lnTo>
                  <a:pt x="52608" y="47224"/>
                </a:lnTo>
                <a:lnTo>
                  <a:pt x="47710" y="52124"/>
                </a:lnTo>
                <a:lnTo>
                  <a:pt x="47659" y="95232"/>
                </a:lnTo>
                <a:lnTo>
                  <a:pt x="71258" y="95232"/>
                </a:lnTo>
                <a:lnTo>
                  <a:pt x="71258" y="70835"/>
                </a:lnTo>
                <a:lnTo>
                  <a:pt x="356026" y="70835"/>
                </a:lnTo>
                <a:lnTo>
                  <a:pt x="356026" y="52124"/>
                </a:lnTo>
                <a:lnTo>
                  <a:pt x="351121" y="47224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285027" y="4626140"/>
            <a:ext cx="476250" cy="374015"/>
          </a:xfrm>
          <a:custGeom>
            <a:avLst/>
            <a:gdLst/>
            <a:ahLst/>
            <a:cxnLst/>
            <a:rect l="l" t="t" r="r" b="b"/>
            <a:pathLst>
              <a:path w="476250" h="374014">
                <a:moveTo>
                  <a:pt x="100355" y="73049"/>
                </a:moveTo>
                <a:lnTo>
                  <a:pt x="60528" y="73079"/>
                </a:lnTo>
                <a:lnTo>
                  <a:pt x="18643" y="84288"/>
                </a:lnTo>
                <a:lnTo>
                  <a:pt x="0" y="119804"/>
                </a:lnTo>
                <a:lnTo>
                  <a:pt x="0" y="193437"/>
                </a:lnTo>
                <a:lnTo>
                  <a:pt x="23043" y="226011"/>
                </a:lnTo>
                <a:lnTo>
                  <a:pt x="50972" y="234490"/>
                </a:lnTo>
                <a:lnTo>
                  <a:pt x="50972" y="343867"/>
                </a:lnTo>
                <a:lnTo>
                  <a:pt x="80705" y="373601"/>
                </a:lnTo>
                <a:lnTo>
                  <a:pt x="98883" y="374008"/>
                </a:lnTo>
                <a:lnTo>
                  <a:pt x="115299" y="373447"/>
                </a:lnTo>
                <a:lnTo>
                  <a:pt x="145300" y="343390"/>
                </a:lnTo>
                <a:lnTo>
                  <a:pt x="145387" y="340682"/>
                </a:lnTo>
                <a:lnTo>
                  <a:pt x="84952" y="340682"/>
                </a:lnTo>
                <a:lnTo>
                  <a:pt x="84952" y="234490"/>
                </a:lnTo>
                <a:lnTo>
                  <a:pt x="214718" y="234490"/>
                </a:lnTo>
                <a:lnTo>
                  <a:pt x="184002" y="221770"/>
                </a:lnTo>
                <a:lnTo>
                  <a:pt x="176705" y="218478"/>
                </a:lnTo>
                <a:lnTo>
                  <a:pt x="168843" y="215375"/>
                </a:lnTo>
                <a:lnTo>
                  <a:pt x="145483" y="205819"/>
                </a:lnTo>
                <a:lnTo>
                  <a:pt x="145483" y="199446"/>
                </a:lnTo>
                <a:lnTo>
                  <a:pt x="44349" y="199446"/>
                </a:lnTo>
                <a:lnTo>
                  <a:pt x="40247" y="196052"/>
                </a:lnTo>
                <a:lnTo>
                  <a:pt x="35082" y="190194"/>
                </a:lnTo>
                <a:lnTo>
                  <a:pt x="33980" y="185972"/>
                </a:lnTo>
                <a:lnTo>
                  <a:pt x="33980" y="127237"/>
                </a:lnTo>
                <a:lnTo>
                  <a:pt x="35255" y="118449"/>
                </a:lnTo>
                <a:lnTo>
                  <a:pt x="39060" y="112139"/>
                </a:lnTo>
                <a:lnTo>
                  <a:pt x="45369" y="108334"/>
                </a:lnTo>
                <a:lnTo>
                  <a:pt x="54157" y="107060"/>
                </a:lnTo>
                <a:lnTo>
                  <a:pt x="145483" y="107060"/>
                </a:lnTo>
                <a:lnTo>
                  <a:pt x="145483" y="100689"/>
                </a:lnTo>
                <a:lnTo>
                  <a:pt x="172531" y="90139"/>
                </a:lnTo>
                <a:lnTo>
                  <a:pt x="212124" y="73136"/>
                </a:lnTo>
                <a:lnTo>
                  <a:pt x="126552" y="73136"/>
                </a:lnTo>
                <a:lnTo>
                  <a:pt x="100355" y="73049"/>
                </a:lnTo>
                <a:close/>
              </a:path>
              <a:path w="476250" h="374014">
                <a:moveTo>
                  <a:pt x="214718" y="234490"/>
                </a:moveTo>
                <a:lnTo>
                  <a:pt x="110439" y="234490"/>
                </a:lnTo>
                <a:lnTo>
                  <a:pt x="110439" y="339620"/>
                </a:lnTo>
                <a:lnTo>
                  <a:pt x="88590" y="339620"/>
                </a:lnTo>
                <a:lnTo>
                  <a:pt x="86240" y="340183"/>
                </a:lnTo>
                <a:lnTo>
                  <a:pt x="84952" y="340682"/>
                </a:lnTo>
                <a:lnTo>
                  <a:pt x="145387" y="340682"/>
                </a:lnTo>
                <a:lnTo>
                  <a:pt x="145421" y="339620"/>
                </a:lnTo>
                <a:lnTo>
                  <a:pt x="145483" y="242985"/>
                </a:lnTo>
                <a:lnTo>
                  <a:pt x="234897" y="242985"/>
                </a:lnTo>
                <a:lnTo>
                  <a:pt x="214718" y="234490"/>
                </a:lnTo>
                <a:close/>
              </a:path>
              <a:path w="476250" h="374014">
                <a:moveTo>
                  <a:pt x="234897" y="242985"/>
                </a:moveTo>
                <a:lnTo>
                  <a:pt x="145483" y="242985"/>
                </a:lnTo>
                <a:lnTo>
                  <a:pt x="148423" y="244542"/>
                </a:lnTo>
                <a:lnTo>
                  <a:pt x="152197" y="245863"/>
                </a:lnTo>
                <a:lnTo>
                  <a:pt x="155202" y="247070"/>
                </a:lnTo>
                <a:lnTo>
                  <a:pt x="223304" y="275603"/>
                </a:lnTo>
                <a:lnTo>
                  <a:pt x="264269" y="293218"/>
                </a:lnTo>
                <a:lnTo>
                  <a:pt x="287074" y="301920"/>
                </a:lnTo>
                <a:lnTo>
                  <a:pt x="303708" y="305639"/>
                </a:lnTo>
                <a:lnTo>
                  <a:pt x="318706" y="303922"/>
                </a:lnTo>
                <a:lnTo>
                  <a:pt x="331951" y="298763"/>
                </a:lnTo>
                <a:lnTo>
                  <a:pt x="343029" y="290147"/>
                </a:lnTo>
                <a:lnTo>
                  <a:pt x="351527" y="278062"/>
                </a:lnTo>
                <a:lnTo>
                  <a:pt x="353752" y="273713"/>
                </a:lnTo>
                <a:lnTo>
                  <a:pt x="354779" y="270947"/>
                </a:lnTo>
                <a:lnTo>
                  <a:pt x="303454" y="270943"/>
                </a:lnTo>
                <a:lnTo>
                  <a:pt x="296903" y="269100"/>
                </a:lnTo>
                <a:lnTo>
                  <a:pt x="290442" y="266426"/>
                </a:lnTo>
                <a:lnTo>
                  <a:pt x="284888" y="263930"/>
                </a:lnTo>
                <a:lnTo>
                  <a:pt x="234897" y="242985"/>
                </a:lnTo>
                <a:close/>
              </a:path>
              <a:path w="476250" h="374014">
                <a:moveTo>
                  <a:pt x="354298" y="34851"/>
                </a:moveTo>
                <a:lnTo>
                  <a:pt x="303708" y="34851"/>
                </a:lnTo>
                <a:lnTo>
                  <a:pt x="311869" y="36013"/>
                </a:lnTo>
                <a:lnTo>
                  <a:pt x="317865" y="39544"/>
                </a:lnTo>
                <a:lnTo>
                  <a:pt x="321560" y="45506"/>
                </a:lnTo>
                <a:lnTo>
                  <a:pt x="322822" y="53964"/>
                </a:lnTo>
                <a:lnTo>
                  <a:pt x="322822" y="262010"/>
                </a:lnTo>
                <a:lnTo>
                  <a:pt x="318101" y="268812"/>
                </a:lnTo>
                <a:lnTo>
                  <a:pt x="309277" y="270947"/>
                </a:lnTo>
                <a:lnTo>
                  <a:pt x="354780" y="270943"/>
                </a:lnTo>
                <a:lnTo>
                  <a:pt x="356804" y="265492"/>
                </a:lnTo>
                <a:lnTo>
                  <a:pt x="356804" y="48655"/>
                </a:lnTo>
                <a:lnTo>
                  <a:pt x="355636" y="38535"/>
                </a:lnTo>
                <a:lnTo>
                  <a:pt x="354298" y="34851"/>
                </a:lnTo>
                <a:close/>
              </a:path>
              <a:path w="476250" h="374014">
                <a:moveTo>
                  <a:pt x="145483" y="107060"/>
                </a:moveTo>
                <a:lnTo>
                  <a:pt x="110439" y="107060"/>
                </a:lnTo>
                <a:lnTo>
                  <a:pt x="110439" y="199446"/>
                </a:lnTo>
                <a:lnTo>
                  <a:pt x="145483" y="199446"/>
                </a:lnTo>
                <a:lnTo>
                  <a:pt x="145483" y="107060"/>
                </a:lnTo>
                <a:close/>
              </a:path>
              <a:path w="476250" h="374014">
                <a:moveTo>
                  <a:pt x="304037" y="0"/>
                </a:moveTo>
                <a:lnTo>
                  <a:pt x="265507" y="12579"/>
                </a:lnTo>
                <a:lnTo>
                  <a:pt x="167241" y="54227"/>
                </a:lnTo>
                <a:lnTo>
                  <a:pt x="126038" y="72218"/>
                </a:lnTo>
                <a:lnTo>
                  <a:pt x="126552" y="73136"/>
                </a:lnTo>
                <a:lnTo>
                  <a:pt x="212124" y="73136"/>
                </a:lnTo>
                <a:lnTo>
                  <a:pt x="277529" y="45050"/>
                </a:lnTo>
                <a:lnTo>
                  <a:pt x="303708" y="34851"/>
                </a:lnTo>
                <a:lnTo>
                  <a:pt x="354298" y="34851"/>
                </a:lnTo>
                <a:lnTo>
                  <a:pt x="352384" y="29578"/>
                </a:lnTo>
                <a:lnTo>
                  <a:pt x="347427" y="21596"/>
                </a:lnTo>
                <a:lnTo>
                  <a:pt x="341145" y="14402"/>
                </a:lnTo>
                <a:lnTo>
                  <a:pt x="322753" y="2173"/>
                </a:lnTo>
                <a:lnTo>
                  <a:pt x="304037" y="0"/>
                </a:lnTo>
                <a:close/>
              </a:path>
              <a:path w="476250" h="374014">
                <a:moveTo>
                  <a:pt x="465781" y="135732"/>
                </a:moveTo>
                <a:lnTo>
                  <a:pt x="381080" y="135732"/>
                </a:lnTo>
                <a:lnTo>
                  <a:pt x="373794" y="143017"/>
                </a:lnTo>
                <a:lnTo>
                  <a:pt x="373794" y="162924"/>
                </a:lnTo>
                <a:lnTo>
                  <a:pt x="381974" y="169713"/>
                </a:lnTo>
                <a:lnTo>
                  <a:pt x="460871" y="169713"/>
                </a:lnTo>
                <a:lnTo>
                  <a:pt x="468350" y="166972"/>
                </a:lnTo>
                <a:lnTo>
                  <a:pt x="474134" y="159987"/>
                </a:lnTo>
                <a:lnTo>
                  <a:pt x="475756" y="150617"/>
                </a:lnTo>
                <a:lnTo>
                  <a:pt x="470751" y="140718"/>
                </a:lnTo>
                <a:lnTo>
                  <a:pt x="467646" y="137473"/>
                </a:lnTo>
                <a:lnTo>
                  <a:pt x="465781" y="135732"/>
                </a:lnTo>
                <a:close/>
              </a:path>
              <a:path w="476250" h="374014">
                <a:moveTo>
                  <a:pt x="398639" y="203695"/>
                </a:moveTo>
                <a:lnTo>
                  <a:pt x="381639" y="203695"/>
                </a:lnTo>
                <a:lnTo>
                  <a:pt x="373794" y="211539"/>
                </a:lnTo>
                <a:lnTo>
                  <a:pt x="373794" y="222498"/>
                </a:lnTo>
                <a:lnTo>
                  <a:pt x="373498" y="225251"/>
                </a:lnTo>
                <a:lnTo>
                  <a:pt x="405196" y="252851"/>
                </a:lnTo>
                <a:lnTo>
                  <a:pt x="407641" y="255249"/>
                </a:lnTo>
                <a:lnTo>
                  <a:pt x="411809" y="258065"/>
                </a:lnTo>
                <a:lnTo>
                  <a:pt x="421301" y="265284"/>
                </a:lnTo>
                <a:lnTo>
                  <a:pt x="434439" y="275526"/>
                </a:lnTo>
                <a:lnTo>
                  <a:pt x="447465" y="284683"/>
                </a:lnTo>
                <a:lnTo>
                  <a:pt x="456623" y="288648"/>
                </a:lnTo>
                <a:lnTo>
                  <a:pt x="469979" y="284788"/>
                </a:lnTo>
                <a:lnTo>
                  <a:pt x="475469" y="275783"/>
                </a:lnTo>
                <a:lnTo>
                  <a:pt x="474734" y="265501"/>
                </a:lnTo>
                <a:lnTo>
                  <a:pt x="469412" y="257805"/>
                </a:lnTo>
                <a:lnTo>
                  <a:pt x="465623" y="255066"/>
                </a:lnTo>
                <a:lnTo>
                  <a:pt x="462280" y="252798"/>
                </a:lnTo>
                <a:lnTo>
                  <a:pt x="398022" y="204623"/>
                </a:lnTo>
                <a:lnTo>
                  <a:pt x="398639" y="203695"/>
                </a:lnTo>
                <a:close/>
              </a:path>
              <a:path w="476250" h="374014">
                <a:moveTo>
                  <a:pt x="456623" y="16798"/>
                </a:moveTo>
                <a:lnTo>
                  <a:pt x="447960" y="20781"/>
                </a:lnTo>
                <a:lnTo>
                  <a:pt x="434720" y="29935"/>
                </a:lnTo>
                <a:lnTo>
                  <a:pt x="421396" y="40067"/>
                </a:lnTo>
                <a:lnTo>
                  <a:pt x="412477" y="46985"/>
                </a:lnTo>
                <a:lnTo>
                  <a:pt x="395269" y="59583"/>
                </a:lnTo>
                <a:lnTo>
                  <a:pt x="385675" y="66782"/>
                </a:lnTo>
                <a:lnTo>
                  <a:pt x="379188" y="72100"/>
                </a:lnTo>
                <a:lnTo>
                  <a:pt x="375649" y="75429"/>
                </a:lnTo>
                <a:lnTo>
                  <a:pt x="373794" y="78304"/>
                </a:lnTo>
                <a:lnTo>
                  <a:pt x="373794" y="83697"/>
                </a:lnTo>
                <a:lnTo>
                  <a:pt x="374978" y="91427"/>
                </a:lnTo>
                <a:lnTo>
                  <a:pt x="378457" y="97087"/>
                </a:lnTo>
                <a:lnTo>
                  <a:pt x="384117" y="100566"/>
                </a:lnTo>
                <a:lnTo>
                  <a:pt x="391847" y="101751"/>
                </a:lnTo>
                <a:lnTo>
                  <a:pt x="397582" y="100417"/>
                </a:lnTo>
                <a:lnTo>
                  <a:pt x="403427" y="97044"/>
                </a:lnTo>
                <a:lnTo>
                  <a:pt x="409323" y="92574"/>
                </a:lnTo>
                <a:lnTo>
                  <a:pt x="415209" y="87947"/>
                </a:lnTo>
                <a:lnTo>
                  <a:pt x="469412" y="47639"/>
                </a:lnTo>
                <a:lnTo>
                  <a:pt x="474833" y="39607"/>
                </a:lnTo>
                <a:lnTo>
                  <a:pt x="475448" y="29363"/>
                </a:lnTo>
                <a:lnTo>
                  <a:pt x="469847" y="20546"/>
                </a:lnTo>
                <a:lnTo>
                  <a:pt x="456623" y="16798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300512" y="8445165"/>
            <a:ext cx="546735" cy="344805"/>
          </a:xfrm>
          <a:custGeom>
            <a:avLst/>
            <a:gdLst/>
            <a:ahLst/>
            <a:cxnLst/>
            <a:rect l="l" t="t" r="r" b="b"/>
            <a:pathLst>
              <a:path w="546734" h="344804">
                <a:moveTo>
                  <a:pt x="214927" y="186148"/>
                </a:moveTo>
                <a:lnTo>
                  <a:pt x="177674" y="233514"/>
                </a:lnTo>
                <a:lnTo>
                  <a:pt x="159223" y="283047"/>
                </a:lnTo>
                <a:lnTo>
                  <a:pt x="152632" y="323096"/>
                </a:lnTo>
                <a:lnTo>
                  <a:pt x="151836" y="340997"/>
                </a:lnTo>
                <a:lnTo>
                  <a:pt x="151879" y="344575"/>
                </a:lnTo>
                <a:lnTo>
                  <a:pt x="422257" y="344575"/>
                </a:lnTo>
                <a:lnTo>
                  <a:pt x="422115" y="340997"/>
                </a:lnTo>
                <a:lnTo>
                  <a:pt x="412450" y="271312"/>
                </a:lnTo>
                <a:lnTo>
                  <a:pt x="408680" y="261483"/>
                </a:lnTo>
                <a:lnTo>
                  <a:pt x="249054" y="261483"/>
                </a:lnTo>
                <a:lnTo>
                  <a:pt x="249054" y="214481"/>
                </a:lnTo>
                <a:lnTo>
                  <a:pt x="273677" y="214481"/>
                </a:lnTo>
                <a:lnTo>
                  <a:pt x="272727" y="214361"/>
                </a:lnTo>
                <a:lnTo>
                  <a:pt x="264979" y="212631"/>
                </a:lnTo>
                <a:lnTo>
                  <a:pt x="222847" y="192425"/>
                </a:lnTo>
                <a:lnTo>
                  <a:pt x="215967" y="187042"/>
                </a:lnTo>
                <a:lnTo>
                  <a:pt x="215416" y="186624"/>
                </a:lnTo>
                <a:lnTo>
                  <a:pt x="214927" y="186148"/>
                </a:lnTo>
                <a:close/>
              </a:path>
              <a:path w="546734" h="344804">
                <a:moveTo>
                  <a:pt x="55069" y="189308"/>
                </a:moveTo>
                <a:lnTo>
                  <a:pt x="22531" y="230657"/>
                </a:lnTo>
                <a:lnTo>
                  <a:pt x="6416" y="273921"/>
                </a:lnTo>
                <a:lnTo>
                  <a:pt x="42" y="322624"/>
                </a:lnTo>
                <a:lnTo>
                  <a:pt x="0" y="327695"/>
                </a:lnTo>
                <a:lnTo>
                  <a:pt x="140397" y="327695"/>
                </a:lnTo>
                <a:lnTo>
                  <a:pt x="143737" y="299335"/>
                </a:lnTo>
                <a:lnTo>
                  <a:pt x="151892" y="265272"/>
                </a:lnTo>
                <a:lnTo>
                  <a:pt x="164437" y="235179"/>
                </a:lnTo>
                <a:lnTo>
                  <a:pt x="119697" y="235179"/>
                </a:lnTo>
                <a:lnTo>
                  <a:pt x="100873" y="232204"/>
                </a:lnTo>
                <a:lnTo>
                  <a:pt x="84455" y="223912"/>
                </a:lnTo>
                <a:lnTo>
                  <a:pt x="71366" y="211247"/>
                </a:lnTo>
                <a:lnTo>
                  <a:pt x="62526" y="195152"/>
                </a:lnTo>
                <a:lnTo>
                  <a:pt x="59769" y="193185"/>
                </a:lnTo>
                <a:lnTo>
                  <a:pt x="57657" y="191516"/>
                </a:lnTo>
                <a:lnTo>
                  <a:pt x="56357" y="190441"/>
                </a:lnTo>
                <a:lnTo>
                  <a:pt x="55981" y="190084"/>
                </a:lnTo>
                <a:lnTo>
                  <a:pt x="55503" y="189725"/>
                </a:lnTo>
                <a:lnTo>
                  <a:pt x="55069" y="189308"/>
                </a:lnTo>
                <a:close/>
              </a:path>
              <a:path w="546734" h="344804">
                <a:moveTo>
                  <a:pt x="420270" y="219132"/>
                </a:moveTo>
                <a:lnTo>
                  <a:pt x="430011" y="234761"/>
                </a:lnTo>
                <a:lnTo>
                  <a:pt x="430129" y="235179"/>
                </a:lnTo>
                <a:lnTo>
                  <a:pt x="423568" y="273355"/>
                </a:lnTo>
                <a:lnTo>
                  <a:pt x="427033" y="287210"/>
                </a:lnTo>
                <a:lnTo>
                  <a:pt x="429563" y="300361"/>
                </a:lnTo>
                <a:lnTo>
                  <a:pt x="431311" y="312326"/>
                </a:lnTo>
                <a:lnTo>
                  <a:pt x="432427" y="322624"/>
                </a:lnTo>
                <a:lnTo>
                  <a:pt x="546379" y="322624"/>
                </a:lnTo>
                <a:lnTo>
                  <a:pt x="546422" y="319939"/>
                </a:lnTo>
                <a:lnTo>
                  <a:pt x="545507" y="306360"/>
                </a:lnTo>
                <a:lnTo>
                  <a:pt x="539723" y="276352"/>
                </a:lnTo>
                <a:lnTo>
                  <a:pt x="539308" y="275322"/>
                </a:lnTo>
                <a:lnTo>
                  <a:pt x="454909" y="275322"/>
                </a:lnTo>
                <a:lnTo>
                  <a:pt x="448664" y="235179"/>
                </a:lnTo>
                <a:lnTo>
                  <a:pt x="448682" y="235000"/>
                </a:lnTo>
                <a:lnTo>
                  <a:pt x="457213" y="221162"/>
                </a:lnTo>
                <a:lnTo>
                  <a:pt x="436967" y="221162"/>
                </a:lnTo>
                <a:lnTo>
                  <a:pt x="435188" y="221101"/>
                </a:lnTo>
                <a:lnTo>
                  <a:pt x="433423" y="220982"/>
                </a:lnTo>
                <a:lnTo>
                  <a:pt x="430202" y="220803"/>
                </a:lnTo>
                <a:lnTo>
                  <a:pt x="427028" y="220386"/>
                </a:lnTo>
                <a:lnTo>
                  <a:pt x="423908" y="219849"/>
                </a:lnTo>
                <a:lnTo>
                  <a:pt x="420270" y="219132"/>
                </a:lnTo>
                <a:close/>
              </a:path>
              <a:path w="546734" h="344804">
                <a:moveTo>
                  <a:pt x="495125" y="202371"/>
                </a:moveTo>
                <a:lnTo>
                  <a:pt x="493525" y="203863"/>
                </a:lnTo>
                <a:lnTo>
                  <a:pt x="491867" y="205295"/>
                </a:lnTo>
                <a:lnTo>
                  <a:pt x="490150" y="206686"/>
                </a:lnTo>
                <a:lnTo>
                  <a:pt x="454909" y="275322"/>
                </a:lnTo>
                <a:lnTo>
                  <a:pt x="539308" y="275322"/>
                </a:lnTo>
                <a:lnTo>
                  <a:pt x="524634" y="238894"/>
                </a:lnTo>
                <a:lnTo>
                  <a:pt x="495803" y="202968"/>
                </a:lnTo>
                <a:lnTo>
                  <a:pt x="495125" y="202371"/>
                </a:lnTo>
                <a:close/>
              </a:path>
              <a:path w="546734" h="344804">
                <a:moveTo>
                  <a:pt x="287038" y="242159"/>
                </a:moveTo>
                <a:lnTo>
                  <a:pt x="249054" y="261483"/>
                </a:lnTo>
                <a:lnTo>
                  <a:pt x="325023" y="261483"/>
                </a:lnTo>
                <a:lnTo>
                  <a:pt x="287038" y="242159"/>
                </a:lnTo>
                <a:close/>
              </a:path>
              <a:path w="546734" h="344804">
                <a:moveTo>
                  <a:pt x="387217" y="214481"/>
                </a:moveTo>
                <a:lnTo>
                  <a:pt x="325023" y="214481"/>
                </a:lnTo>
                <a:lnTo>
                  <a:pt x="325023" y="261483"/>
                </a:lnTo>
                <a:lnTo>
                  <a:pt x="408680" y="261483"/>
                </a:lnTo>
                <a:lnTo>
                  <a:pt x="394747" y="225165"/>
                </a:lnTo>
                <a:lnTo>
                  <a:pt x="387217" y="214481"/>
                </a:lnTo>
                <a:close/>
              </a:path>
              <a:path w="546734" h="344804">
                <a:moveTo>
                  <a:pt x="184071" y="189786"/>
                </a:moveTo>
                <a:lnTo>
                  <a:pt x="183235" y="190501"/>
                </a:lnTo>
                <a:lnTo>
                  <a:pt x="182514" y="191158"/>
                </a:lnTo>
                <a:lnTo>
                  <a:pt x="181721" y="191814"/>
                </a:lnTo>
                <a:lnTo>
                  <a:pt x="181327" y="192172"/>
                </a:lnTo>
                <a:lnTo>
                  <a:pt x="180940" y="192470"/>
                </a:lnTo>
                <a:lnTo>
                  <a:pt x="180547" y="192828"/>
                </a:lnTo>
                <a:lnTo>
                  <a:pt x="178130" y="194676"/>
                </a:lnTo>
                <a:lnTo>
                  <a:pt x="176657" y="195691"/>
                </a:lnTo>
                <a:lnTo>
                  <a:pt x="167761" y="211574"/>
                </a:lnTo>
                <a:lnTo>
                  <a:pt x="154702" y="224069"/>
                </a:lnTo>
                <a:lnTo>
                  <a:pt x="138380" y="232246"/>
                </a:lnTo>
                <a:lnTo>
                  <a:pt x="119697" y="235179"/>
                </a:lnTo>
                <a:lnTo>
                  <a:pt x="164437" y="235179"/>
                </a:lnTo>
                <a:lnTo>
                  <a:pt x="166894" y="229285"/>
                </a:lnTo>
                <a:lnTo>
                  <a:pt x="190772" y="195152"/>
                </a:lnTo>
                <a:lnTo>
                  <a:pt x="187972" y="192590"/>
                </a:lnTo>
                <a:lnTo>
                  <a:pt x="185610" y="190799"/>
                </a:lnTo>
                <a:lnTo>
                  <a:pt x="184071" y="189786"/>
                </a:lnTo>
                <a:close/>
              </a:path>
              <a:path w="546734" h="344804">
                <a:moveTo>
                  <a:pt x="273677" y="214481"/>
                </a:moveTo>
                <a:lnTo>
                  <a:pt x="249054" y="214481"/>
                </a:lnTo>
                <a:lnTo>
                  <a:pt x="287038" y="234761"/>
                </a:lnTo>
                <a:lnTo>
                  <a:pt x="323347" y="215376"/>
                </a:lnTo>
                <a:lnTo>
                  <a:pt x="280764" y="215376"/>
                </a:lnTo>
                <a:lnTo>
                  <a:pt x="273677" y="214481"/>
                </a:lnTo>
                <a:close/>
              </a:path>
              <a:path w="546734" h="344804">
                <a:moveTo>
                  <a:pt x="458684" y="218776"/>
                </a:moveTo>
                <a:lnTo>
                  <a:pt x="452289" y="220327"/>
                </a:lnTo>
                <a:lnTo>
                  <a:pt x="445614" y="221162"/>
                </a:lnTo>
                <a:lnTo>
                  <a:pt x="457213" y="221162"/>
                </a:lnTo>
                <a:lnTo>
                  <a:pt x="458684" y="218776"/>
                </a:lnTo>
                <a:close/>
              </a:path>
              <a:path w="546734" h="344804">
                <a:moveTo>
                  <a:pt x="362607" y="186684"/>
                </a:moveTo>
                <a:lnTo>
                  <a:pt x="361655" y="187519"/>
                </a:lnTo>
                <a:lnTo>
                  <a:pt x="360743" y="188353"/>
                </a:lnTo>
                <a:lnTo>
                  <a:pt x="358568" y="190143"/>
                </a:lnTo>
                <a:lnTo>
                  <a:pt x="322125" y="209638"/>
                </a:lnTo>
                <a:lnTo>
                  <a:pt x="301067" y="214540"/>
                </a:lnTo>
                <a:lnTo>
                  <a:pt x="298472" y="214958"/>
                </a:lnTo>
                <a:lnTo>
                  <a:pt x="295817" y="215137"/>
                </a:lnTo>
                <a:lnTo>
                  <a:pt x="291314" y="215376"/>
                </a:lnTo>
                <a:lnTo>
                  <a:pt x="323347" y="215376"/>
                </a:lnTo>
                <a:lnTo>
                  <a:pt x="325023" y="214481"/>
                </a:lnTo>
                <a:lnTo>
                  <a:pt x="387217" y="214481"/>
                </a:lnTo>
                <a:lnTo>
                  <a:pt x="375852" y="198355"/>
                </a:lnTo>
                <a:lnTo>
                  <a:pt x="362607" y="186684"/>
                </a:lnTo>
                <a:close/>
              </a:path>
              <a:path w="546734" h="344804">
                <a:moveTo>
                  <a:pt x="442197" y="50982"/>
                </a:moveTo>
                <a:lnTo>
                  <a:pt x="429075" y="52063"/>
                </a:lnTo>
                <a:lnTo>
                  <a:pt x="416632" y="55194"/>
                </a:lnTo>
                <a:lnTo>
                  <a:pt x="405045" y="60200"/>
                </a:lnTo>
                <a:lnTo>
                  <a:pt x="394489" y="66910"/>
                </a:lnTo>
                <a:lnTo>
                  <a:pt x="397240" y="75616"/>
                </a:lnTo>
                <a:lnTo>
                  <a:pt x="399250" y="84625"/>
                </a:lnTo>
                <a:lnTo>
                  <a:pt x="400482" y="93902"/>
                </a:lnTo>
                <a:lnTo>
                  <a:pt x="400901" y="103415"/>
                </a:lnTo>
                <a:lnTo>
                  <a:pt x="399106" y="122899"/>
                </a:lnTo>
                <a:lnTo>
                  <a:pt x="393954" y="141231"/>
                </a:lnTo>
                <a:lnTo>
                  <a:pt x="385771" y="158088"/>
                </a:lnTo>
                <a:lnTo>
                  <a:pt x="374883" y="173144"/>
                </a:lnTo>
                <a:lnTo>
                  <a:pt x="387376" y="188353"/>
                </a:lnTo>
                <a:lnTo>
                  <a:pt x="403211" y="200068"/>
                </a:lnTo>
                <a:lnTo>
                  <a:pt x="421699" y="207610"/>
                </a:lnTo>
                <a:lnTo>
                  <a:pt x="442154" y="210305"/>
                </a:lnTo>
                <a:lnTo>
                  <a:pt x="473128" y="204036"/>
                </a:lnTo>
                <a:lnTo>
                  <a:pt x="498455" y="186952"/>
                </a:lnTo>
                <a:lnTo>
                  <a:pt x="515550" y="161637"/>
                </a:lnTo>
                <a:lnTo>
                  <a:pt x="521828" y="130673"/>
                </a:lnTo>
                <a:lnTo>
                  <a:pt x="515568" y="99677"/>
                </a:lnTo>
                <a:lnTo>
                  <a:pt x="498489" y="74347"/>
                </a:lnTo>
                <a:lnTo>
                  <a:pt x="473172" y="57256"/>
                </a:lnTo>
                <a:lnTo>
                  <a:pt x="442197" y="50982"/>
                </a:lnTo>
                <a:close/>
              </a:path>
              <a:path w="546734" h="344804">
                <a:moveTo>
                  <a:pt x="119806" y="27868"/>
                </a:moveTo>
                <a:lnTo>
                  <a:pt x="85335" y="34844"/>
                </a:lnTo>
                <a:lnTo>
                  <a:pt x="57154" y="53861"/>
                </a:lnTo>
                <a:lnTo>
                  <a:pt x="38138" y="82048"/>
                </a:lnTo>
                <a:lnTo>
                  <a:pt x="31160" y="116538"/>
                </a:lnTo>
                <a:lnTo>
                  <a:pt x="38138" y="150996"/>
                </a:lnTo>
                <a:lnTo>
                  <a:pt x="57154" y="179175"/>
                </a:lnTo>
                <a:lnTo>
                  <a:pt x="85335" y="198195"/>
                </a:lnTo>
                <a:lnTo>
                  <a:pt x="119806" y="205175"/>
                </a:lnTo>
                <a:lnTo>
                  <a:pt x="142795" y="202133"/>
                </a:lnTo>
                <a:lnTo>
                  <a:pt x="163531" y="193550"/>
                </a:lnTo>
                <a:lnTo>
                  <a:pt x="181235" y="180237"/>
                </a:lnTo>
                <a:lnTo>
                  <a:pt x="195129" y="163003"/>
                </a:lnTo>
                <a:lnTo>
                  <a:pt x="185861" y="145080"/>
                </a:lnTo>
                <a:lnTo>
                  <a:pt x="178812" y="121353"/>
                </a:lnTo>
                <a:lnTo>
                  <a:pt x="177565" y="92056"/>
                </a:lnTo>
                <a:lnTo>
                  <a:pt x="185700" y="57424"/>
                </a:lnTo>
                <a:lnTo>
                  <a:pt x="172229" y="45176"/>
                </a:lnTo>
                <a:lnTo>
                  <a:pt x="156472" y="35864"/>
                </a:lnTo>
                <a:lnTo>
                  <a:pt x="138856" y="29943"/>
                </a:lnTo>
                <a:lnTo>
                  <a:pt x="119806" y="27868"/>
                </a:lnTo>
                <a:close/>
              </a:path>
              <a:path w="546734" h="344804">
                <a:moveTo>
                  <a:pt x="289561" y="0"/>
                </a:moveTo>
                <a:lnTo>
                  <a:pt x="250056" y="8005"/>
                </a:lnTo>
                <a:lnTo>
                  <a:pt x="217769" y="29799"/>
                </a:lnTo>
                <a:lnTo>
                  <a:pt x="195988" y="62084"/>
                </a:lnTo>
                <a:lnTo>
                  <a:pt x="188002" y="101565"/>
                </a:lnTo>
                <a:lnTo>
                  <a:pt x="196009" y="141067"/>
                </a:lnTo>
                <a:lnTo>
                  <a:pt x="217800" y="173360"/>
                </a:lnTo>
                <a:lnTo>
                  <a:pt x="250095" y="195155"/>
                </a:lnTo>
                <a:lnTo>
                  <a:pt x="289561" y="203148"/>
                </a:lnTo>
                <a:lnTo>
                  <a:pt x="309536" y="201163"/>
                </a:lnTo>
                <a:lnTo>
                  <a:pt x="345857" y="186078"/>
                </a:lnTo>
                <a:lnTo>
                  <a:pt x="374113" y="157815"/>
                </a:lnTo>
                <a:lnTo>
                  <a:pt x="389179" y="121501"/>
                </a:lnTo>
                <a:lnTo>
                  <a:pt x="391125" y="101565"/>
                </a:lnTo>
                <a:lnTo>
                  <a:pt x="383127" y="62066"/>
                </a:lnTo>
                <a:lnTo>
                  <a:pt x="361338" y="29778"/>
                </a:lnTo>
                <a:lnTo>
                  <a:pt x="329052" y="7993"/>
                </a:lnTo>
                <a:lnTo>
                  <a:pt x="289561" y="0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0" name="object 190"/>
          <p:cNvGrpSpPr/>
          <p:nvPr/>
        </p:nvGrpSpPr>
        <p:grpSpPr>
          <a:xfrm>
            <a:off x="8445972" y="1480094"/>
            <a:ext cx="418465" cy="418465"/>
            <a:chOff x="8445972" y="1480094"/>
            <a:chExt cx="418465" cy="418465"/>
          </a:xfrm>
        </p:grpSpPr>
        <p:sp>
          <p:nvSpPr>
            <p:cNvPr id="191" name="object 191"/>
            <p:cNvSpPr/>
            <p:nvPr/>
          </p:nvSpPr>
          <p:spPr>
            <a:xfrm>
              <a:off x="8489288" y="1480094"/>
              <a:ext cx="355600" cy="359410"/>
            </a:xfrm>
            <a:custGeom>
              <a:avLst/>
              <a:gdLst/>
              <a:ahLst/>
              <a:cxnLst/>
              <a:rect l="l" t="t" r="r" b="b"/>
              <a:pathLst>
                <a:path w="355600" h="359410">
                  <a:moveTo>
                    <a:pt x="117166" y="0"/>
                  </a:moveTo>
                  <a:lnTo>
                    <a:pt x="0" y="119103"/>
                  </a:lnTo>
                  <a:lnTo>
                    <a:pt x="4714" y="129638"/>
                  </a:lnTo>
                  <a:lnTo>
                    <a:pt x="11781" y="138195"/>
                  </a:lnTo>
                  <a:lnTo>
                    <a:pt x="28548" y="153560"/>
                  </a:lnTo>
                  <a:lnTo>
                    <a:pt x="137988" y="264003"/>
                  </a:lnTo>
                  <a:lnTo>
                    <a:pt x="182133" y="308050"/>
                  </a:lnTo>
                  <a:lnTo>
                    <a:pt x="217429" y="342468"/>
                  </a:lnTo>
                  <a:lnTo>
                    <a:pt x="236268" y="359312"/>
                  </a:lnTo>
                  <a:lnTo>
                    <a:pt x="254014" y="343961"/>
                  </a:lnTo>
                  <a:lnTo>
                    <a:pt x="279947" y="318459"/>
                  </a:lnTo>
                  <a:lnTo>
                    <a:pt x="327823" y="269726"/>
                  </a:lnTo>
                  <a:lnTo>
                    <a:pt x="343621" y="255168"/>
                  </a:lnTo>
                  <a:lnTo>
                    <a:pt x="350413" y="246862"/>
                  </a:lnTo>
                  <a:lnTo>
                    <a:pt x="355379" y="236262"/>
                  </a:lnTo>
                  <a:lnTo>
                    <a:pt x="117166" y="0"/>
                  </a:lnTo>
                  <a:close/>
                </a:path>
              </a:pathLst>
            </a:custGeom>
            <a:solidFill>
              <a:srgbClr val="383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445972" y="1674017"/>
              <a:ext cx="189014" cy="224455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760998" y="1753676"/>
              <a:ext cx="103315" cy="102436"/>
            </a:xfrm>
            <a:prstGeom prst="rect">
              <a:avLst/>
            </a:prstGeom>
          </p:spPr>
        </p:pic>
      </p:grpSp>
      <p:sp>
        <p:nvSpPr>
          <p:cNvPr id="194" name="object 194"/>
          <p:cNvSpPr/>
          <p:nvPr/>
        </p:nvSpPr>
        <p:spPr>
          <a:xfrm>
            <a:off x="8416941" y="9574521"/>
            <a:ext cx="476884" cy="419734"/>
          </a:xfrm>
          <a:custGeom>
            <a:avLst/>
            <a:gdLst/>
            <a:ahLst/>
            <a:cxnLst/>
            <a:rect l="l" t="t" r="r" b="b"/>
            <a:pathLst>
              <a:path w="476884" h="419734">
                <a:moveTo>
                  <a:pt x="255635" y="21406"/>
                </a:moveTo>
                <a:lnTo>
                  <a:pt x="223549" y="21406"/>
                </a:lnTo>
                <a:lnTo>
                  <a:pt x="227034" y="26566"/>
                </a:lnTo>
                <a:lnTo>
                  <a:pt x="227034" y="376036"/>
                </a:lnTo>
                <a:lnTo>
                  <a:pt x="221036" y="379140"/>
                </a:lnTo>
                <a:lnTo>
                  <a:pt x="215320" y="382880"/>
                </a:lnTo>
                <a:lnTo>
                  <a:pt x="180798" y="404197"/>
                </a:lnTo>
                <a:lnTo>
                  <a:pt x="172026" y="409384"/>
                </a:lnTo>
                <a:lnTo>
                  <a:pt x="165748" y="411672"/>
                </a:lnTo>
                <a:lnTo>
                  <a:pt x="165611" y="417861"/>
                </a:lnTo>
                <a:lnTo>
                  <a:pt x="189470" y="419004"/>
                </a:lnTo>
                <a:lnTo>
                  <a:pt x="233560" y="419212"/>
                </a:lnTo>
                <a:lnTo>
                  <a:pt x="315089" y="418791"/>
                </a:lnTo>
                <a:lnTo>
                  <a:pt x="311111" y="413628"/>
                </a:lnTo>
                <a:lnTo>
                  <a:pt x="306431" y="410520"/>
                </a:lnTo>
                <a:lnTo>
                  <a:pt x="305780" y="410336"/>
                </a:lnTo>
                <a:lnTo>
                  <a:pt x="301702" y="407846"/>
                </a:lnTo>
                <a:lnTo>
                  <a:pt x="300403" y="406860"/>
                </a:lnTo>
                <a:lnTo>
                  <a:pt x="260474" y="382559"/>
                </a:lnTo>
                <a:lnTo>
                  <a:pt x="253876" y="378631"/>
                </a:lnTo>
                <a:lnTo>
                  <a:pt x="248439" y="374340"/>
                </a:lnTo>
                <a:lnTo>
                  <a:pt x="248439" y="32022"/>
                </a:lnTo>
                <a:lnTo>
                  <a:pt x="249218" y="27573"/>
                </a:lnTo>
                <a:lnTo>
                  <a:pt x="251967" y="23431"/>
                </a:lnTo>
                <a:lnTo>
                  <a:pt x="255635" y="21406"/>
                </a:lnTo>
                <a:close/>
              </a:path>
              <a:path w="476884" h="419734">
                <a:moveTo>
                  <a:pt x="396935" y="21406"/>
                </a:moveTo>
                <a:lnTo>
                  <a:pt x="354532" y="21406"/>
                </a:lnTo>
                <a:lnTo>
                  <a:pt x="359921" y="24376"/>
                </a:lnTo>
                <a:lnTo>
                  <a:pt x="358319" y="32068"/>
                </a:lnTo>
                <a:lnTo>
                  <a:pt x="352808" y="42650"/>
                </a:lnTo>
                <a:lnTo>
                  <a:pt x="346470" y="54291"/>
                </a:lnTo>
                <a:lnTo>
                  <a:pt x="288056" y="165549"/>
                </a:lnTo>
                <a:lnTo>
                  <a:pt x="285069" y="171461"/>
                </a:lnTo>
                <a:lnTo>
                  <a:pt x="283747" y="176374"/>
                </a:lnTo>
                <a:lnTo>
                  <a:pt x="285035" y="181804"/>
                </a:lnTo>
                <a:lnTo>
                  <a:pt x="289778" y="189462"/>
                </a:lnTo>
                <a:lnTo>
                  <a:pt x="293127" y="194095"/>
                </a:lnTo>
                <a:lnTo>
                  <a:pt x="295726" y="196054"/>
                </a:lnTo>
                <a:lnTo>
                  <a:pt x="298832" y="199952"/>
                </a:lnTo>
                <a:lnTo>
                  <a:pt x="323378" y="220243"/>
                </a:lnTo>
                <a:lnTo>
                  <a:pt x="325633" y="221542"/>
                </a:lnTo>
                <a:lnTo>
                  <a:pt x="353881" y="233062"/>
                </a:lnTo>
                <a:lnTo>
                  <a:pt x="383043" y="236273"/>
                </a:lnTo>
                <a:lnTo>
                  <a:pt x="412036" y="231548"/>
                </a:lnTo>
                <a:lnTo>
                  <a:pt x="439776" y="219258"/>
                </a:lnTo>
                <a:lnTo>
                  <a:pt x="442050" y="217901"/>
                </a:lnTo>
                <a:lnTo>
                  <a:pt x="443127" y="216948"/>
                </a:lnTo>
                <a:lnTo>
                  <a:pt x="445205" y="215379"/>
                </a:lnTo>
                <a:lnTo>
                  <a:pt x="454700" y="207682"/>
                </a:lnTo>
                <a:lnTo>
                  <a:pt x="464926" y="197830"/>
                </a:lnTo>
                <a:lnTo>
                  <a:pt x="473103" y="187113"/>
                </a:lnTo>
                <a:lnTo>
                  <a:pt x="476447" y="176823"/>
                </a:lnTo>
                <a:lnTo>
                  <a:pt x="312308" y="176823"/>
                </a:lnTo>
                <a:lnTo>
                  <a:pt x="308930" y="175179"/>
                </a:lnTo>
                <a:lnTo>
                  <a:pt x="308930" y="172169"/>
                </a:lnTo>
                <a:lnTo>
                  <a:pt x="310966" y="165549"/>
                </a:lnTo>
                <a:lnTo>
                  <a:pt x="315755" y="155591"/>
                </a:lnTo>
                <a:lnTo>
                  <a:pt x="321317" y="145080"/>
                </a:lnTo>
                <a:lnTo>
                  <a:pt x="325674" y="136799"/>
                </a:lnTo>
                <a:lnTo>
                  <a:pt x="327177" y="133770"/>
                </a:lnTo>
                <a:lnTo>
                  <a:pt x="328402" y="132078"/>
                </a:lnTo>
                <a:lnTo>
                  <a:pt x="330030" y="129055"/>
                </a:lnTo>
                <a:lnTo>
                  <a:pt x="376423" y="40127"/>
                </a:lnTo>
                <a:lnTo>
                  <a:pt x="376898" y="39179"/>
                </a:lnTo>
                <a:lnTo>
                  <a:pt x="380589" y="37227"/>
                </a:lnTo>
                <a:lnTo>
                  <a:pt x="405500" y="37227"/>
                </a:lnTo>
                <a:lnTo>
                  <a:pt x="397149" y="21772"/>
                </a:lnTo>
                <a:lnTo>
                  <a:pt x="396935" y="21406"/>
                </a:lnTo>
                <a:close/>
              </a:path>
              <a:path w="476884" h="419734">
                <a:moveTo>
                  <a:pt x="364768" y="0"/>
                </a:moveTo>
                <a:lnTo>
                  <a:pt x="108841" y="0"/>
                </a:lnTo>
                <a:lnTo>
                  <a:pt x="93697" y="3265"/>
                </a:lnTo>
                <a:lnTo>
                  <a:pt x="84165" y="11515"/>
                </a:lnTo>
                <a:lnTo>
                  <a:pt x="77709" y="22428"/>
                </a:lnTo>
                <a:lnTo>
                  <a:pt x="71796" y="33683"/>
                </a:lnTo>
                <a:lnTo>
                  <a:pt x="69430" y="37567"/>
                </a:lnTo>
                <a:lnTo>
                  <a:pt x="38454" y="97307"/>
                </a:lnTo>
                <a:lnTo>
                  <a:pt x="24128" y="123975"/>
                </a:lnTo>
                <a:lnTo>
                  <a:pt x="10799" y="149511"/>
                </a:lnTo>
                <a:lnTo>
                  <a:pt x="0" y="175179"/>
                </a:lnTo>
                <a:lnTo>
                  <a:pt x="1417" y="182251"/>
                </a:lnTo>
                <a:lnTo>
                  <a:pt x="45045" y="223785"/>
                </a:lnTo>
                <a:lnTo>
                  <a:pt x="80315" y="235057"/>
                </a:lnTo>
                <a:lnTo>
                  <a:pt x="118112" y="233751"/>
                </a:lnTo>
                <a:lnTo>
                  <a:pt x="155673" y="219002"/>
                </a:lnTo>
                <a:lnTo>
                  <a:pt x="189435" y="185964"/>
                </a:lnTo>
                <a:lnTo>
                  <a:pt x="190799" y="176823"/>
                </a:lnTo>
                <a:lnTo>
                  <a:pt x="25083" y="176823"/>
                </a:lnTo>
                <a:lnTo>
                  <a:pt x="22381" y="173607"/>
                </a:lnTo>
                <a:lnTo>
                  <a:pt x="24900" y="165842"/>
                </a:lnTo>
                <a:lnTo>
                  <a:pt x="30249" y="155591"/>
                </a:lnTo>
                <a:lnTo>
                  <a:pt x="34383" y="147967"/>
                </a:lnTo>
                <a:lnTo>
                  <a:pt x="48043" y="122540"/>
                </a:lnTo>
                <a:lnTo>
                  <a:pt x="54468" y="110182"/>
                </a:lnTo>
                <a:lnTo>
                  <a:pt x="61990" y="95339"/>
                </a:lnTo>
                <a:lnTo>
                  <a:pt x="69372" y="80922"/>
                </a:lnTo>
                <a:lnTo>
                  <a:pt x="75379" y="69840"/>
                </a:lnTo>
                <a:lnTo>
                  <a:pt x="92056" y="38590"/>
                </a:lnTo>
                <a:lnTo>
                  <a:pt x="94603" y="36096"/>
                </a:lnTo>
                <a:lnTo>
                  <a:pt x="119683" y="36096"/>
                </a:lnTo>
                <a:lnTo>
                  <a:pt x="116654" y="30330"/>
                </a:lnTo>
                <a:lnTo>
                  <a:pt x="114944" y="27399"/>
                </a:lnTo>
                <a:lnTo>
                  <a:pt x="112598" y="21406"/>
                </a:lnTo>
                <a:lnTo>
                  <a:pt x="396935" y="21406"/>
                </a:lnTo>
                <a:lnTo>
                  <a:pt x="390570" y="10495"/>
                </a:lnTo>
                <a:lnTo>
                  <a:pt x="385835" y="5949"/>
                </a:lnTo>
                <a:lnTo>
                  <a:pt x="380139" y="2664"/>
                </a:lnTo>
                <a:lnTo>
                  <a:pt x="373208" y="671"/>
                </a:lnTo>
                <a:lnTo>
                  <a:pt x="364768" y="0"/>
                </a:lnTo>
                <a:close/>
              </a:path>
              <a:path w="476884" h="419734">
                <a:moveTo>
                  <a:pt x="119683" y="36096"/>
                </a:moveTo>
                <a:lnTo>
                  <a:pt x="94603" y="36096"/>
                </a:lnTo>
                <a:lnTo>
                  <a:pt x="97288" y="37504"/>
                </a:lnTo>
                <a:lnTo>
                  <a:pt x="100771" y="43437"/>
                </a:lnTo>
                <a:lnTo>
                  <a:pt x="129104" y="97307"/>
                </a:lnTo>
                <a:lnTo>
                  <a:pt x="130837" y="100806"/>
                </a:lnTo>
                <a:lnTo>
                  <a:pt x="132296" y="102846"/>
                </a:lnTo>
                <a:lnTo>
                  <a:pt x="133980" y="106081"/>
                </a:lnTo>
                <a:lnTo>
                  <a:pt x="138541" y="114990"/>
                </a:lnTo>
                <a:lnTo>
                  <a:pt x="143101" y="123975"/>
                </a:lnTo>
                <a:lnTo>
                  <a:pt x="147741" y="132868"/>
                </a:lnTo>
                <a:lnTo>
                  <a:pt x="152541" y="141499"/>
                </a:lnTo>
                <a:lnTo>
                  <a:pt x="155919" y="147313"/>
                </a:lnTo>
                <a:lnTo>
                  <a:pt x="158163" y="153498"/>
                </a:lnTo>
                <a:lnTo>
                  <a:pt x="167891" y="174475"/>
                </a:lnTo>
                <a:lnTo>
                  <a:pt x="164681" y="176823"/>
                </a:lnTo>
                <a:lnTo>
                  <a:pt x="190799" y="176823"/>
                </a:lnTo>
                <a:lnTo>
                  <a:pt x="191150" y="174475"/>
                </a:lnTo>
                <a:lnTo>
                  <a:pt x="191207" y="173607"/>
                </a:lnTo>
                <a:lnTo>
                  <a:pt x="184855" y="159492"/>
                </a:lnTo>
                <a:lnTo>
                  <a:pt x="173049" y="137742"/>
                </a:lnTo>
                <a:lnTo>
                  <a:pt x="169686" y="130960"/>
                </a:lnTo>
                <a:lnTo>
                  <a:pt x="166111" y="124816"/>
                </a:lnTo>
                <a:lnTo>
                  <a:pt x="162818" y="118192"/>
                </a:lnTo>
                <a:lnTo>
                  <a:pt x="119683" y="36096"/>
                </a:lnTo>
                <a:close/>
              </a:path>
              <a:path w="476884" h="419734">
                <a:moveTo>
                  <a:pt x="405500" y="37227"/>
                </a:moveTo>
                <a:lnTo>
                  <a:pt x="380589" y="37227"/>
                </a:lnTo>
                <a:lnTo>
                  <a:pt x="386096" y="40140"/>
                </a:lnTo>
                <a:lnTo>
                  <a:pt x="387784" y="47083"/>
                </a:lnTo>
                <a:lnTo>
                  <a:pt x="390503" y="52441"/>
                </a:lnTo>
                <a:lnTo>
                  <a:pt x="417358" y="103302"/>
                </a:lnTo>
                <a:lnTo>
                  <a:pt x="432102" y="130960"/>
                </a:lnTo>
                <a:lnTo>
                  <a:pt x="445428" y="156718"/>
                </a:lnTo>
                <a:lnTo>
                  <a:pt x="451319" y="170308"/>
                </a:lnTo>
                <a:lnTo>
                  <a:pt x="451329" y="173727"/>
                </a:lnTo>
                <a:lnTo>
                  <a:pt x="451924" y="176823"/>
                </a:lnTo>
                <a:lnTo>
                  <a:pt x="476447" y="176823"/>
                </a:lnTo>
                <a:lnTo>
                  <a:pt x="474387" y="169051"/>
                </a:lnTo>
                <a:lnTo>
                  <a:pt x="469558" y="158802"/>
                </a:lnTo>
                <a:lnTo>
                  <a:pt x="459694" y="140529"/>
                </a:lnTo>
                <a:lnTo>
                  <a:pt x="457540" y="136195"/>
                </a:lnTo>
                <a:lnTo>
                  <a:pt x="455551" y="132395"/>
                </a:lnTo>
                <a:lnTo>
                  <a:pt x="453221" y="128388"/>
                </a:lnTo>
                <a:lnTo>
                  <a:pt x="428368" y="80653"/>
                </a:lnTo>
                <a:lnTo>
                  <a:pt x="421131" y="66655"/>
                </a:lnTo>
                <a:lnTo>
                  <a:pt x="409030" y="43760"/>
                </a:lnTo>
                <a:lnTo>
                  <a:pt x="405500" y="37227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5" name="object 19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478496" y="9574837"/>
            <a:ext cx="414739" cy="419099"/>
          </a:xfrm>
          <a:prstGeom prst="rect">
            <a:avLst/>
          </a:prstGeom>
        </p:spPr>
      </p:pic>
      <p:sp>
        <p:nvSpPr>
          <p:cNvPr id="196" name="object 196"/>
          <p:cNvSpPr/>
          <p:nvPr/>
        </p:nvSpPr>
        <p:spPr>
          <a:xfrm>
            <a:off x="4434240" y="1497050"/>
            <a:ext cx="503555" cy="384810"/>
          </a:xfrm>
          <a:custGeom>
            <a:avLst/>
            <a:gdLst/>
            <a:ahLst/>
            <a:cxnLst/>
            <a:rect l="l" t="t" r="r" b="b"/>
            <a:pathLst>
              <a:path w="503554" h="384810">
                <a:moveTo>
                  <a:pt x="57167" y="0"/>
                </a:moveTo>
                <a:lnTo>
                  <a:pt x="25911" y="31290"/>
                </a:lnTo>
                <a:lnTo>
                  <a:pt x="25911" y="269123"/>
                </a:lnTo>
                <a:lnTo>
                  <a:pt x="28178" y="280809"/>
                </a:lnTo>
                <a:lnTo>
                  <a:pt x="34389" y="290452"/>
                </a:lnTo>
                <a:lnTo>
                  <a:pt x="43651" y="297197"/>
                </a:lnTo>
                <a:lnTo>
                  <a:pt x="55072" y="300193"/>
                </a:lnTo>
                <a:lnTo>
                  <a:pt x="15503" y="334047"/>
                </a:lnTo>
                <a:lnTo>
                  <a:pt x="10933" y="336131"/>
                </a:lnTo>
                <a:lnTo>
                  <a:pt x="7061" y="339454"/>
                </a:lnTo>
                <a:lnTo>
                  <a:pt x="4335" y="343606"/>
                </a:lnTo>
                <a:lnTo>
                  <a:pt x="3990" y="343898"/>
                </a:lnTo>
                <a:lnTo>
                  <a:pt x="4170" y="343898"/>
                </a:lnTo>
                <a:lnTo>
                  <a:pt x="1569" y="347995"/>
                </a:lnTo>
                <a:lnTo>
                  <a:pt x="0" y="352832"/>
                </a:lnTo>
                <a:lnTo>
                  <a:pt x="26406" y="384463"/>
                </a:lnTo>
                <a:lnTo>
                  <a:pt x="476840" y="384463"/>
                </a:lnTo>
                <a:lnTo>
                  <a:pt x="487118" y="382390"/>
                </a:lnTo>
                <a:lnTo>
                  <a:pt x="495514" y="376735"/>
                </a:lnTo>
                <a:lnTo>
                  <a:pt x="501176" y="368344"/>
                </a:lnTo>
                <a:lnTo>
                  <a:pt x="501504" y="366719"/>
                </a:lnTo>
                <a:lnTo>
                  <a:pt x="33832" y="366716"/>
                </a:lnTo>
                <a:lnTo>
                  <a:pt x="31529" y="364393"/>
                </a:lnTo>
                <a:lnTo>
                  <a:pt x="31531" y="358634"/>
                </a:lnTo>
                <a:lnTo>
                  <a:pt x="33832" y="356310"/>
                </a:lnTo>
                <a:lnTo>
                  <a:pt x="502994" y="356309"/>
                </a:lnTo>
                <a:lnTo>
                  <a:pt x="502123" y="350418"/>
                </a:lnTo>
                <a:lnTo>
                  <a:pt x="498958" y="343665"/>
                </a:lnTo>
                <a:lnTo>
                  <a:pt x="494095" y="338124"/>
                </a:lnTo>
                <a:lnTo>
                  <a:pt x="488150" y="334287"/>
                </a:lnTo>
                <a:lnTo>
                  <a:pt x="30016" y="334287"/>
                </a:lnTo>
                <a:lnTo>
                  <a:pt x="64133" y="305070"/>
                </a:lnTo>
                <a:lnTo>
                  <a:pt x="455107" y="305070"/>
                </a:lnTo>
                <a:lnTo>
                  <a:pt x="449449" y="300055"/>
                </a:lnTo>
                <a:lnTo>
                  <a:pt x="460417" y="296774"/>
                </a:lnTo>
                <a:lnTo>
                  <a:pt x="469268" y="290003"/>
                </a:lnTo>
                <a:lnTo>
                  <a:pt x="475181" y="280526"/>
                </a:lnTo>
                <a:lnTo>
                  <a:pt x="477334" y="269123"/>
                </a:lnTo>
                <a:lnTo>
                  <a:pt x="477334" y="253741"/>
                </a:lnTo>
                <a:lnTo>
                  <a:pt x="54335" y="253741"/>
                </a:lnTo>
                <a:lnTo>
                  <a:pt x="54335" y="46655"/>
                </a:lnTo>
                <a:lnTo>
                  <a:pt x="477336" y="46655"/>
                </a:lnTo>
                <a:lnTo>
                  <a:pt x="477336" y="31290"/>
                </a:lnTo>
                <a:lnTo>
                  <a:pt x="477073" y="29983"/>
                </a:lnTo>
                <a:lnTo>
                  <a:pt x="248443" y="29983"/>
                </a:lnTo>
                <a:lnTo>
                  <a:pt x="245914" y="27408"/>
                </a:lnTo>
                <a:lnTo>
                  <a:pt x="245915" y="21081"/>
                </a:lnTo>
                <a:lnTo>
                  <a:pt x="248443" y="18507"/>
                </a:lnTo>
                <a:lnTo>
                  <a:pt x="474473" y="18507"/>
                </a:lnTo>
                <a:lnTo>
                  <a:pt x="468187" y="9169"/>
                </a:lnTo>
                <a:lnTo>
                  <a:pt x="458244" y="2460"/>
                </a:lnTo>
                <a:lnTo>
                  <a:pt x="446072" y="1"/>
                </a:lnTo>
                <a:lnTo>
                  <a:pt x="57167" y="0"/>
                </a:lnTo>
                <a:close/>
              </a:path>
              <a:path w="503554" h="384810">
                <a:moveTo>
                  <a:pt x="60298" y="356309"/>
                </a:moveTo>
                <a:lnTo>
                  <a:pt x="39596" y="356309"/>
                </a:lnTo>
                <a:lnTo>
                  <a:pt x="41922" y="358634"/>
                </a:lnTo>
                <a:lnTo>
                  <a:pt x="41926" y="364393"/>
                </a:lnTo>
                <a:lnTo>
                  <a:pt x="39594" y="366719"/>
                </a:lnTo>
                <a:lnTo>
                  <a:pt x="60298" y="366719"/>
                </a:lnTo>
                <a:lnTo>
                  <a:pt x="54561" y="366716"/>
                </a:lnTo>
                <a:lnTo>
                  <a:pt x="52233" y="364393"/>
                </a:lnTo>
                <a:lnTo>
                  <a:pt x="52235" y="358634"/>
                </a:lnTo>
                <a:lnTo>
                  <a:pt x="54560" y="356310"/>
                </a:lnTo>
                <a:lnTo>
                  <a:pt x="60298" y="356309"/>
                </a:lnTo>
                <a:close/>
              </a:path>
              <a:path w="503554" h="384810">
                <a:moveTo>
                  <a:pt x="82477" y="356309"/>
                </a:moveTo>
                <a:lnTo>
                  <a:pt x="60298" y="356309"/>
                </a:lnTo>
                <a:lnTo>
                  <a:pt x="62645" y="358634"/>
                </a:lnTo>
                <a:lnTo>
                  <a:pt x="62647" y="364393"/>
                </a:lnTo>
                <a:lnTo>
                  <a:pt x="60298" y="366719"/>
                </a:lnTo>
                <a:lnTo>
                  <a:pt x="82476" y="366719"/>
                </a:lnTo>
                <a:lnTo>
                  <a:pt x="76715" y="366716"/>
                </a:lnTo>
                <a:lnTo>
                  <a:pt x="74399" y="364393"/>
                </a:lnTo>
                <a:lnTo>
                  <a:pt x="74400" y="358634"/>
                </a:lnTo>
                <a:lnTo>
                  <a:pt x="76713" y="356310"/>
                </a:lnTo>
                <a:lnTo>
                  <a:pt x="82477" y="356309"/>
                </a:lnTo>
                <a:close/>
              </a:path>
              <a:path w="503554" h="384810">
                <a:moveTo>
                  <a:pt x="270311" y="356309"/>
                </a:moveTo>
                <a:lnTo>
                  <a:pt x="82477" y="356309"/>
                </a:lnTo>
                <a:lnTo>
                  <a:pt x="84792" y="358634"/>
                </a:lnTo>
                <a:lnTo>
                  <a:pt x="84795" y="364393"/>
                </a:lnTo>
                <a:lnTo>
                  <a:pt x="82476" y="366719"/>
                </a:lnTo>
                <a:lnTo>
                  <a:pt x="273180" y="366719"/>
                </a:lnTo>
                <a:lnTo>
                  <a:pt x="223463" y="366716"/>
                </a:lnTo>
                <a:lnTo>
                  <a:pt x="221136" y="364393"/>
                </a:lnTo>
                <a:lnTo>
                  <a:pt x="221136" y="358634"/>
                </a:lnTo>
                <a:lnTo>
                  <a:pt x="223463" y="356310"/>
                </a:lnTo>
                <a:lnTo>
                  <a:pt x="270311" y="356309"/>
                </a:lnTo>
                <a:close/>
              </a:path>
              <a:path w="503554" h="384810">
                <a:moveTo>
                  <a:pt x="502994" y="356309"/>
                </a:moveTo>
                <a:lnTo>
                  <a:pt x="273180" y="356309"/>
                </a:lnTo>
                <a:lnTo>
                  <a:pt x="275544" y="358634"/>
                </a:lnTo>
                <a:lnTo>
                  <a:pt x="275547" y="364393"/>
                </a:lnTo>
                <a:lnTo>
                  <a:pt x="273180" y="366719"/>
                </a:lnTo>
                <a:lnTo>
                  <a:pt x="501505" y="366716"/>
                </a:lnTo>
                <a:lnTo>
                  <a:pt x="503253" y="358064"/>
                </a:lnTo>
                <a:lnTo>
                  <a:pt x="502994" y="356309"/>
                </a:lnTo>
                <a:close/>
              </a:path>
              <a:path w="503554" h="384810">
                <a:moveTo>
                  <a:pt x="455107" y="305070"/>
                </a:moveTo>
                <a:lnTo>
                  <a:pt x="440627" y="305070"/>
                </a:lnTo>
                <a:lnTo>
                  <a:pt x="473567" y="334287"/>
                </a:lnTo>
                <a:lnTo>
                  <a:pt x="488150" y="334287"/>
                </a:lnTo>
                <a:lnTo>
                  <a:pt x="487804" y="334047"/>
                </a:lnTo>
                <a:lnTo>
                  <a:pt x="455107" y="305070"/>
                </a:lnTo>
                <a:close/>
              </a:path>
              <a:path w="503554" h="384810">
                <a:moveTo>
                  <a:pt x="430040" y="305070"/>
                </a:moveTo>
                <a:lnTo>
                  <a:pt x="74202" y="305070"/>
                </a:lnTo>
                <a:lnTo>
                  <a:pt x="45290" y="329215"/>
                </a:lnTo>
                <a:lnTo>
                  <a:pt x="457967" y="329215"/>
                </a:lnTo>
                <a:lnTo>
                  <a:pt x="430040" y="305070"/>
                </a:lnTo>
                <a:close/>
              </a:path>
              <a:path w="503554" h="384810">
                <a:moveTo>
                  <a:pt x="477336" y="46655"/>
                </a:moveTo>
                <a:lnTo>
                  <a:pt x="448901" y="46655"/>
                </a:lnTo>
                <a:lnTo>
                  <a:pt x="448901" y="253741"/>
                </a:lnTo>
                <a:lnTo>
                  <a:pt x="477334" y="253741"/>
                </a:lnTo>
                <a:lnTo>
                  <a:pt x="477336" y="46655"/>
                </a:lnTo>
                <a:close/>
              </a:path>
              <a:path w="503554" h="384810">
                <a:moveTo>
                  <a:pt x="474473" y="18507"/>
                </a:moveTo>
                <a:lnTo>
                  <a:pt x="254803" y="18507"/>
                </a:lnTo>
                <a:lnTo>
                  <a:pt x="257336" y="21081"/>
                </a:lnTo>
                <a:lnTo>
                  <a:pt x="257339" y="27408"/>
                </a:lnTo>
                <a:lnTo>
                  <a:pt x="254803" y="29983"/>
                </a:lnTo>
                <a:lnTo>
                  <a:pt x="477073" y="29983"/>
                </a:lnTo>
                <a:lnTo>
                  <a:pt x="474882" y="19115"/>
                </a:lnTo>
                <a:lnTo>
                  <a:pt x="474473" y="18507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661362" y="1601901"/>
            <a:ext cx="49530" cy="109855"/>
          </a:xfrm>
          <a:custGeom>
            <a:avLst/>
            <a:gdLst/>
            <a:ahLst/>
            <a:cxnLst/>
            <a:rect l="l" t="t" r="r" b="b"/>
            <a:pathLst>
              <a:path w="49529" h="109855">
                <a:moveTo>
                  <a:pt x="35098" y="0"/>
                </a:moveTo>
                <a:lnTo>
                  <a:pt x="13839" y="0"/>
                </a:lnTo>
                <a:lnTo>
                  <a:pt x="7110" y="716"/>
                </a:lnTo>
                <a:lnTo>
                  <a:pt x="1432" y="3556"/>
                </a:lnTo>
                <a:lnTo>
                  <a:pt x="0" y="6921"/>
                </a:lnTo>
                <a:lnTo>
                  <a:pt x="0" y="12239"/>
                </a:lnTo>
                <a:lnTo>
                  <a:pt x="8589" y="74992"/>
                </a:lnTo>
                <a:lnTo>
                  <a:pt x="40394" y="74992"/>
                </a:lnTo>
                <a:lnTo>
                  <a:pt x="49008" y="12239"/>
                </a:lnTo>
                <a:lnTo>
                  <a:pt x="49008" y="6921"/>
                </a:lnTo>
                <a:lnTo>
                  <a:pt x="47576" y="3556"/>
                </a:lnTo>
                <a:lnTo>
                  <a:pt x="41849" y="716"/>
                </a:lnTo>
                <a:lnTo>
                  <a:pt x="35098" y="0"/>
                </a:lnTo>
                <a:close/>
              </a:path>
              <a:path w="49529" h="109855">
                <a:moveTo>
                  <a:pt x="37436" y="81434"/>
                </a:moveTo>
                <a:lnTo>
                  <a:pt x="11524" y="81434"/>
                </a:lnTo>
                <a:lnTo>
                  <a:pt x="9545" y="82244"/>
                </a:lnTo>
                <a:lnTo>
                  <a:pt x="7921" y="83891"/>
                </a:lnTo>
                <a:lnTo>
                  <a:pt x="6274" y="85514"/>
                </a:lnTo>
                <a:lnTo>
                  <a:pt x="5465" y="87494"/>
                </a:lnTo>
                <a:lnTo>
                  <a:pt x="5465" y="103337"/>
                </a:lnTo>
                <a:lnTo>
                  <a:pt x="6274" y="105317"/>
                </a:lnTo>
                <a:lnTo>
                  <a:pt x="7921" y="106940"/>
                </a:lnTo>
                <a:lnTo>
                  <a:pt x="9545" y="108585"/>
                </a:lnTo>
                <a:lnTo>
                  <a:pt x="11524" y="109397"/>
                </a:lnTo>
                <a:lnTo>
                  <a:pt x="37436" y="109397"/>
                </a:lnTo>
                <a:lnTo>
                  <a:pt x="39416" y="108585"/>
                </a:lnTo>
                <a:lnTo>
                  <a:pt x="41038" y="106940"/>
                </a:lnTo>
                <a:lnTo>
                  <a:pt x="42685" y="105317"/>
                </a:lnTo>
                <a:lnTo>
                  <a:pt x="43496" y="103337"/>
                </a:lnTo>
                <a:lnTo>
                  <a:pt x="43496" y="87494"/>
                </a:lnTo>
                <a:lnTo>
                  <a:pt x="42685" y="85514"/>
                </a:lnTo>
                <a:lnTo>
                  <a:pt x="41038" y="83891"/>
                </a:lnTo>
                <a:lnTo>
                  <a:pt x="39416" y="82244"/>
                </a:lnTo>
                <a:lnTo>
                  <a:pt x="37436" y="81434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6490" y="1506116"/>
            <a:ext cx="281940" cy="366395"/>
          </a:xfrm>
          <a:custGeom>
            <a:avLst/>
            <a:gdLst/>
            <a:ahLst/>
            <a:cxnLst/>
            <a:rect l="l" t="t" r="r" b="b"/>
            <a:pathLst>
              <a:path w="281940" h="366394">
                <a:moveTo>
                  <a:pt x="137655" y="0"/>
                </a:moveTo>
                <a:lnTo>
                  <a:pt x="118643" y="0"/>
                </a:lnTo>
                <a:lnTo>
                  <a:pt x="118643" y="130187"/>
                </a:lnTo>
                <a:lnTo>
                  <a:pt x="116776" y="129425"/>
                </a:lnTo>
                <a:lnTo>
                  <a:pt x="114998" y="128638"/>
                </a:lnTo>
                <a:lnTo>
                  <a:pt x="113398" y="127812"/>
                </a:lnTo>
                <a:lnTo>
                  <a:pt x="100634" y="116763"/>
                </a:lnTo>
                <a:lnTo>
                  <a:pt x="97536" y="103682"/>
                </a:lnTo>
                <a:lnTo>
                  <a:pt x="103670" y="91224"/>
                </a:lnTo>
                <a:lnTo>
                  <a:pt x="118630" y="82042"/>
                </a:lnTo>
                <a:lnTo>
                  <a:pt x="118643" y="130187"/>
                </a:lnTo>
                <a:lnTo>
                  <a:pt x="118643" y="0"/>
                </a:lnTo>
                <a:lnTo>
                  <a:pt x="118630" y="23253"/>
                </a:lnTo>
                <a:lnTo>
                  <a:pt x="79641" y="31000"/>
                </a:lnTo>
                <a:lnTo>
                  <a:pt x="46024" y="47332"/>
                </a:lnTo>
                <a:lnTo>
                  <a:pt x="22072" y="73685"/>
                </a:lnTo>
                <a:lnTo>
                  <a:pt x="12014" y="111493"/>
                </a:lnTo>
                <a:lnTo>
                  <a:pt x="19977" y="152882"/>
                </a:lnTo>
                <a:lnTo>
                  <a:pt x="44056" y="180568"/>
                </a:lnTo>
                <a:lnTo>
                  <a:pt x="78765" y="198335"/>
                </a:lnTo>
                <a:lnTo>
                  <a:pt x="118656" y="210007"/>
                </a:lnTo>
                <a:lnTo>
                  <a:pt x="118668" y="283260"/>
                </a:lnTo>
                <a:lnTo>
                  <a:pt x="103073" y="271627"/>
                </a:lnTo>
                <a:lnTo>
                  <a:pt x="94830" y="257429"/>
                </a:lnTo>
                <a:lnTo>
                  <a:pt x="91605" y="245427"/>
                </a:lnTo>
                <a:lnTo>
                  <a:pt x="91046" y="240360"/>
                </a:lnTo>
                <a:lnTo>
                  <a:pt x="0" y="250685"/>
                </a:lnTo>
                <a:lnTo>
                  <a:pt x="13550" y="291376"/>
                </a:lnTo>
                <a:lnTo>
                  <a:pt x="40779" y="318884"/>
                </a:lnTo>
                <a:lnTo>
                  <a:pt x="77279" y="335089"/>
                </a:lnTo>
                <a:lnTo>
                  <a:pt x="118668" y="341922"/>
                </a:lnTo>
                <a:lnTo>
                  <a:pt x="118681" y="366344"/>
                </a:lnTo>
                <a:lnTo>
                  <a:pt x="137655" y="366344"/>
                </a:lnTo>
                <a:lnTo>
                  <a:pt x="137655" y="283260"/>
                </a:lnTo>
                <a:lnTo>
                  <a:pt x="137655" y="130187"/>
                </a:lnTo>
                <a:lnTo>
                  <a:pt x="137655" y="82042"/>
                </a:lnTo>
                <a:lnTo>
                  <a:pt x="137655" y="0"/>
                </a:lnTo>
                <a:close/>
              </a:path>
              <a:path w="281940" h="366394">
                <a:moveTo>
                  <a:pt x="281470" y="257416"/>
                </a:moveTo>
                <a:lnTo>
                  <a:pt x="279869" y="219240"/>
                </a:lnTo>
                <a:lnTo>
                  <a:pt x="257733" y="185343"/>
                </a:lnTo>
                <a:lnTo>
                  <a:pt x="211518" y="157962"/>
                </a:lnTo>
                <a:lnTo>
                  <a:pt x="195389" y="152374"/>
                </a:lnTo>
                <a:lnTo>
                  <a:pt x="195389" y="260057"/>
                </a:lnTo>
                <a:lnTo>
                  <a:pt x="190119" y="270649"/>
                </a:lnTo>
                <a:lnTo>
                  <a:pt x="179108" y="279552"/>
                </a:lnTo>
                <a:lnTo>
                  <a:pt x="162280" y="285584"/>
                </a:lnTo>
                <a:lnTo>
                  <a:pt x="162267" y="221957"/>
                </a:lnTo>
                <a:lnTo>
                  <a:pt x="195021" y="248920"/>
                </a:lnTo>
                <a:lnTo>
                  <a:pt x="195389" y="260057"/>
                </a:lnTo>
                <a:lnTo>
                  <a:pt x="195389" y="152374"/>
                </a:lnTo>
                <a:lnTo>
                  <a:pt x="186537" y="149301"/>
                </a:lnTo>
                <a:lnTo>
                  <a:pt x="162255" y="142646"/>
                </a:lnTo>
                <a:lnTo>
                  <a:pt x="162255" y="83426"/>
                </a:lnTo>
                <a:lnTo>
                  <a:pt x="173634" y="91401"/>
                </a:lnTo>
                <a:lnTo>
                  <a:pt x="180467" y="100330"/>
                </a:lnTo>
                <a:lnTo>
                  <a:pt x="183807" y="107607"/>
                </a:lnTo>
                <a:lnTo>
                  <a:pt x="184696" y="110604"/>
                </a:lnTo>
                <a:lnTo>
                  <a:pt x="273189" y="95999"/>
                </a:lnTo>
                <a:lnTo>
                  <a:pt x="235635" y="46101"/>
                </a:lnTo>
                <a:lnTo>
                  <a:pt x="162255" y="22999"/>
                </a:lnTo>
                <a:lnTo>
                  <a:pt x="162242" y="0"/>
                </a:lnTo>
                <a:lnTo>
                  <a:pt x="146913" y="0"/>
                </a:lnTo>
                <a:lnTo>
                  <a:pt x="146913" y="366344"/>
                </a:lnTo>
                <a:lnTo>
                  <a:pt x="162293" y="366344"/>
                </a:lnTo>
                <a:lnTo>
                  <a:pt x="162293" y="341109"/>
                </a:lnTo>
                <a:lnTo>
                  <a:pt x="184988" y="337947"/>
                </a:lnTo>
                <a:lnTo>
                  <a:pt x="222846" y="327571"/>
                </a:lnTo>
                <a:lnTo>
                  <a:pt x="265836" y="293484"/>
                </a:lnTo>
                <a:lnTo>
                  <a:pt x="269265" y="285584"/>
                </a:lnTo>
                <a:lnTo>
                  <a:pt x="281470" y="257416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6045" y="5461562"/>
            <a:ext cx="264160" cy="448945"/>
          </a:xfrm>
          <a:custGeom>
            <a:avLst/>
            <a:gdLst/>
            <a:ahLst/>
            <a:cxnLst/>
            <a:rect l="l" t="t" r="r" b="b"/>
            <a:pathLst>
              <a:path w="264159" h="448945">
                <a:moveTo>
                  <a:pt x="263861" y="93062"/>
                </a:moveTo>
                <a:lnTo>
                  <a:pt x="144054" y="93062"/>
                </a:lnTo>
                <a:lnTo>
                  <a:pt x="149898" y="94868"/>
                </a:lnTo>
                <a:lnTo>
                  <a:pt x="157971" y="102091"/>
                </a:lnTo>
                <a:lnTo>
                  <a:pt x="159906" y="107084"/>
                </a:lnTo>
                <a:lnTo>
                  <a:pt x="159989" y="121425"/>
                </a:lnTo>
                <a:lnTo>
                  <a:pt x="157334" y="128651"/>
                </a:lnTo>
                <a:lnTo>
                  <a:pt x="129957" y="156909"/>
                </a:lnTo>
                <a:lnTo>
                  <a:pt x="118027" y="166152"/>
                </a:lnTo>
                <a:lnTo>
                  <a:pt x="94559" y="185000"/>
                </a:lnTo>
                <a:lnTo>
                  <a:pt x="59255" y="218753"/>
                </a:lnTo>
                <a:lnTo>
                  <a:pt x="32414" y="263051"/>
                </a:lnTo>
                <a:lnTo>
                  <a:pt x="27408" y="293739"/>
                </a:lnTo>
                <a:lnTo>
                  <a:pt x="27408" y="303514"/>
                </a:lnTo>
                <a:lnTo>
                  <a:pt x="29745" y="308718"/>
                </a:lnTo>
                <a:lnTo>
                  <a:pt x="34524" y="312012"/>
                </a:lnTo>
                <a:lnTo>
                  <a:pt x="39306" y="315200"/>
                </a:lnTo>
                <a:lnTo>
                  <a:pt x="47380" y="316792"/>
                </a:lnTo>
                <a:lnTo>
                  <a:pt x="59597" y="316792"/>
                </a:lnTo>
                <a:lnTo>
                  <a:pt x="61296" y="316687"/>
                </a:lnTo>
                <a:lnTo>
                  <a:pt x="66291" y="316261"/>
                </a:lnTo>
                <a:lnTo>
                  <a:pt x="68201" y="316156"/>
                </a:lnTo>
                <a:lnTo>
                  <a:pt x="74364" y="316156"/>
                </a:lnTo>
                <a:lnTo>
                  <a:pt x="83882" y="315399"/>
                </a:lnTo>
                <a:lnTo>
                  <a:pt x="115477" y="301495"/>
                </a:lnTo>
                <a:lnTo>
                  <a:pt x="117390" y="298732"/>
                </a:lnTo>
                <a:lnTo>
                  <a:pt x="151361" y="254303"/>
                </a:lnTo>
                <a:lnTo>
                  <a:pt x="171038" y="235523"/>
                </a:lnTo>
                <a:lnTo>
                  <a:pt x="171887" y="234673"/>
                </a:lnTo>
                <a:lnTo>
                  <a:pt x="217595" y="189338"/>
                </a:lnTo>
                <a:lnTo>
                  <a:pt x="245296" y="154360"/>
                </a:lnTo>
                <a:lnTo>
                  <a:pt x="262820" y="109378"/>
                </a:lnTo>
                <a:lnTo>
                  <a:pt x="263912" y="95386"/>
                </a:lnTo>
                <a:lnTo>
                  <a:pt x="263861" y="93062"/>
                </a:lnTo>
                <a:close/>
              </a:path>
              <a:path w="264159" h="448945">
                <a:moveTo>
                  <a:pt x="145435" y="0"/>
                </a:moveTo>
                <a:lnTo>
                  <a:pt x="92995" y="7476"/>
                </a:lnTo>
                <a:lnTo>
                  <a:pt x="49079" y="29851"/>
                </a:lnTo>
                <a:lnTo>
                  <a:pt x="17288" y="64126"/>
                </a:lnTo>
                <a:lnTo>
                  <a:pt x="1274" y="107084"/>
                </a:lnTo>
                <a:lnTo>
                  <a:pt x="637" y="110802"/>
                </a:lnTo>
                <a:lnTo>
                  <a:pt x="424" y="111865"/>
                </a:lnTo>
                <a:lnTo>
                  <a:pt x="106" y="116008"/>
                </a:lnTo>
                <a:lnTo>
                  <a:pt x="0" y="133113"/>
                </a:lnTo>
                <a:lnTo>
                  <a:pt x="2549" y="141080"/>
                </a:lnTo>
                <a:lnTo>
                  <a:pt x="47592" y="150959"/>
                </a:lnTo>
                <a:lnTo>
                  <a:pt x="52266" y="150959"/>
                </a:lnTo>
                <a:lnTo>
                  <a:pt x="92104" y="140230"/>
                </a:lnTo>
                <a:lnTo>
                  <a:pt x="93699" y="134493"/>
                </a:lnTo>
                <a:lnTo>
                  <a:pt x="94974" y="131307"/>
                </a:lnTo>
                <a:lnTo>
                  <a:pt x="115772" y="98305"/>
                </a:lnTo>
                <a:lnTo>
                  <a:pt x="136298" y="93062"/>
                </a:lnTo>
                <a:lnTo>
                  <a:pt x="263861" y="93062"/>
                </a:lnTo>
                <a:lnTo>
                  <a:pt x="261924" y="74436"/>
                </a:lnTo>
                <a:lnTo>
                  <a:pt x="230955" y="26347"/>
                </a:lnTo>
                <a:lnTo>
                  <a:pt x="193095" y="6600"/>
                </a:lnTo>
                <a:lnTo>
                  <a:pt x="170495" y="1651"/>
                </a:lnTo>
                <a:lnTo>
                  <a:pt x="145435" y="0"/>
                </a:lnTo>
                <a:close/>
              </a:path>
              <a:path w="264159" h="448945">
                <a:moveTo>
                  <a:pt x="59810" y="332091"/>
                </a:moveTo>
                <a:lnTo>
                  <a:pt x="18908" y="352488"/>
                </a:lnTo>
                <a:lnTo>
                  <a:pt x="2371" y="387387"/>
                </a:lnTo>
                <a:lnTo>
                  <a:pt x="1274" y="400932"/>
                </a:lnTo>
                <a:lnTo>
                  <a:pt x="2049" y="411108"/>
                </a:lnTo>
                <a:lnTo>
                  <a:pt x="27780" y="445510"/>
                </a:lnTo>
                <a:lnTo>
                  <a:pt x="45786" y="448844"/>
                </a:lnTo>
                <a:lnTo>
                  <a:pt x="57176" y="447547"/>
                </a:lnTo>
                <a:lnTo>
                  <a:pt x="93819" y="417049"/>
                </a:lnTo>
                <a:lnTo>
                  <a:pt x="103365" y="377879"/>
                </a:lnTo>
                <a:lnTo>
                  <a:pt x="102628" y="367961"/>
                </a:lnTo>
                <a:lnTo>
                  <a:pt x="77684" y="335198"/>
                </a:lnTo>
                <a:lnTo>
                  <a:pt x="59810" y="332091"/>
                </a:lnTo>
                <a:close/>
              </a:path>
            </a:pathLst>
          </a:custGeom>
          <a:solidFill>
            <a:srgbClr val="383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object 200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6372716" y="1424124"/>
            <a:ext cx="442671" cy="530887"/>
          </a:xfrm>
          <a:prstGeom prst="rect">
            <a:avLst/>
          </a:prstGeom>
        </p:spPr>
      </p:pic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270F5812-67D0-4AE3-81C3-80A373F5166E}"/>
              </a:ext>
            </a:extLst>
          </p:cNvPr>
          <p:cNvSpPr txBox="1"/>
          <p:nvPr/>
        </p:nvSpPr>
        <p:spPr>
          <a:xfrm>
            <a:off x="519686" y="2136295"/>
            <a:ext cx="32384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Serviços de saúde</a:t>
            </a:r>
          </a:p>
          <a:p>
            <a:endParaRPr lang="pt-BR" dirty="0"/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D21AFAFF-76A9-47D7-A9A1-9AD20DE0C886}"/>
              </a:ext>
            </a:extLst>
          </p:cNvPr>
          <p:cNvSpPr txBox="1"/>
          <p:nvPr/>
        </p:nvSpPr>
        <p:spPr>
          <a:xfrm>
            <a:off x="308901" y="6476753"/>
            <a:ext cx="3723350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Dados sensíveis dos clientes(CPF,RG)</a:t>
            </a:r>
          </a:p>
          <a:p>
            <a:r>
              <a:rPr lang="pt-BR" dirty="0"/>
              <a:t>Endereço</a:t>
            </a:r>
          </a:p>
          <a:p>
            <a:r>
              <a:rPr lang="pt-BR" dirty="0"/>
              <a:t>Dados de dependentes</a:t>
            </a:r>
          </a:p>
          <a:p>
            <a:r>
              <a:rPr lang="pt-BR" dirty="0"/>
              <a:t>Tipo sanguíneo</a:t>
            </a:r>
          </a:p>
          <a:p>
            <a:r>
              <a:rPr lang="pt-BR" dirty="0"/>
              <a:t>Alergias</a:t>
            </a:r>
          </a:p>
          <a:p>
            <a:r>
              <a:rPr lang="pt-BR" dirty="0"/>
              <a:t>Exames de pacientes</a:t>
            </a:r>
          </a:p>
          <a:p>
            <a:r>
              <a:rPr lang="pt-BR" dirty="0"/>
              <a:t>Certidões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BFEA168A-D3D5-4C88-AA9E-057C608AC3C3}"/>
              </a:ext>
            </a:extLst>
          </p:cNvPr>
          <p:cNvSpPr txBox="1"/>
          <p:nvPr/>
        </p:nvSpPr>
        <p:spPr>
          <a:xfrm>
            <a:off x="430119" y="10443793"/>
            <a:ext cx="348022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  <a:p>
            <a:endParaRPr lang="pt-BR" dirty="0"/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D3BD6FCF-1E4E-4D20-9CF0-C19260E09550}"/>
              </a:ext>
            </a:extLst>
          </p:cNvPr>
          <p:cNvSpPr txBox="1"/>
          <p:nvPr/>
        </p:nvSpPr>
        <p:spPr>
          <a:xfrm>
            <a:off x="4375492" y="2498027"/>
            <a:ext cx="3364759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processos judiciais</a:t>
            </a:r>
          </a:p>
          <a:p>
            <a:pPr algn="just"/>
            <a:r>
              <a:rPr lang="pt-BR" dirty="0"/>
              <a:t>prejuízos financeiros</a:t>
            </a:r>
          </a:p>
          <a:p>
            <a:pPr algn="just"/>
            <a:r>
              <a:rPr lang="pt-BR" dirty="0"/>
              <a:t>Multas</a:t>
            </a: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E275787C-161D-4C13-BA42-6E7288FDFC43}"/>
              </a:ext>
            </a:extLst>
          </p:cNvPr>
          <p:cNvSpPr txBox="1"/>
          <p:nvPr/>
        </p:nvSpPr>
        <p:spPr>
          <a:xfrm>
            <a:off x="4381755" y="10536083"/>
            <a:ext cx="3480229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exposição de informações pessoais dos clientes leva a perdas financeiras;</a:t>
            </a:r>
          </a:p>
          <a:p>
            <a:pPr algn="just"/>
            <a:r>
              <a:rPr lang="pt-BR" dirty="0"/>
              <a:t>Danos a reputação e imagem da empresa;</a:t>
            </a:r>
          </a:p>
          <a:p>
            <a:pPr algn="just"/>
            <a:r>
              <a:rPr lang="pt-BR" dirty="0"/>
              <a:t>Elevação de custos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6632B47D-9B2C-4EC4-9985-5173234F0B45}"/>
              </a:ext>
            </a:extLst>
          </p:cNvPr>
          <p:cNvSpPr txBox="1"/>
          <p:nvPr/>
        </p:nvSpPr>
        <p:spPr>
          <a:xfrm>
            <a:off x="8084905" y="10156031"/>
            <a:ext cx="3861866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 fontAlgn="base"/>
            <a:r>
              <a:rPr lang="pt-BR" sz="1800" dirty="0"/>
              <a:t>Redução da incidência de fraudes;</a:t>
            </a:r>
          </a:p>
          <a:p>
            <a:pPr algn="just" fontAlgn="base"/>
            <a:r>
              <a:rPr lang="pt-BR" sz="1800" dirty="0"/>
              <a:t>Diminuição do risco de sanções legais;</a:t>
            </a:r>
          </a:p>
          <a:p>
            <a:pPr algn="just" fontAlgn="base"/>
            <a:r>
              <a:rPr lang="pt-BR" dirty="0"/>
              <a:t>Aumento da qualidade das decisões organizacionais</a:t>
            </a:r>
          </a:p>
          <a:p>
            <a:pPr algn="just" fontAlgn="base"/>
            <a:r>
              <a:rPr lang="pt-BR" sz="1800" dirty="0"/>
              <a:t>Maior produtividade;</a:t>
            </a:r>
          </a:p>
          <a:p>
            <a:pPr algn="just" fontAlgn="base"/>
            <a:r>
              <a:rPr lang="pt-BR" sz="1800" dirty="0"/>
              <a:t>Operações transparentes, éticas e dentro da lei.</a:t>
            </a:r>
          </a:p>
          <a:p>
            <a:pPr algn="just" fontAlgn="base"/>
            <a:r>
              <a:rPr lang="pt-BR" dirty="0"/>
              <a:t>Setor jurídico para </a:t>
            </a:r>
            <a:endParaRPr lang="pt-BR" sz="1800" dirty="0"/>
          </a:p>
          <a:p>
            <a:pPr fontAlgn="base"/>
            <a:endParaRPr lang="pt-BR" sz="1800" dirty="0"/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4C91EAC9-A81B-4B3E-8A04-CB5748A8FE91}"/>
              </a:ext>
            </a:extLst>
          </p:cNvPr>
          <p:cNvSpPr txBox="1"/>
          <p:nvPr/>
        </p:nvSpPr>
        <p:spPr>
          <a:xfrm>
            <a:off x="11946771" y="9133010"/>
            <a:ext cx="39974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pt-BR" sz="1800" dirty="0"/>
              <a:t>O colaborador (DPO), dentre outras obrigações, é responsável por </a:t>
            </a:r>
            <a:r>
              <a:rPr lang="pt-BR" dirty="0"/>
              <a:t>orientar os funcionários em relação à proteção de dados.</a:t>
            </a:r>
            <a:endParaRPr lang="pt-BR" sz="1800" dirty="0"/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27C2884F-B803-4A4A-8A18-EE883BE35E90}"/>
              </a:ext>
            </a:extLst>
          </p:cNvPr>
          <p:cNvSpPr txBox="1"/>
          <p:nvPr/>
        </p:nvSpPr>
        <p:spPr>
          <a:xfrm>
            <a:off x="8268749" y="5600903"/>
            <a:ext cx="34095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Acessar, excluir ou manter um dado pessoal armazenado</a:t>
            </a: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5DCD6E4F-50A7-4C1F-97CF-D9069835BEB0}"/>
              </a:ext>
            </a:extLst>
          </p:cNvPr>
          <p:cNvSpPr txBox="1"/>
          <p:nvPr/>
        </p:nvSpPr>
        <p:spPr>
          <a:xfrm>
            <a:off x="8341341" y="2218203"/>
            <a:ext cx="7294357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Limitar acesso</a:t>
            </a:r>
          </a:p>
          <a:p>
            <a:pPr algn="just"/>
            <a:r>
              <a:rPr lang="pt-BR" dirty="0"/>
              <a:t>Assinatura eletrônica </a:t>
            </a:r>
          </a:p>
          <a:p>
            <a:pPr algn="just"/>
            <a:r>
              <a:rPr lang="pt-BR" dirty="0"/>
              <a:t>Ativar autenticação de dois fatores</a:t>
            </a:r>
          </a:p>
          <a:p>
            <a:pPr algn="just"/>
            <a:r>
              <a:rPr lang="pt-BR" dirty="0"/>
              <a:t>Login e senha para cada usuário</a:t>
            </a:r>
          </a:p>
          <a:p>
            <a:pPr algn="just"/>
            <a:r>
              <a:rPr lang="pt-BR" dirty="0"/>
              <a:t>Adotar uma politica de acesso e divulgar aos seus usuários</a:t>
            </a:r>
          </a:p>
          <a:p>
            <a:pPr algn="just"/>
            <a:r>
              <a:rPr lang="pt-BR" dirty="0"/>
              <a:t>Portas, trancas, paredes e câmeras.</a:t>
            </a:r>
          </a:p>
        </p:txBody>
      </p: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A8EBBF09-E9F1-47D6-B9B1-352FDA28F631}"/>
              </a:ext>
            </a:extLst>
          </p:cNvPr>
          <p:cNvSpPr txBox="1"/>
          <p:nvPr/>
        </p:nvSpPr>
        <p:spPr>
          <a:xfrm>
            <a:off x="16344292" y="10208650"/>
            <a:ext cx="3076570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Investimento e treinamento e atualização de seus funcionários</a:t>
            </a:r>
          </a:p>
          <a:p>
            <a:pPr algn="just"/>
            <a:r>
              <a:rPr lang="pt-BR" dirty="0"/>
              <a:t>Adotar medidas protetivas de automação da segurança da informação</a:t>
            </a: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6E0BFE9B-7AA0-4BB5-85A2-AF015B718156}"/>
              </a:ext>
            </a:extLst>
          </p:cNvPr>
          <p:cNvSpPr txBox="1"/>
          <p:nvPr/>
        </p:nvSpPr>
        <p:spPr>
          <a:xfrm>
            <a:off x="16236787" y="2189021"/>
            <a:ext cx="3319815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Usar senhas seguras;</a:t>
            </a:r>
          </a:p>
          <a:p>
            <a:pPr algn="just"/>
            <a:r>
              <a:rPr lang="pt-BR" dirty="0"/>
              <a:t>Proteger o controle de acesso ao sistema à usuários determinados;</a:t>
            </a:r>
          </a:p>
          <a:p>
            <a:pPr algn="just"/>
            <a:r>
              <a:rPr lang="pt-BR" dirty="0"/>
              <a:t>Usar antivírus com frequência;</a:t>
            </a:r>
          </a:p>
          <a:p>
            <a:pPr algn="just"/>
            <a:r>
              <a:rPr lang="pt-BR" dirty="0"/>
              <a:t>Manter cópias de backup;</a:t>
            </a:r>
          </a:p>
          <a:p>
            <a:pPr algn="just"/>
            <a:r>
              <a:rPr lang="pt-BR" dirty="0"/>
              <a:t>Restringir permissões de acesso a informações sigilosas;</a:t>
            </a:r>
          </a:p>
          <a:p>
            <a:pPr algn="just"/>
            <a:r>
              <a:rPr lang="pt-BR" dirty="0"/>
              <a:t>Investir nos bug </a:t>
            </a:r>
            <a:r>
              <a:rPr lang="pt-BR" dirty="0" err="1"/>
              <a:t>bounds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Implantar uma politica de autorização de acesso por departamento.</a:t>
            </a:r>
          </a:p>
        </p:txBody>
      </p: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3C578B88-1FC0-46DE-9709-C56B5D75F70F}"/>
              </a:ext>
            </a:extLst>
          </p:cNvPr>
          <p:cNvSpPr txBox="1"/>
          <p:nvPr/>
        </p:nvSpPr>
        <p:spPr>
          <a:xfrm>
            <a:off x="12073343" y="5178309"/>
            <a:ext cx="3735468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Adoção de um colaborador (DPO) encarregado de receber comunicações da autoridade nacional e adotar providências;  aceitar reclamações e comunicações dos titulares, prestar esclarecimentos e adotar providências.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236</Words>
  <Application>Microsoft Office PowerPoint</Application>
  <PresentationFormat>Personalizar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LGPD Canvas</dc:title>
  <dc:creator>Guilherme Mallon</dc:creator>
  <cp:lastModifiedBy>SENAC</cp:lastModifiedBy>
  <cp:revision>17</cp:revision>
  <dcterms:created xsi:type="dcterms:W3CDTF">2024-03-13T11:51:26Z</dcterms:created>
  <dcterms:modified xsi:type="dcterms:W3CDTF">2024-03-15T12:17:03Z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2020-03-05T00:00:00Z</vt:filetime>
  </property>
  <property fmtid="{D5CDD505-2E9C-101B-9397-08002B2CF9AE}" pid="3" name="Creator">
    <vt:lpwstr>CorelDRAW X5</vt:lpwstr>
  </property>
  <property fmtid="{D5CDD505-2E9C-101B-9397-08002B2CF9AE}" pid="4" name="LastSaved">
    <vt:filetime>2024-03-13T00:00:00Z</vt:filetime>
  </property>
  <property fmtid="{D5CDD505-2E9C-101B-9397-08002B2CF9AE}" pid="5" name="Producer">
    <vt:lpwstr>Corel PDF Engine Version 15.2.0.661</vt:lpwstr>
  </property>
</Properties>
</file>