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910314389"/>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CAROLINE SUSANNA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311520104013</a:t>
                      </a:r>
                    </a:p>
                  </a:txBody>
                  <a:tcPr anchor="ctr"/>
                </a:tc>
                <a:extLst>
                  <a:ext uri="{0D108BD9-81ED-4DB2-BD59-A6C34878D82A}">
                    <a16:rowId xmlns:a16="http://schemas.microsoft.com/office/drawing/2014/main" val="762252514"/>
                  </a:ext>
                </a:extLst>
              </a:tr>
              <a:tr h="419318">
                <a:tc>
                  <a:txBody>
                    <a:bodyPr/>
                    <a:lstStyle/>
                    <a:p>
                      <a:pPr algn="ctr"/>
                      <a:r>
                        <a:rPr lang="en-IN" sz="1800" b="1" dirty="0"/>
                        <a:t>TEAM ID</a:t>
                      </a:r>
                    </a:p>
                  </a:txBody>
                  <a:tcPr anchor="ctr"/>
                </a:tc>
                <a:tc>
                  <a:txBody>
                    <a:bodyPr/>
                    <a:lstStyle/>
                    <a:p>
                      <a:pPr algn="ctr"/>
                      <a:r>
                        <a:rPr lang="en-IN" sz="1800" b="1" dirty="0"/>
                        <a:t>NM2023TMID07501</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carolsankho@gmail.com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125</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Caroline *</cp:lastModifiedBy>
  <cp:revision>12</cp:revision>
  <dcterms:created xsi:type="dcterms:W3CDTF">2023-10-03T02:06:08Z</dcterms:created>
  <dcterms:modified xsi:type="dcterms:W3CDTF">2023-10-25T14:15:57Z</dcterms:modified>
</cp:coreProperties>
</file>