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10786822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CAROLINE SUSANNA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311520104013</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NM2023TMID07501</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carolsankho@gmail.com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303662" y="3467389"/>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142</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Caroline *</cp:lastModifiedBy>
  <cp:revision>22</cp:revision>
  <dcterms:created xsi:type="dcterms:W3CDTF">2023-10-03T02:06:08Z</dcterms:created>
  <dcterms:modified xsi:type="dcterms:W3CDTF">2023-10-25T14:19:31Z</dcterms:modified>
</cp:coreProperties>
</file>