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6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25-10-2023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46727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CAROLINE SUSANNA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311520104013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TEAM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NM2023TMID07501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carolsankho@gmail.com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118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Caroline *</cp:lastModifiedBy>
  <cp:revision>26</cp:revision>
  <dcterms:created xsi:type="dcterms:W3CDTF">2023-10-03T02:06:08Z</dcterms:created>
  <dcterms:modified xsi:type="dcterms:W3CDTF">2023-10-25T14:20:27Z</dcterms:modified>
</cp:coreProperties>
</file>