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2" r:id="rId6"/>
    <p:sldId id="261" r:id="rId7"/>
  </p:sldIdLst>
  <p:sldSz cx="18288000" cy="1828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CFCFC"/>
    <a:srgbClr val="0F576C"/>
    <a:srgbClr val="3E350D"/>
    <a:srgbClr val="6D8D2B"/>
    <a:srgbClr val="B7EB49"/>
    <a:srgbClr val="1991B5"/>
    <a:srgbClr val="685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39642-790B-4EEE-A258-B9C88DBD621C}" v="859" dt="2024-01-07T02:02:47.260"/>
    <p1510:client id="{5E31DEA4-3EE3-7F7E-6F8D-5E6B70B897E0}" v="1514" dt="2024-01-07T10:30:12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86000" y="2992969"/>
            <a:ext cx="13716001" cy="6366933"/>
          </a:xfrm>
        </p:spPr>
        <p:txBody>
          <a:bodyPr anchor="b"/>
          <a:lstStyle>
            <a:lvl1pPr algn="ctr">
              <a:defRPr sz="3422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86000" y="9605436"/>
            <a:ext cx="13716001" cy="4415365"/>
          </a:xfrm>
        </p:spPr>
        <p:txBody>
          <a:bodyPr/>
          <a:lstStyle>
            <a:lvl1pPr marL="0" indent="0" algn="ctr">
              <a:buNone/>
              <a:defRPr sz="1369"/>
            </a:lvl1pPr>
            <a:lvl2pPr marL="260741" indent="0" algn="ctr">
              <a:buNone/>
              <a:defRPr sz="1141"/>
            </a:lvl2pPr>
            <a:lvl3pPr marL="521482" indent="0" algn="ctr">
              <a:buNone/>
              <a:defRPr sz="1027"/>
            </a:lvl3pPr>
            <a:lvl4pPr marL="782223" indent="0" algn="ctr">
              <a:buNone/>
              <a:defRPr sz="912"/>
            </a:lvl4pPr>
            <a:lvl5pPr marL="1042965" indent="0" algn="ctr">
              <a:buNone/>
              <a:defRPr sz="912"/>
            </a:lvl5pPr>
            <a:lvl6pPr marL="1303706" indent="0" algn="ctr">
              <a:buNone/>
              <a:defRPr sz="912"/>
            </a:lvl6pPr>
            <a:lvl7pPr marL="1564447" indent="0" algn="ctr">
              <a:buNone/>
              <a:defRPr sz="912"/>
            </a:lvl7pPr>
            <a:lvl8pPr marL="1825188" indent="0" algn="ctr">
              <a:buNone/>
              <a:defRPr sz="912"/>
            </a:lvl8pPr>
            <a:lvl9pPr marL="2085929" indent="0" algn="ctr">
              <a:buNone/>
              <a:defRPr sz="912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3087350" y="973668"/>
            <a:ext cx="3943351" cy="1549823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257300" y="973668"/>
            <a:ext cx="11601450" cy="1549823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7776" y="4559304"/>
            <a:ext cx="15773400" cy="7607299"/>
          </a:xfrm>
        </p:spPr>
        <p:txBody>
          <a:bodyPr anchor="b"/>
          <a:lstStyle>
            <a:lvl1pPr>
              <a:defRPr sz="3422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47776" y="12238570"/>
            <a:ext cx="15773400" cy="4000499"/>
          </a:xfrm>
        </p:spPr>
        <p:txBody>
          <a:bodyPr/>
          <a:lstStyle>
            <a:lvl1pPr marL="0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1pPr>
            <a:lvl2pPr marL="260741" indent="0">
              <a:buNone/>
              <a:defRPr sz="1141">
                <a:solidFill>
                  <a:schemeClr val="tx1">
                    <a:tint val="75000"/>
                  </a:schemeClr>
                </a:solidFill>
              </a:defRPr>
            </a:lvl2pPr>
            <a:lvl3pPr marL="521482" indent="0">
              <a:buNone/>
              <a:defRPr sz="1027">
                <a:solidFill>
                  <a:schemeClr val="tx1">
                    <a:tint val="75000"/>
                  </a:schemeClr>
                </a:solidFill>
              </a:defRPr>
            </a:lvl3pPr>
            <a:lvl4pPr marL="782223" indent="0">
              <a:buNone/>
              <a:defRPr sz="912">
                <a:solidFill>
                  <a:schemeClr val="tx1">
                    <a:tint val="75000"/>
                  </a:schemeClr>
                </a:solidFill>
              </a:defRPr>
            </a:lvl4pPr>
            <a:lvl5pPr marL="1042965" indent="0">
              <a:buNone/>
              <a:defRPr sz="912">
                <a:solidFill>
                  <a:schemeClr val="tx1">
                    <a:tint val="75000"/>
                  </a:schemeClr>
                </a:solidFill>
              </a:defRPr>
            </a:lvl5pPr>
            <a:lvl6pPr marL="1303706" indent="0">
              <a:buNone/>
              <a:defRPr sz="912">
                <a:solidFill>
                  <a:schemeClr val="tx1">
                    <a:tint val="75000"/>
                  </a:schemeClr>
                </a:solidFill>
              </a:defRPr>
            </a:lvl6pPr>
            <a:lvl7pPr marL="1564447" indent="0">
              <a:buNone/>
              <a:defRPr sz="912">
                <a:solidFill>
                  <a:schemeClr val="tx1">
                    <a:tint val="75000"/>
                  </a:schemeClr>
                </a:solidFill>
              </a:defRPr>
            </a:lvl7pPr>
            <a:lvl8pPr marL="1825188" indent="0">
              <a:buNone/>
              <a:defRPr sz="912">
                <a:solidFill>
                  <a:schemeClr val="tx1">
                    <a:tint val="75000"/>
                  </a:schemeClr>
                </a:solidFill>
              </a:defRPr>
            </a:lvl8pPr>
            <a:lvl9pPr marL="2085929" indent="0">
              <a:buNone/>
              <a:defRPr sz="9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57302" y="4868333"/>
            <a:ext cx="7772399" cy="1160356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258302" y="4868333"/>
            <a:ext cx="7772399" cy="1160356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9683" y="973669"/>
            <a:ext cx="15773400" cy="353483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59683" y="4483102"/>
            <a:ext cx="7736679" cy="2197099"/>
          </a:xfrm>
        </p:spPr>
        <p:txBody>
          <a:bodyPr anchor="b"/>
          <a:lstStyle>
            <a:lvl1pPr marL="0" indent="0">
              <a:buNone/>
              <a:defRPr sz="1369" b="1"/>
            </a:lvl1pPr>
            <a:lvl2pPr marL="260741" indent="0">
              <a:buNone/>
              <a:defRPr sz="1141" b="1"/>
            </a:lvl2pPr>
            <a:lvl3pPr marL="521482" indent="0">
              <a:buNone/>
              <a:defRPr sz="1027" b="1"/>
            </a:lvl3pPr>
            <a:lvl4pPr marL="782223" indent="0">
              <a:buNone/>
              <a:defRPr sz="912" b="1"/>
            </a:lvl4pPr>
            <a:lvl5pPr marL="1042965" indent="0">
              <a:buNone/>
              <a:defRPr sz="912" b="1"/>
            </a:lvl5pPr>
            <a:lvl6pPr marL="1303706" indent="0">
              <a:buNone/>
              <a:defRPr sz="912" b="1"/>
            </a:lvl6pPr>
            <a:lvl7pPr marL="1564447" indent="0">
              <a:buNone/>
              <a:defRPr sz="912" b="1"/>
            </a:lvl7pPr>
            <a:lvl8pPr marL="1825188" indent="0">
              <a:buNone/>
              <a:defRPr sz="912" b="1"/>
            </a:lvl8pPr>
            <a:lvl9pPr marL="2085929" indent="0">
              <a:buNone/>
              <a:defRPr sz="912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59683" y="6680200"/>
            <a:ext cx="7736679" cy="982556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9258302" y="4483102"/>
            <a:ext cx="7774782" cy="2197099"/>
          </a:xfrm>
        </p:spPr>
        <p:txBody>
          <a:bodyPr anchor="b"/>
          <a:lstStyle>
            <a:lvl1pPr marL="0" indent="0">
              <a:buNone/>
              <a:defRPr sz="1369" b="1"/>
            </a:lvl1pPr>
            <a:lvl2pPr marL="260741" indent="0">
              <a:buNone/>
              <a:defRPr sz="1141" b="1"/>
            </a:lvl2pPr>
            <a:lvl3pPr marL="521482" indent="0">
              <a:buNone/>
              <a:defRPr sz="1027" b="1"/>
            </a:lvl3pPr>
            <a:lvl4pPr marL="782223" indent="0">
              <a:buNone/>
              <a:defRPr sz="912" b="1"/>
            </a:lvl4pPr>
            <a:lvl5pPr marL="1042965" indent="0">
              <a:buNone/>
              <a:defRPr sz="912" b="1"/>
            </a:lvl5pPr>
            <a:lvl6pPr marL="1303706" indent="0">
              <a:buNone/>
              <a:defRPr sz="912" b="1"/>
            </a:lvl6pPr>
            <a:lvl7pPr marL="1564447" indent="0">
              <a:buNone/>
              <a:defRPr sz="912" b="1"/>
            </a:lvl7pPr>
            <a:lvl8pPr marL="1825188" indent="0">
              <a:buNone/>
              <a:defRPr sz="912" b="1"/>
            </a:lvl8pPr>
            <a:lvl9pPr marL="2085929" indent="0">
              <a:buNone/>
              <a:defRPr sz="912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9258302" y="6680200"/>
            <a:ext cx="7774782" cy="982556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9683" y="1219200"/>
            <a:ext cx="5898356" cy="4267200"/>
          </a:xfrm>
        </p:spPr>
        <p:txBody>
          <a:bodyPr anchor="b"/>
          <a:lstStyle>
            <a:lvl1pPr>
              <a:defRPr sz="1825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74784" y="2633136"/>
            <a:ext cx="9258300" cy="12996333"/>
          </a:xfrm>
        </p:spPr>
        <p:txBody>
          <a:bodyPr/>
          <a:lstStyle>
            <a:lvl1pPr>
              <a:defRPr sz="1825"/>
            </a:lvl1pPr>
            <a:lvl2pPr>
              <a:defRPr sz="1597"/>
            </a:lvl2pPr>
            <a:lvl3pPr>
              <a:defRPr sz="1369"/>
            </a:lvl3pPr>
            <a:lvl4pPr>
              <a:defRPr sz="1141"/>
            </a:lvl4pPr>
            <a:lvl5pPr>
              <a:defRPr sz="1141"/>
            </a:lvl5pPr>
            <a:lvl6pPr>
              <a:defRPr sz="1141"/>
            </a:lvl6pPr>
            <a:lvl7pPr>
              <a:defRPr sz="1141"/>
            </a:lvl7pPr>
            <a:lvl8pPr>
              <a:defRPr sz="1141"/>
            </a:lvl8pPr>
            <a:lvl9pPr>
              <a:defRPr sz="1141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59683" y="5486401"/>
            <a:ext cx="5898356" cy="10164235"/>
          </a:xfrm>
        </p:spPr>
        <p:txBody>
          <a:bodyPr/>
          <a:lstStyle>
            <a:lvl1pPr marL="0" indent="0">
              <a:buNone/>
              <a:defRPr sz="912"/>
            </a:lvl1pPr>
            <a:lvl2pPr marL="260741" indent="0">
              <a:buNone/>
              <a:defRPr sz="798"/>
            </a:lvl2pPr>
            <a:lvl3pPr marL="521482" indent="0">
              <a:buNone/>
              <a:defRPr sz="684"/>
            </a:lvl3pPr>
            <a:lvl4pPr marL="782223" indent="0">
              <a:buNone/>
              <a:defRPr sz="570"/>
            </a:lvl4pPr>
            <a:lvl5pPr marL="1042965" indent="0">
              <a:buNone/>
              <a:defRPr sz="570"/>
            </a:lvl5pPr>
            <a:lvl6pPr marL="1303706" indent="0">
              <a:buNone/>
              <a:defRPr sz="570"/>
            </a:lvl6pPr>
            <a:lvl7pPr marL="1564447" indent="0">
              <a:buNone/>
              <a:defRPr sz="570"/>
            </a:lvl7pPr>
            <a:lvl8pPr marL="1825188" indent="0">
              <a:buNone/>
              <a:defRPr sz="570"/>
            </a:lvl8pPr>
            <a:lvl9pPr marL="2085929" indent="0">
              <a:buNone/>
              <a:defRPr sz="57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9683" y="1219200"/>
            <a:ext cx="5898356" cy="4267200"/>
          </a:xfrm>
        </p:spPr>
        <p:txBody>
          <a:bodyPr anchor="b"/>
          <a:lstStyle>
            <a:lvl1pPr>
              <a:defRPr sz="1825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7774784" y="2633136"/>
            <a:ext cx="9258300" cy="12996333"/>
          </a:xfrm>
        </p:spPr>
        <p:txBody>
          <a:bodyPr/>
          <a:lstStyle>
            <a:lvl1pPr marL="0" indent="0">
              <a:buNone/>
              <a:defRPr sz="1825"/>
            </a:lvl1pPr>
            <a:lvl2pPr marL="260741" indent="0">
              <a:buNone/>
              <a:defRPr sz="1597"/>
            </a:lvl2pPr>
            <a:lvl3pPr marL="521482" indent="0">
              <a:buNone/>
              <a:defRPr sz="1369"/>
            </a:lvl3pPr>
            <a:lvl4pPr marL="782223" indent="0">
              <a:buNone/>
              <a:defRPr sz="1141"/>
            </a:lvl4pPr>
            <a:lvl5pPr marL="1042965" indent="0">
              <a:buNone/>
              <a:defRPr sz="1141"/>
            </a:lvl5pPr>
            <a:lvl6pPr marL="1303706" indent="0">
              <a:buNone/>
              <a:defRPr sz="1141"/>
            </a:lvl6pPr>
            <a:lvl7pPr marL="1564447" indent="0">
              <a:buNone/>
              <a:defRPr sz="1141"/>
            </a:lvl7pPr>
            <a:lvl8pPr marL="1825188" indent="0">
              <a:buNone/>
              <a:defRPr sz="1141"/>
            </a:lvl8pPr>
            <a:lvl9pPr marL="2085929" indent="0">
              <a:buNone/>
              <a:defRPr sz="1141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59683" y="5486401"/>
            <a:ext cx="5898356" cy="10164235"/>
          </a:xfrm>
        </p:spPr>
        <p:txBody>
          <a:bodyPr/>
          <a:lstStyle>
            <a:lvl1pPr marL="0" indent="0">
              <a:buNone/>
              <a:defRPr sz="912"/>
            </a:lvl1pPr>
            <a:lvl2pPr marL="260741" indent="0">
              <a:buNone/>
              <a:defRPr sz="798"/>
            </a:lvl2pPr>
            <a:lvl3pPr marL="521482" indent="0">
              <a:buNone/>
              <a:defRPr sz="684"/>
            </a:lvl3pPr>
            <a:lvl4pPr marL="782223" indent="0">
              <a:buNone/>
              <a:defRPr sz="570"/>
            </a:lvl4pPr>
            <a:lvl5pPr marL="1042965" indent="0">
              <a:buNone/>
              <a:defRPr sz="570"/>
            </a:lvl5pPr>
            <a:lvl6pPr marL="1303706" indent="0">
              <a:buNone/>
              <a:defRPr sz="570"/>
            </a:lvl6pPr>
            <a:lvl7pPr marL="1564447" indent="0">
              <a:buNone/>
              <a:defRPr sz="570"/>
            </a:lvl7pPr>
            <a:lvl8pPr marL="1825188" indent="0">
              <a:buNone/>
              <a:defRPr sz="570"/>
            </a:lvl8pPr>
            <a:lvl9pPr marL="2085929" indent="0">
              <a:buNone/>
              <a:defRPr sz="57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57300" y="973669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257302" y="16950269"/>
            <a:ext cx="4114799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057900" y="16950269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2915902" y="16950269"/>
            <a:ext cx="4114799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AB853-A58F-E029-76EF-E45D12C45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C57BB34-0508-D9BD-ED21-FFC02C82CBD4}"/>
              </a:ext>
            </a:extLst>
          </p:cNvPr>
          <p:cNvSpPr>
            <a:spLocks/>
          </p:cNvSpPr>
          <p:nvPr/>
        </p:nvSpPr>
        <p:spPr>
          <a:xfrm>
            <a:off x="5937165" y="14676588"/>
            <a:ext cx="6406659" cy="1212764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F3721C-355B-E8E0-18D5-B5AD1688C1B5}"/>
              </a:ext>
            </a:extLst>
          </p:cNvPr>
          <p:cNvSpPr>
            <a:spLocks/>
          </p:cNvSpPr>
          <p:nvPr/>
        </p:nvSpPr>
        <p:spPr>
          <a:xfrm>
            <a:off x="5934571" y="2382707"/>
            <a:ext cx="6413278" cy="1351900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5C23DF6-CD85-1207-4356-6D2E0A6BE5CA}"/>
              </a:ext>
            </a:extLst>
          </p:cNvPr>
          <p:cNvSpPr/>
          <p:nvPr/>
        </p:nvSpPr>
        <p:spPr>
          <a:xfrm>
            <a:off x="8472701" y="2611626"/>
            <a:ext cx="1341886" cy="33547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675BF6A-9D17-41EA-846C-F47AD547CF42}"/>
              </a:ext>
            </a:extLst>
          </p:cNvPr>
          <p:cNvSpPr>
            <a:spLocks noChangeAspect="1"/>
          </p:cNvSpPr>
          <p:nvPr/>
        </p:nvSpPr>
        <p:spPr>
          <a:xfrm>
            <a:off x="9248706" y="2698655"/>
            <a:ext cx="162945" cy="162945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5C199CE-74DA-1C56-4B3A-A1D7139C944A}"/>
              </a:ext>
            </a:extLst>
          </p:cNvPr>
          <p:cNvSpPr>
            <a:spLocks noChangeAspect="1"/>
          </p:cNvSpPr>
          <p:nvPr/>
        </p:nvSpPr>
        <p:spPr>
          <a:xfrm>
            <a:off x="8788631" y="2679484"/>
            <a:ext cx="201285" cy="21087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FD8AEB46-DE8A-6323-9F7B-1A1B73846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793" y="14886831"/>
            <a:ext cx="811866" cy="786933"/>
          </a:xfrm>
          <a:prstGeom prst="rect">
            <a:avLst/>
          </a:prstGeom>
        </p:spPr>
      </p:pic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FC612447-4460-11F5-20AE-59815944C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515" y="14977659"/>
            <a:ext cx="607444" cy="607444"/>
          </a:xfrm>
          <a:prstGeom prst="rect">
            <a:avLst/>
          </a:prstGeom>
        </p:spPr>
      </p:pic>
      <p:pic>
        <p:nvPicPr>
          <p:cNvPr id="7" name="Image 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87EC2B47-30FA-AA76-7FD4-E8227C74F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2997" y="14947706"/>
            <a:ext cx="675137" cy="675137"/>
          </a:xfrm>
          <a:prstGeom prst="rect">
            <a:avLst/>
          </a:prstGeom>
        </p:spPr>
      </p:pic>
      <p:pic>
        <p:nvPicPr>
          <p:cNvPr id="8" name="Image 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C3D8CE6-9F06-A0CE-ACAA-5F99E1A379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3648" y="14975264"/>
            <a:ext cx="569104" cy="597859"/>
          </a:xfrm>
          <a:prstGeom prst="rect">
            <a:avLst/>
          </a:prstGeom>
        </p:spPr>
      </p:pic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1A1DA0B8-C4F6-0A30-7790-41220944E3F3}"/>
              </a:ext>
            </a:extLst>
          </p:cNvPr>
          <p:cNvSpPr/>
          <p:nvPr/>
        </p:nvSpPr>
        <p:spPr>
          <a:xfrm>
            <a:off x="8796671" y="14821110"/>
            <a:ext cx="910566" cy="9105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3E35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D6B73F2-8055-5659-00FD-BEEA7A6EE6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6259" y="14983649"/>
            <a:ext cx="612238" cy="593068"/>
          </a:xfrm>
          <a:prstGeom prst="rect">
            <a:avLst/>
          </a:prstGeom>
        </p:spPr>
      </p:pic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58782183-2A62-15FF-E826-28F96D1FC596}"/>
              </a:ext>
            </a:extLst>
          </p:cNvPr>
          <p:cNvSpPr/>
          <p:nvPr/>
        </p:nvSpPr>
        <p:spPr>
          <a:xfrm>
            <a:off x="6285831" y="12704872"/>
            <a:ext cx="5739657" cy="7680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274BE235-C2A4-7537-3B0B-B90280AAF763}"/>
              </a:ext>
            </a:extLst>
          </p:cNvPr>
          <p:cNvSpPr/>
          <p:nvPr/>
        </p:nvSpPr>
        <p:spPr>
          <a:xfrm>
            <a:off x="6285831" y="4750432"/>
            <a:ext cx="5739657" cy="57185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A56C61A-1BA9-2533-F976-15E5D36A233F}"/>
              </a:ext>
            </a:extLst>
          </p:cNvPr>
          <p:cNvSpPr txBox="1"/>
          <p:nvPr/>
        </p:nvSpPr>
        <p:spPr>
          <a:xfrm>
            <a:off x="6091815" y="12745636"/>
            <a:ext cx="420912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600" dirty="0">
                <a:ea typeface="+mn-lt"/>
                <a:cs typeface="+mn-lt"/>
              </a:rPr>
              <a:t>Votre recherche ...</a:t>
            </a:r>
            <a:endParaRPr lang="en-US" sz="3600" dirty="0">
              <a:ea typeface="+mn-lt"/>
              <a:cs typeface="+mn-lt"/>
            </a:endParaRPr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C165F76-CE19-DC48-5498-06C1B3CC89E1}"/>
              </a:ext>
            </a:extLst>
          </p:cNvPr>
          <p:cNvSpPr txBox="1"/>
          <p:nvPr/>
        </p:nvSpPr>
        <p:spPr>
          <a:xfrm rot="-2280000">
            <a:off x="6572445" y="7059645"/>
            <a:ext cx="4833942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6600" b="1" dirty="0">
                <a:ea typeface="+mn-lt"/>
                <a:cs typeface="+mn-lt"/>
              </a:rPr>
              <a:t>SCAN</a:t>
            </a:r>
            <a:endParaRPr lang="fr-FR" sz="6600" b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303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243D6-9BEC-4DCB-A800-A0B1B6F93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6FF514-064F-7308-7D4F-1CD67A473EBB}"/>
              </a:ext>
            </a:extLst>
          </p:cNvPr>
          <p:cNvSpPr>
            <a:spLocks/>
          </p:cNvSpPr>
          <p:nvPr/>
        </p:nvSpPr>
        <p:spPr>
          <a:xfrm>
            <a:off x="5937165" y="14676588"/>
            <a:ext cx="6406659" cy="1212764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A11EFF-D760-435E-2426-F2BCC61340E7}"/>
              </a:ext>
            </a:extLst>
          </p:cNvPr>
          <p:cNvSpPr>
            <a:spLocks/>
          </p:cNvSpPr>
          <p:nvPr/>
        </p:nvSpPr>
        <p:spPr>
          <a:xfrm>
            <a:off x="5934571" y="2382707"/>
            <a:ext cx="6413278" cy="1351900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1915456-1D22-05C9-5A9C-1D9F3CECFBC7}"/>
              </a:ext>
            </a:extLst>
          </p:cNvPr>
          <p:cNvSpPr/>
          <p:nvPr/>
        </p:nvSpPr>
        <p:spPr>
          <a:xfrm>
            <a:off x="8472701" y="2611626"/>
            <a:ext cx="1341886" cy="33547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BB71660-99BA-F982-019B-85076460BD97}"/>
              </a:ext>
            </a:extLst>
          </p:cNvPr>
          <p:cNvSpPr>
            <a:spLocks noChangeAspect="1"/>
          </p:cNvSpPr>
          <p:nvPr/>
        </p:nvSpPr>
        <p:spPr>
          <a:xfrm>
            <a:off x="9248706" y="2698655"/>
            <a:ext cx="162945" cy="162945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13769D3-202E-CD0F-F5A6-C20A6ED7D130}"/>
              </a:ext>
            </a:extLst>
          </p:cNvPr>
          <p:cNvSpPr>
            <a:spLocks noChangeAspect="1"/>
          </p:cNvSpPr>
          <p:nvPr/>
        </p:nvSpPr>
        <p:spPr>
          <a:xfrm>
            <a:off x="8788631" y="2679484"/>
            <a:ext cx="201285" cy="21087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DE43CA6-1874-8A3C-E623-5BAF0C9D8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793" y="14886831"/>
            <a:ext cx="811866" cy="786933"/>
          </a:xfrm>
          <a:prstGeom prst="rect">
            <a:avLst/>
          </a:prstGeom>
        </p:spPr>
      </p:pic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3A3CE62B-2BCE-56C9-ACE3-59486B165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515" y="14977659"/>
            <a:ext cx="607444" cy="607444"/>
          </a:xfrm>
          <a:prstGeom prst="rect">
            <a:avLst/>
          </a:prstGeom>
        </p:spPr>
      </p:pic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A986FCC-E6CB-A138-7C98-15AADC2624C1}"/>
              </a:ext>
            </a:extLst>
          </p:cNvPr>
          <p:cNvSpPr/>
          <p:nvPr/>
        </p:nvSpPr>
        <p:spPr>
          <a:xfrm>
            <a:off x="9879765" y="14830695"/>
            <a:ext cx="910566" cy="9105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3E35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99D2DC9B-55A0-94B1-07D0-41086BB3A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2997" y="14947706"/>
            <a:ext cx="675137" cy="675137"/>
          </a:xfrm>
          <a:prstGeom prst="rect">
            <a:avLst/>
          </a:prstGeom>
        </p:spPr>
      </p:pic>
      <p:pic>
        <p:nvPicPr>
          <p:cNvPr id="8" name="Image 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1351C4F-33D8-D6D0-449C-89762A21C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3648" y="14975264"/>
            <a:ext cx="569104" cy="597859"/>
          </a:xfrm>
          <a:prstGeom prst="rect">
            <a:avLst/>
          </a:prstGeom>
        </p:spPr>
      </p:pic>
      <p:pic>
        <p:nvPicPr>
          <p:cNvPr id="9" name="Image 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0B0E7F63-9912-B62D-8E3F-1A0F78115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6259" y="14983649"/>
            <a:ext cx="612238" cy="5930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61D58C1-E98E-A7E1-757C-F6A73D7930E7}"/>
              </a:ext>
            </a:extLst>
          </p:cNvPr>
          <p:cNvSpPr>
            <a:spLocks/>
          </p:cNvSpPr>
          <p:nvPr/>
        </p:nvSpPr>
        <p:spPr>
          <a:xfrm>
            <a:off x="6278289" y="3549987"/>
            <a:ext cx="2008887" cy="1308890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D58DCA-076A-2D52-E779-5A39B83D6C51}"/>
              </a:ext>
            </a:extLst>
          </p:cNvPr>
          <p:cNvSpPr>
            <a:spLocks/>
          </p:cNvSpPr>
          <p:nvPr/>
        </p:nvSpPr>
        <p:spPr>
          <a:xfrm>
            <a:off x="9995646" y="3549987"/>
            <a:ext cx="2008887" cy="1308890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double flèche horizontale 15">
            <a:extLst>
              <a:ext uri="{FF2B5EF4-FFF2-40B4-BE49-F238E27FC236}">
                <a16:creationId xmlns:a16="http://schemas.microsoft.com/office/drawing/2014/main" id="{EED3285C-6172-3EB4-5D20-DCE5E6F47B63}"/>
              </a:ext>
            </a:extLst>
          </p:cNvPr>
          <p:cNvSpPr/>
          <p:nvPr/>
        </p:nvSpPr>
        <p:spPr>
          <a:xfrm>
            <a:off x="8534904" y="3958378"/>
            <a:ext cx="1217509" cy="481930"/>
          </a:xfrm>
          <a:prstGeom prst="leftRightArrow">
            <a:avLst/>
          </a:prstGeom>
          <a:solidFill>
            <a:srgbClr val="0F576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8A20C98-1FE4-C4E5-C420-97D0B70E487A}"/>
              </a:ext>
            </a:extLst>
          </p:cNvPr>
          <p:cNvCxnSpPr/>
          <p:nvPr/>
        </p:nvCxnSpPr>
        <p:spPr>
          <a:xfrm flipH="1">
            <a:off x="6262635" y="3572410"/>
            <a:ext cx="2002548" cy="127967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DC481FF8-5DE0-7254-2001-8CC40544F2E3}"/>
              </a:ext>
            </a:extLst>
          </p:cNvPr>
          <p:cNvCxnSpPr>
            <a:cxnSpLocks/>
          </p:cNvCxnSpPr>
          <p:nvPr/>
        </p:nvCxnSpPr>
        <p:spPr>
          <a:xfrm flipH="1" flipV="1">
            <a:off x="6262635" y="3558122"/>
            <a:ext cx="2012133" cy="129866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784743E-A038-036A-646C-D77776DD13DD}"/>
              </a:ext>
            </a:extLst>
          </p:cNvPr>
          <p:cNvCxnSpPr>
            <a:cxnSpLocks/>
          </p:cNvCxnSpPr>
          <p:nvPr/>
        </p:nvCxnSpPr>
        <p:spPr>
          <a:xfrm flipH="1">
            <a:off x="9984564" y="3572410"/>
            <a:ext cx="2002548" cy="127967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B692D49-5DBA-08DA-965E-5E2505285CFC}"/>
              </a:ext>
            </a:extLst>
          </p:cNvPr>
          <p:cNvCxnSpPr>
            <a:cxnSpLocks/>
          </p:cNvCxnSpPr>
          <p:nvPr/>
        </p:nvCxnSpPr>
        <p:spPr>
          <a:xfrm flipH="1" flipV="1">
            <a:off x="9984564" y="3558122"/>
            <a:ext cx="2012133" cy="129866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8395672B-88B3-9861-8DBB-8574ECC86F1E}"/>
              </a:ext>
            </a:extLst>
          </p:cNvPr>
          <p:cNvSpPr txBox="1"/>
          <p:nvPr/>
        </p:nvSpPr>
        <p:spPr>
          <a:xfrm>
            <a:off x="6274296" y="4859239"/>
            <a:ext cx="2743200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ea typeface="+mn-lt"/>
                <a:cs typeface="+mn-lt"/>
              </a:rPr>
              <a:t>Mars</a:t>
            </a:r>
            <a:endParaRPr lang="fr-FR" sz="2800" dirty="0">
              <a:ea typeface="Calibri"/>
              <a:cs typeface="Calibri"/>
            </a:endParaRPr>
          </a:p>
          <a:p>
            <a:r>
              <a:rPr lang="fr-FR" sz="2800" dirty="0">
                <a:ea typeface="Calibri"/>
                <a:cs typeface="Calibri"/>
              </a:rPr>
              <a:t>Mars</a:t>
            </a:r>
          </a:p>
          <a:p>
            <a:r>
              <a:rPr lang="fr-FR" sz="2800" dirty="0">
                <a:ea typeface="Calibri"/>
                <a:cs typeface="Calibri"/>
              </a:rPr>
              <a:t>118  g CO2, C</a:t>
            </a:r>
          </a:p>
          <a:p>
            <a:endParaRPr lang="fr-FR" sz="2800" dirty="0">
              <a:ea typeface="Calibri"/>
              <a:cs typeface="Calibri"/>
            </a:endParaRPr>
          </a:p>
          <a:p>
            <a:endParaRPr lang="fr-FR" sz="2800" dirty="0">
              <a:ea typeface="Calibri"/>
              <a:cs typeface="Calibri"/>
            </a:endParaRPr>
          </a:p>
          <a:p>
            <a:endParaRPr lang="fr-FR" sz="2800" dirty="0">
              <a:ea typeface="Calibri"/>
              <a:cs typeface="Calibri"/>
            </a:endParaRPr>
          </a:p>
          <a:p>
            <a:endParaRPr lang="fr-FR" sz="2800" dirty="0">
              <a:ea typeface="Calibri"/>
              <a:cs typeface="Calibri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8014E66-B4B9-0C1A-A62D-DC4C8C924CDF}"/>
              </a:ext>
            </a:extLst>
          </p:cNvPr>
          <p:cNvSpPr txBox="1"/>
          <p:nvPr/>
        </p:nvSpPr>
        <p:spPr>
          <a:xfrm>
            <a:off x="9873692" y="4920505"/>
            <a:ext cx="274320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ea typeface="+mn-lt"/>
                <a:cs typeface="+mn-lt"/>
              </a:rPr>
              <a:t>Barre chocolat</a:t>
            </a:r>
            <a:endParaRPr lang="fr-FR" sz="2800" dirty="0">
              <a:ea typeface="Calibri"/>
              <a:cs typeface="Calibri"/>
            </a:endParaRPr>
          </a:p>
          <a:p>
            <a:r>
              <a:rPr lang="fr-FR" sz="2800" dirty="0">
                <a:ea typeface="Calibri"/>
                <a:cs typeface="Calibri"/>
              </a:rPr>
              <a:t>Gerlinéa</a:t>
            </a:r>
          </a:p>
          <a:p>
            <a:r>
              <a:rPr lang="fr-FR" sz="2800" dirty="0">
                <a:ea typeface="Calibri"/>
                <a:cs typeface="Calibri"/>
              </a:rPr>
              <a:t>35 g CO2, A</a:t>
            </a:r>
          </a:p>
          <a:p>
            <a:endParaRPr lang="fr-FR" sz="2800" dirty="0">
              <a:ea typeface="Calibri"/>
              <a:cs typeface="Calibri"/>
            </a:endParaRPr>
          </a:p>
          <a:p>
            <a:endParaRPr lang="fr-FR" sz="2800" dirty="0">
              <a:ea typeface="Calibri"/>
              <a:cs typeface="Calibri"/>
            </a:endParaRPr>
          </a:p>
          <a:p>
            <a:endParaRPr lang="fr-FR" sz="2800" dirty="0">
              <a:ea typeface="Calibri"/>
              <a:cs typeface="Calibri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B34AFEA-7997-C648-9716-495C5452AD75}"/>
              </a:ext>
            </a:extLst>
          </p:cNvPr>
          <p:cNvSpPr>
            <a:spLocks/>
          </p:cNvSpPr>
          <p:nvPr/>
        </p:nvSpPr>
        <p:spPr>
          <a:xfrm>
            <a:off x="6339555" y="6521404"/>
            <a:ext cx="2008887" cy="1308890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F6C353-6AF7-6544-8DFF-8DA94BE9766A}"/>
              </a:ext>
            </a:extLst>
          </p:cNvPr>
          <p:cNvSpPr>
            <a:spLocks/>
          </p:cNvSpPr>
          <p:nvPr/>
        </p:nvSpPr>
        <p:spPr>
          <a:xfrm>
            <a:off x="10056912" y="6521404"/>
            <a:ext cx="2008887" cy="1308890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lèche : double flèche horizontale 31">
            <a:extLst>
              <a:ext uri="{FF2B5EF4-FFF2-40B4-BE49-F238E27FC236}">
                <a16:creationId xmlns:a16="http://schemas.microsoft.com/office/drawing/2014/main" id="{A6A30F41-6E8A-0CD6-741E-53F6D3CA46B0}"/>
              </a:ext>
            </a:extLst>
          </p:cNvPr>
          <p:cNvSpPr/>
          <p:nvPr/>
        </p:nvSpPr>
        <p:spPr>
          <a:xfrm>
            <a:off x="8596170" y="6929795"/>
            <a:ext cx="1217509" cy="481930"/>
          </a:xfrm>
          <a:prstGeom prst="leftRightArrow">
            <a:avLst/>
          </a:prstGeom>
          <a:solidFill>
            <a:srgbClr val="0F576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5031C711-6BAE-9DDE-E94F-FC0006D96234}"/>
              </a:ext>
            </a:extLst>
          </p:cNvPr>
          <p:cNvCxnSpPr>
            <a:cxnSpLocks/>
          </p:cNvCxnSpPr>
          <p:nvPr/>
        </p:nvCxnSpPr>
        <p:spPr>
          <a:xfrm flipH="1">
            <a:off x="6323901" y="6543827"/>
            <a:ext cx="2002548" cy="127967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7BAE9E2-2B66-38A1-0C1C-138309864C61}"/>
              </a:ext>
            </a:extLst>
          </p:cNvPr>
          <p:cNvCxnSpPr>
            <a:cxnSpLocks/>
          </p:cNvCxnSpPr>
          <p:nvPr/>
        </p:nvCxnSpPr>
        <p:spPr>
          <a:xfrm flipH="1" flipV="1">
            <a:off x="6323901" y="6529539"/>
            <a:ext cx="2012133" cy="129866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83119564-73B0-1BD5-EF85-44E42CA75BFB}"/>
              </a:ext>
            </a:extLst>
          </p:cNvPr>
          <p:cNvCxnSpPr>
            <a:cxnSpLocks/>
          </p:cNvCxnSpPr>
          <p:nvPr/>
        </p:nvCxnSpPr>
        <p:spPr>
          <a:xfrm flipH="1">
            <a:off x="10045830" y="6543827"/>
            <a:ext cx="2002548" cy="127967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29AD7693-8B32-CEA2-9331-52983BFDDBC3}"/>
              </a:ext>
            </a:extLst>
          </p:cNvPr>
          <p:cNvSpPr txBox="1"/>
          <p:nvPr/>
        </p:nvSpPr>
        <p:spPr>
          <a:xfrm>
            <a:off x="6335562" y="7830656"/>
            <a:ext cx="274320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ea typeface="+mn-lt"/>
                <a:cs typeface="+mn-lt"/>
              </a:rPr>
              <a:t>Chips paysanne</a:t>
            </a:r>
          </a:p>
          <a:p>
            <a:r>
              <a:rPr lang="fr-FR" sz="2800" err="1">
                <a:cs typeface="Calibri"/>
              </a:rPr>
              <a:t>Lay's</a:t>
            </a:r>
            <a:endParaRPr lang="fr-FR" sz="2800" dirty="0" err="1">
              <a:cs typeface="Calibri"/>
            </a:endParaRPr>
          </a:p>
          <a:p>
            <a:r>
              <a:rPr lang="fr-FR" sz="2800" dirty="0">
                <a:cs typeface="Calibri"/>
              </a:rPr>
              <a:t>180 g CO2, B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C5D802C-112E-5903-509C-558B8FB953E5}"/>
              </a:ext>
            </a:extLst>
          </p:cNvPr>
          <p:cNvSpPr txBox="1"/>
          <p:nvPr/>
        </p:nvSpPr>
        <p:spPr>
          <a:xfrm>
            <a:off x="9934958" y="7891922"/>
            <a:ext cx="274320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ea typeface="+mn-lt"/>
                <a:cs typeface="+mn-lt"/>
              </a:rPr>
              <a:t>Chips </a:t>
            </a:r>
            <a:r>
              <a:rPr lang="fr-FR" sz="2800" dirty="0" err="1">
                <a:ea typeface="+mn-lt"/>
                <a:cs typeface="+mn-lt"/>
              </a:rPr>
              <a:t>sea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dirty="0" err="1">
                <a:ea typeface="+mn-lt"/>
                <a:cs typeface="+mn-lt"/>
              </a:rPr>
              <a:t>salted</a:t>
            </a:r>
            <a:endParaRPr lang="fr-FR" dirty="0" err="1"/>
          </a:p>
          <a:p>
            <a:r>
              <a:rPr lang="fr-FR" sz="2800" dirty="0" err="1">
                <a:ea typeface="Calibri"/>
                <a:cs typeface="Calibri"/>
              </a:rPr>
              <a:t>Tyrrells</a:t>
            </a:r>
            <a:endParaRPr lang="en-US" sz="2800" dirty="0" err="1">
              <a:ea typeface="Calibri"/>
              <a:cs typeface="Calibri"/>
            </a:endParaRPr>
          </a:p>
          <a:p>
            <a:r>
              <a:rPr lang="fr-FR" sz="2800" dirty="0">
                <a:ea typeface="Calibri"/>
                <a:cs typeface="Calibri"/>
              </a:rPr>
              <a:t>90g CO2, A</a:t>
            </a:r>
          </a:p>
          <a:p>
            <a:endParaRPr lang="fr-FR" sz="2800" dirty="0">
              <a:ea typeface="Calibri"/>
              <a:cs typeface="Calibri"/>
            </a:endParaRP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75E41EA2-3393-6EDE-D1DD-6BCD2632898B}"/>
              </a:ext>
            </a:extLst>
          </p:cNvPr>
          <p:cNvCxnSpPr>
            <a:cxnSpLocks/>
          </p:cNvCxnSpPr>
          <p:nvPr/>
        </p:nvCxnSpPr>
        <p:spPr>
          <a:xfrm flipH="1" flipV="1">
            <a:off x="10061147" y="6514222"/>
            <a:ext cx="2012133" cy="129866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EF52826-4AE7-FB1F-E6B5-4AE12EA2CA5E}"/>
              </a:ext>
            </a:extLst>
          </p:cNvPr>
          <p:cNvSpPr>
            <a:spLocks/>
          </p:cNvSpPr>
          <p:nvPr/>
        </p:nvSpPr>
        <p:spPr>
          <a:xfrm>
            <a:off x="6293605" y="9508137"/>
            <a:ext cx="2008887" cy="1308890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DE65A3B-8F9F-EF88-9048-3C173A01E49B}"/>
              </a:ext>
            </a:extLst>
          </p:cNvPr>
          <p:cNvSpPr>
            <a:spLocks/>
          </p:cNvSpPr>
          <p:nvPr/>
        </p:nvSpPr>
        <p:spPr>
          <a:xfrm>
            <a:off x="10010962" y="9508137"/>
            <a:ext cx="2008887" cy="1308890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lèche : double flèche horizontale 40">
            <a:extLst>
              <a:ext uri="{FF2B5EF4-FFF2-40B4-BE49-F238E27FC236}">
                <a16:creationId xmlns:a16="http://schemas.microsoft.com/office/drawing/2014/main" id="{AA4218B4-8467-F2EF-01E0-F714F9EFDE68}"/>
              </a:ext>
            </a:extLst>
          </p:cNvPr>
          <p:cNvSpPr/>
          <p:nvPr/>
        </p:nvSpPr>
        <p:spPr>
          <a:xfrm>
            <a:off x="8550220" y="9916528"/>
            <a:ext cx="1217509" cy="481930"/>
          </a:xfrm>
          <a:prstGeom prst="leftRightArrow">
            <a:avLst/>
          </a:prstGeom>
          <a:solidFill>
            <a:srgbClr val="0F576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D54D73EF-A029-7E4C-C95B-F3141B2A39A6}"/>
              </a:ext>
            </a:extLst>
          </p:cNvPr>
          <p:cNvCxnSpPr>
            <a:cxnSpLocks/>
          </p:cNvCxnSpPr>
          <p:nvPr/>
        </p:nvCxnSpPr>
        <p:spPr>
          <a:xfrm flipH="1">
            <a:off x="6277951" y="9530560"/>
            <a:ext cx="2002548" cy="127967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56941C85-383B-FFCE-1D03-8024E1DC77A1}"/>
              </a:ext>
            </a:extLst>
          </p:cNvPr>
          <p:cNvCxnSpPr>
            <a:cxnSpLocks/>
          </p:cNvCxnSpPr>
          <p:nvPr/>
        </p:nvCxnSpPr>
        <p:spPr>
          <a:xfrm flipH="1" flipV="1">
            <a:off x="6277951" y="9516272"/>
            <a:ext cx="2012133" cy="129866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E2A121D2-1C66-FF7A-3323-20BC27383A99}"/>
              </a:ext>
            </a:extLst>
          </p:cNvPr>
          <p:cNvCxnSpPr>
            <a:cxnSpLocks/>
          </p:cNvCxnSpPr>
          <p:nvPr/>
        </p:nvCxnSpPr>
        <p:spPr>
          <a:xfrm flipH="1">
            <a:off x="9999880" y="9530560"/>
            <a:ext cx="2002548" cy="127967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57DB6E32-6A04-3C30-77B3-4F51C4443DDC}"/>
              </a:ext>
            </a:extLst>
          </p:cNvPr>
          <p:cNvSpPr txBox="1"/>
          <p:nvPr/>
        </p:nvSpPr>
        <p:spPr>
          <a:xfrm>
            <a:off x="6289612" y="10817389"/>
            <a:ext cx="274320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ea typeface="+mn-lt"/>
                <a:cs typeface="+mn-lt"/>
              </a:rPr>
              <a:t>Mars</a:t>
            </a:r>
            <a:endParaRPr lang="fr-FR" sz="2800" dirty="0">
              <a:ea typeface="Calibri"/>
              <a:cs typeface="Calibri"/>
            </a:endParaRPr>
          </a:p>
          <a:p>
            <a:r>
              <a:rPr lang="fr-FR" sz="2800" dirty="0">
                <a:ea typeface="Calibri"/>
                <a:cs typeface="Calibri"/>
              </a:rPr>
              <a:t>Mars</a:t>
            </a:r>
            <a:endParaRPr lang="en-US" sz="2800" dirty="0">
              <a:ea typeface="Calibri"/>
              <a:cs typeface="Calibri"/>
            </a:endParaRPr>
          </a:p>
          <a:p>
            <a:r>
              <a:rPr lang="fr-FR" sz="2800" dirty="0">
                <a:ea typeface="Calibri"/>
                <a:cs typeface="Calibri"/>
              </a:rPr>
              <a:t>118  g CO2, C</a:t>
            </a:r>
            <a:endParaRPr lang="en-US" sz="2800" dirty="0">
              <a:ea typeface="Calibri"/>
              <a:cs typeface="Calibri"/>
            </a:endParaRPr>
          </a:p>
          <a:p>
            <a:endParaRPr lang="fr-FR" sz="2800" dirty="0">
              <a:ea typeface="Calibri"/>
              <a:cs typeface="Calibri"/>
            </a:endParaRPr>
          </a:p>
          <a:p>
            <a:endParaRPr lang="fr-FR" sz="2800" dirty="0">
              <a:ea typeface="Calibri"/>
              <a:cs typeface="Calibri"/>
            </a:endParaRPr>
          </a:p>
          <a:p>
            <a:endParaRPr lang="fr-FR" sz="2800" dirty="0">
              <a:ea typeface="Calibri"/>
              <a:cs typeface="Calibri"/>
            </a:endParaRPr>
          </a:p>
          <a:p>
            <a:endParaRPr lang="fr-FR" sz="2800" dirty="0">
              <a:ea typeface="Calibri"/>
              <a:cs typeface="Calibri"/>
            </a:endParaRPr>
          </a:p>
          <a:p>
            <a:endParaRPr lang="fr-FR" sz="2800" dirty="0">
              <a:ea typeface="Calibri"/>
              <a:cs typeface="Calibri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4A1F17B-19E6-DA1D-CBCE-0024F84A9AB6}"/>
              </a:ext>
            </a:extLst>
          </p:cNvPr>
          <p:cNvSpPr txBox="1"/>
          <p:nvPr/>
        </p:nvSpPr>
        <p:spPr>
          <a:xfrm>
            <a:off x="9889008" y="10878655"/>
            <a:ext cx="2743200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ea typeface="+mn-lt"/>
                <a:cs typeface="+mn-lt"/>
              </a:rPr>
              <a:t>Barre chocolat</a:t>
            </a:r>
            <a:endParaRPr lang="fr-FR" sz="2800" dirty="0">
              <a:ea typeface="Calibri"/>
              <a:cs typeface="Calibri"/>
            </a:endParaRPr>
          </a:p>
          <a:p>
            <a:r>
              <a:rPr lang="fr-FR" sz="2800" noProof="1">
                <a:ea typeface="Calibri"/>
                <a:cs typeface="Calibri"/>
              </a:rPr>
              <a:t>Gerlinéa</a:t>
            </a:r>
            <a:endParaRPr lang="en-US" sz="2800" noProof="1">
              <a:ea typeface="Calibri"/>
              <a:cs typeface="Calibri"/>
            </a:endParaRPr>
          </a:p>
          <a:p>
            <a:r>
              <a:rPr lang="fr-FR" sz="2800" dirty="0">
                <a:ea typeface="Calibri"/>
                <a:cs typeface="Calibri"/>
              </a:rPr>
              <a:t>35 g CO2, A</a:t>
            </a:r>
            <a:endParaRPr lang="en-US" sz="2800" dirty="0">
              <a:ea typeface="Calibri"/>
              <a:cs typeface="Calibri"/>
            </a:endParaRPr>
          </a:p>
          <a:p>
            <a:endParaRPr lang="fr-FR" sz="2800" dirty="0">
              <a:ea typeface="Calibri"/>
              <a:cs typeface="Calibri"/>
            </a:endParaRPr>
          </a:p>
          <a:p>
            <a:endParaRPr lang="fr-FR" sz="2800" dirty="0">
              <a:ea typeface="Calibri"/>
              <a:cs typeface="Calibri"/>
            </a:endParaRPr>
          </a:p>
          <a:p>
            <a:endParaRPr lang="fr-FR" sz="2800" dirty="0">
              <a:ea typeface="Calibri"/>
              <a:cs typeface="Calibri"/>
            </a:endParaRPr>
          </a:p>
          <a:p>
            <a:endParaRPr lang="fr-FR" sz="2800" dirty="0">
              <a:ea typeface="Calibri"/>
              <a:cs typeface="Calibri"/>
            </a:endParaRP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F2F6A2CD-3922-4065-F6CC-B67D7EBF9CB5}"/>
              </a:ext>
            </a:extLst>
          </p:cNvPr>
          <p:cNvCxnSpPr>
            <a:cxnSpLocks/>
          </p:cNvCxnSpPr>
          <p:nvPr/>
        </p:nvCxnSpPr>
        <p:spPr>
          <a:xfrm flipH="1" flipV="1">
            <a:off x="10015197" y="9500955"/>
            <a:ext cx="2012133" cy="129866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6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B3695-5A03-824B-0D66-9BA63801F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C578F6-8230-F0A6-7D3E-72AA7EA28546}"/>
              </a:ext>
            </a:extLst>
          </p:cNvPr>
          <p:cNvSpPr>
            <a:spLocks/>
          </p:cNvSpPr>
          <p:nvPr/>
        </p:nvSpPr>
        <p:spPr>
          <a:xfrm>
            <a:off x="5937165" y="14676588"/>
            <a:ext cx="6406659" cy="1212764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55C3C-F85D-675A-180F-9682B19C3D13}"/>
              </a:ext>
            </a:extLst>
          </p:cNvPr>
          <p:cNvSpPr>
            <a:spLocks/>
          </p:cNvSpPr>
          <p:nvPr/>
        </p:nvSpPr>
        <p:spPr>
          <a:xfrm>
            <a:off x="5934571" y="2382707"/>
            <a:ext cx="6413278" cy="1351900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60946D5-6287-1990-2845-608030E3F7CD}"/>
              </a:ext>
            </a:extLst>
          </p:cNvPr>
          <p:cNvSpPr/>
          <p:nvPr/>
        </p:nvSpPr>
        <p:spPr>
          <a:xfrm>
            <a:off x="8472701" y="2611626"/>
            <a:ext cx="1341886" cy="33547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BD4682A-5580-96EA-B55D-CA81BFDABA2E}"/>
              </a:ext>
            </a:extLst>
          </p:cNvPr>
          <p:cNvSpPr>
            <a:spLocks noChangeAspect="1"/>
          </p:cNvSpPr>
          <p:nvPr/>
        </p:nvSpPr>
        <p:spPr>
          <a:xfrm>
            <a:off x="9248706" y="2698655"/>
            <a:ext cx="162945" cy="162945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1FFC6E1-1AC1-A5EC-0124-015ED545B96C}"/>
              </a:ext>
            </a:extLst>
          </p:cNvPr>
          <p:cNvSpPr>
            <a:spLocks noChangeAspect="1"/>
          </p:cNvSpPr>
          <p:nvPr/>
        </p:nvSpPr>
        <p:spPr>
          <a:xfrm>
            <a:off x="8788631" y="2679484"/>
            <a:ext cx="201285" cy="21087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83E19B5F-C44D-7A4E-1779-91CF973DA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793" y="14886831"/>
            <a:ext cx="811866" cy="786933"/>
          </a:xfrm>
          <a:prstGeom prst="rect">
            <a:avLst/>
          </a:prstGeom>
        </p:spPr>
      </p:pic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52A8058A-C0B9-7297-CCE8-663B1693A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515" y="14977659"/>
            <a:ext cx="607444" cy="607444"/>
          </a:xfrm>
          <a:prstGeom prst="rect">
            <a:avLst/>
          </a:prstGeom>
        </p:spPr>
      </p:pic>
      <p:pic>
        <p:nvPicPr>
          <p:cNvPr id="7" name="Image 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34FA206-AC4D-BDC1-DEF2-E53BDA53F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2997" y="14947706"/>
            <a:ext cx="675137" cy="675137"/>
          </a:xfrm>
          <a:prstGeom prst="rect">
            <a:avLst/>
          </a:prstGeom>
        </p:spPr>
      </p:pic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B11AB1D0-FF65-94D7-2AF1-92F810F0BFBC}"/>
              </a:ext>
            </a:extLst>
          </p:cNvPr>
          <p:cNvSpPr/>
          <p:nvPr/>
        </p:nvSpPr>
        <p:spPr>
          <a:xfrm>
            <a:off x="10943690" y="14830695"/>
            <a:ext cx="910566" cy="9105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3E35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408216E-3142-C131-6DC9-12FA5BC7A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3648" y="14975264"/>
            <a:ext cx="569104" cy="597859"/>
          </a:xfrm>
          <a:prstGeom prst="rect">
            <a:avLst/>
          </a:prstGeom>
        </p:spPr>
      </p:pic>
      <p:pic>
        <p:nvPicPr>
          <p:cNvPr id="9" name="Image 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9332E4C-F52F-185F-B533-71477788C9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6259" y="14983649"/>
            <a:ext cx="612238" cy="59306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71D5F21-C208-7032-0562-0D921A2F2C5E}"/>
              </a:ext>
            </a:extLst>
          </p:cNvPr>
          <p:cNvSpPr>
            <a:spLocks/>
          </p:cNvSpPr>
          <p:nvPr/>
        </p:nvSpPr>
        <p:spPr>
          <a:xfrm>
            <a:off x="6277523" y="5387211"/>
            <a:ext cx="2008887" cy="1308890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AA503F96-8381-E4A5-2C2D-042457CA3E9C}"/>
              </a:ext>
            </a:extLst>
          </p:cNvPr>
          <p:cNvCxnSpPr/>
          <p:nvPr/>
        </p:nvCxnSpPr>
        <p:spPr>
          <a:xfrm flipH="1">
            <a:off x="6261869" y="5409634"/>
            <a:ext cx="2002548" cy="127967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821038F-8C4B-6AD9-55A9-562A5D6D5F0A}"/>
              </a:ext>
            </a:extLst>
          </p:cNvPr>
          <p:cNvCxnSpPr>
            <a:cxnSpLocks/>
          </p:cNvCxnSpPr>
          <p:nvPr/>
        </p:nvCxnSpPr>
        <p:spPr>
          <a:xfrm flipH="1" flipV="1">
            <a:off x="6261869" y="5395346"/>
            <a:ext cx="2012133" cy="129866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D12C5EC-4ED5-BA89-268B-6B80758DEB40}"/>
              </a:ext>
            </a:extLst>
          </p:cNvPr>
          <p:cNvSpPr>
            <a:spLocks/>
          </p:cNvSpPr>
          <p:nvPr/>
        </p:nvSpPr>
        <p:spPr>
          <a:xfrm>
            <a:off x="6278289" y="7134067"/>
            <a:ext cx="2008887" cy="1308890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A5D5EB2E-B6EC-69E1-A956-CCB321583450}"/>
              </a:ext>
            </a:extLst>
          </p:cNvPr>
          <p:cNvCxnSpPr/>
          <p:nvPr/>
        </p:nvCxnSpPr>
        <p:spPr>
          <a:xfrm flipH="1">
            <a:off x="6262635" y="7156490"/>
            <a:ext cx="2002548" cy="127967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DA918346-60EC-E34A-C862-FC8D0259603F}"/>
              </a:ext>
            </a:extLst>
          </p:cNvPr>
          <p:cNvCxnSpPr>
            <a:cxnSpLocks/>
          </p:cNvCxnSpPr>
          <p:nvPr/>
        </p:nvCxnSpPr>
        <p:spPr>
          <a:xfrm flipH="1" flipV="1">
            <a:off x="6262635" y="7142202"/>
            <a:ext cx="2012133" cy="129866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99BFD62-E6CB-5C89-6657-A2CD77B34777}"/>
              </a:ext>
            </a:extLst>
          </p:cNvPr>
          <p:cNvSpPr>
            <a:spLocks/>
          </p:cNvSpPr>
          <p:nvPr/>
        </p:nvSpPr>
        <p:spPr>
          <a:xfrm>
            <a:off x="6293606" y="8818892"/>
            <a:ext cx="2008887" cy="1308890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24CB9BA4-A9DF-E6B8-641A-9487C829211E}"/>
              </a:ext>
            </a:extLst>
          </p:cNvPr>
          <p:cNvCxnSpPr/>
          <p:nvPr/>
        </p:nvCxnSpPr>
        <p:spPr>
          <a:xfrm flipH="1">
            <a:off x="6277952" y="8841314"/>
            <a:ext cx="2002548" cy="127967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4580F1E5-A519-E445-CD25-0419BC9B4CC0}"/>
              </a:ext>
            </a:extLst>
          </p:cNvPr>
          <p:cNvCxnSpPr>
            <a:cxnSpLocks/>
          </p:cNvCxnSpPr>
          <p:nvPr/>
        </p:nvCxnSpPr>
        <p:spPr>
          <a:xfrm flipH="1" flipV="1">
            <a:off x="6277952" y="8827027"/>
            <a:ext cx="2012133" cy="129866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4DD37E7-E066-2109-F453-158A833B9A69}"/>
              </a:ext>
            </a:extLst>
          </p:cNvPr>
          <p:cNvSpPr>
            <a:spLocks/>
          </p:cNvSpPr>
          <p:nvPr/>
        </p:nvSpPr>
        <p:spPr>
          <a:xfrm>
            <a:off x="6308922" y="10473083"/>
            <a:ext cx="2008887" cy="1308890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61B723D1-9134-64AD-C166-5ED62CBFAF3E}"/>
              </a:ext>
            </a:extLst>
          </p:cNvPr>
          <p:cNvCxnSpPr/>
          <p:nvPr/>
        </p:nvCxnSpPr>
        <p:spPr>
          <a:xfrm flipH="1">
            <a:off x="6293268" y="10495505"/>
            <a:ext cx="2002548" cy="127967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0DBAABE8-E440-2002-29C0-8EA7E1336B1F}"/>
              </a:ext>
            </a:extLst>
          </p:cNvPr>
          <p:cNvCxnSpPr>
            <a:cxnSpLocks/>
          </p:cNvCxnSpPr>
          <p:nvPr/>
        </p:nvCxnSpPr>
        <p:spPr>
          <a:xfrm flipH="1" flipV="1">
            <a:off x="6293268" y="10481217"/>
            <a:ext cx="2012133" cy="129866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26EF8E1E-E71D-38D1-45B5-76B50F1E0411}"/>
              </a:ext>
            </a:extLst>
          </p:cNvPr>
          <p:cNvSpPr txBox="1"/>
          <p:nvPr/>
        </p:nvSpPr>
        <p:spPr>
          <a:xfrm>
            <a:off x="8783294" y="5392586"/>
            <a:ext cx="274320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/>
              <a:t>Mars</a:t>
            </a:r>
            <a:endParaRPr lang="fr-FR" sz="2800" dirty="0">
              <a:cs typeface="Calibri"/>
            </a:endParaRPr>
          </a:p>
          <a:p>
            <a:r>
              <a:rPr lang="fr-FR" sz="2800" dirty="0"/>
              <a:t>Mars</a:t>
            </a:r>
            <a:endParaRPr lang="en-US" sz="2800" dirty="0">
              <a:cs typeface="Calibri"/>
            </a:endParaRPr>
          </a:p>
          <a:p>
            <a:r>
              <a:rPr lang="fr-FR" sz="2800" dirty="0"/>
              <a:t>118  g CO2, C</a:t>
            </a:r>
            <a:endParaRPr lang="en-US" sz="2800" dirty="0"/>
          </a:p>
          <a:p>
            <a:endParaRPr lang="fr-FR" sz="2800" dirty="0"/>
          </a:p>
          <a:p>
            <a:endParaRPr lang="fr-FR" sz="2800" dirty="0">
              <a:cs typeface="Calibri"/>
            </a:endParaRPr>
          </a:p>
          <a:p>
            <a:endParaRPr lang="fr-FR" sz="2800" dirty="0">
              <a:cs typeface="Calibri"/>
            </a:endParaRPr>
          </a:p>
          <a:p>
            <a:endParaRPr lang="fr-FR" sz="2800" dirty="0">
              <a:cs typeface="Calibri"/>
            </a:endParaRPr>
          </a:p>
          <a:p>
            <a:endParaRPr lang="fr-FR" sz="2800" dirty="0">
              <a:cs typeface="Calibri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DA8B4011-9136-8C5D-9AD8-465AA9DCB4BA}"/>
              </a:ext>
            </a:extLst>
          </p:cNvPr>
          <p:cNvSpPr txBox="1"/>
          <p:nvPr/>
        </p:nvSpPr>
        <p:spPr>
          <a:xfrm>
            <a:off x="8783294" y="7092727"/>
            <a:ext cx="274320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/>
              <a:t>Chips </a:t>
            </a:r>
            <a:r>
              <a:rPr lang="fr-FR" sz="2800" dirty="0" err="1"/>
              <a:t>sea</a:t>
            </a:r>
            <a:r>
              <a:rPr lang="fr-FR" sz="2800" dirty="0"/>
              <a:t> </a:t>
            </a:r>
            <a:r>
              <a:rPr lang="fr-FR" sz="2800" dirty="0" err="1"/>
              <a:t>salted</a:t>
            </a:r>
            <a:endParaRPr lang="fr-FR" sz="2800" dirty="0" err="1">
              <a:cs typeface="Calibri"/>
            </a:endParaRPr>
          </a:p>
          <a:p>
            <a:r>
              <a:rPr lang="fr-FR" sz="2800" dirty="0" err="1"/>
              <a:t>Tyrrells</a:t>
            </a:r>
            <a:endParaRPr lang="en-US" sz="2800" dirty="0" err="1">
              <a:cs typeface="Calibri"/>
            </a:endParaRPr>
          </a:p>
          <a:p>
            <a:r>
              <a:rPr lang="fr-FR" sz="2800" dirty="0"/>
              <a:t>90g CO2, A</a:t>
            </a:r>
            <a:endParaRPr lang="en-US" sz="2800" dirty="0">
              <a:cs typeface="Calibri"/>
            </a:endParaRPr>
          </a:p>
          <a:p>
            <a:endParaRPr lang="fr-FR" sz="2800" dirty="0">
              <a:cs typeface="Calibri"/>
            </a:endParaRPr>
          </a:p>
          <a:p>
            <a:endParaRPr lang="fr-FR" sz="2800" dirty="0">
              <a:cs typeface="Calibri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F9E1F8C5-73CB-1253-B8CE-FDD6BD0F7E09}"/>
              </a:ext>
            </a:extLst>
          </p:cNvPr>
          <p:cNvSpPr txBox="1"/>
          <p:nvPr/>
        </p:nvSpPr>
        <p:spPr>
          <a:xfrm>
            <a:off x="8783294" y="8762234"/>
            <a:ext cx="274320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/>
              <a:t>Chips paysanne</a:t>
            </a:r>
            <a:endParaRPr lang="en-US" sz="2800" dirty="0">
              <a:cs typeface="Calibri"/>
            </a:endParaRPr>
          </a:p>
          <a:p>
            <a:r>
              <a:rPr lang="fr-FR" sz="2800" dirty="0" err="1"/>
              <a:t>Lay's</a:t>
            </a:r>
            <a:endParaRPr lang="fr-FR" sz="2800" dirty="0" err="1">
              <a:cs typeface="Calibri"/>
            </a:endParaRPr>
          </a:p>
          <a:p>
            <a:r>
              <a:rPr lang="fr-FR" sz="2800" dirty="0"/>
              <a:t>180 g CO2, B</a:t>
            </a:r>
            <a:endParaRPr lang="en-US" sz="2800" dirty="0">
              <a:cs typeface="Calibri"/>
            </a:endParaRPr>
          </a:p>
          <a:p>
            <a:endParaRPr lang="fr-FR" sz="2800" dirty="0">
              <a:cs typeface="Calibri"/>
            </a:endParaRP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00DD5A50-B643-6A2A-4D42-C8701054CC49}"/>
              </a:ext>
            </a:extLst>
          </p:cNvPr>
          <p:cNvSpPr/>
          <p:nvPr/>
        </p:nvSpPr>
        <p:spPr>
          <a:xfrm>
            <a:off x="6377730" y="3468973"/>
            <a:ext cx="5739657" cy="11509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6C0995CE-1612-9BE5-8AF0-1151B4FA219C}"/>
              </a:ext>
            </a:extLst>
          </p:cNvPr>
          <p:cNvSpPr txBox="1"/>
          <p:nvPr/>
        </p:nvSpPr>
        <p:spPr>
          <a:xfrm>
            <a:off x="8783294" y="10431742"/>
            <a:ext cx="2743200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/>
              <a:t>Barre chocolat</a:t>
            </a:r>
            <a:endParaRPr lang="fr-FR" sz="2800" dirty="0">
              <a:cs typeface="Calibri"/>
            </a:endParaRPr>
          </a:p>
          <a:p>
            <a:r>
              <a:rPr lang="fr-FR" sz="2800" dirty="0" err="1"/>
              <a:t>Gerlinéa</a:t>
            </a:r>
            <a:endParaRPr lang="en-US" sz="2800" dirty="0" err="1">
              <a:cs typeface="Calibri"/>
            </a:endParaRPr>
          </a:p>
          <a:p>
            <a:r>
              <a:rPr lang="fr-FR" sz="2800" dirty="0"/>
              <a:t>35 g CO2, A</a:t>
            </a:r>
            <a:endParaRPr lang="en-US" sz="2800" dirty="0"/>
          </a:p>
          <a:p>
            <a:endParaRPr lang="fr-FR" sz="2800" dirty="0">
              <a:cs typeface="Calibri"/>
            </a:endParaRPr>
          </a:p>
          <a:p>
            <a:endParaRPr lang="fr-FR" sz="2800" dirty="0">
              <a:cs typeface="Calibri"/>
            </a:endParaRPr>
          </a:p>
          <a:p>
            <a:endParaRPr lang="fr-FR" sz="2800" dirty="0">
              <a:cs typeface="Calibri"/>
            </a:endParaRPr>
          </a:p>
          <a:p>
            <a:endParaRPr lang="fr-FR" sz="2800" dirty="0">
              <a:cs typeface="Calibri"/>
            </a:endParaRPr>
          </a:p>
        </p:txBody>
      </p:sp>
      <p:sp>
        <p:nvSpPr>
          <p:cNvPr id="56" name="ZoneTexte 1">
            <a:extLst>
              <a:ext uri="{FF2B5EF4-FFF2-40B4-BE49-F238E27FC236}">
                <a16:creationId xmlns:a16="http://schemas.microsoft.com/office/drawing/2014/main" id="{757296A6-5C2A-CE1F-FCAE-4E9FFA48C4E2}"/>
              </a:ext>
            </a:extLst>
          </p:cNvPr>
          <p:cNvSpPr txBox="1"/>
          <p:nvPr/>
        </p:nvSpPr>
        <p:spPr>
          <a:xfrm>
            <a:off x="6654288" y="3585228"/>
            <a:ext cx="3891943" cy="224676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/>
              <a:t>CO2 émis -&gt; </a:t>
            </a:r>
            <a:r>
              <a:rPr lang="fr-FR" sz="2800" dirty="0">
                <a:solidFill>
                  <a:srgbClr val="FF0000"/>
                </a:solidFill>
              </a:rPr>
              <a:t>345 </a:t>
            </a:r>
            <a:r>
              <a:rPr lang="fr-FR" sz="2800" dirty="0"/>
              <a:t>kg</a:t>
            </a:r>
            <a:endParaRPr lang="fr-FR" dirty="0"/>
          </a:p>
          <a:p>
            <a:r>
              <a:rPr lang="fr-FR" sz="2800" dirty="0">
                <a:ea typeface="Calibri"/>
                <a:cs typeface="Calibri"/>
              </a:rPr>
              <a:t>Gain possible -&gt; - </a:t>
            </a:r>
            <a:r>
              <a:rPr lang="fr-FR" sz="2800" dirty="0">
                <a:solidFill>
                  <a:srgbClr val="00B050"/>
                </a:solidFill>
                <a:ea typeface="Calibri"/>
                <a:cs typeface="Calibri"/>
              </a:rPr>
              <a:t>32 </a:t>
            </a:r>
            <a:r>
              <a:rPr lang="fr-FR" sz="2800" dirty="0">
                <a:ea typeface="Calibri"/>
                <a:cs typeface="Calibri"/>
              </a:rPr>
              <a:t>kg</a:t>
            </a:r>
            <a:endParaRPr lang="fr-FR" sz="2800" dirty="0"/>
          </a:p>
          <a:p>
            <a:r>
              <a:rPr lang="fr-FR" sz="2800" dirty="0"/>
              <a:t>​</a:t>
            </a:r>
            <a:endParaRPr lang="fr-FR" sz="2800" dirty="0">
              <a:ea typeface="Calibri"/>
              <a:cs typeface="Calibri"/>
            </a:endParaRPr>
          </a:p>
          <a:p>
            <a:r>
              <a:rPr lang="fr-FR" sz="2800" dirty="0"/>
              <a:t>​</a:t>
            </a:r>
            <a:endParaRPr lang="fr-FR" sz="2800" dirty="0">
              <a:ea typeface="Calibri"/>
              <a:cs typeface="Calibri"/>
            </a:endParaRPr>
          </a:p>
          <a:p>
            <a:r>
              <a:rPr lang="fr-FR" sz="2800" dirty="0"/>
              <a:t>​</a:t>
            </a:r>
            <a:endParaRPr lang="fr-FR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708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86762-12AE-D4CB-1CB8-71B8DF8C8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6886AF3-DA85-7488-7B74-674A7DC5D52C}"/>
              </a:ext>
            </a:extLst>
          </p:cNvPr>
          <p:cNvSpPr>
            <a:spLocks/>
          </p:cNvSpPr>
          <p:nvPr/>
        </p:nvSpPr>
        <p:spPr>
          <a:xfrm>
            <a:off x="5937165" y="14676588"/>
            <a:ext cx="6406659" cy="1212764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38760B-DB29-E452-DFF1-E336D277FA75}"/>
              </a:ext>
            </a:extLst>
          </p:cNvPr>
          <p:cNvSpPr>
            <a:spLocks/>
          </p:cNvSpPr>
          <p:nvPr/>
        </p:nvSpPr>
        <p:spPr>
          <a:xfrm>
            <a:off x="5934571" y="2382707"/>
            <a:ext cx="6413278" cy="1351900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40ABE75-F304-A1F7-6400-09647505F7A2}"/>
              </a:ext>
            </a:extLst>
          </p:cNvPr>
          <p:cNvSpPr/>
          <p:nvPr/>
        </p:nvSpPr>
        <p:spPr>
          <a:xfrm>
            <a:off x="8472701" y="2611626"/>
            <a:ext cx="1341886" cy="33547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731E1DB-B214-0708-40F9-EC1BD693B698}"/>
              </a:ext>
            </a:extLst>
          </p:cNvPr>
          <p:cNvSpPr>
            <a:spLocks noChangeAspect="1"/>
          </p:cNvSpPr>
          <p:nvPr/>
        </p:nvSpPr>
        <p:spPr>
          <a:xfrm>
            <a:off x="9248706" y="2698655"/>
            <a:ext cx="162945" cy="162945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A429D09-5F4F-D494-D633-FC61532AA122}"/>
              </a:ext>
            </a:extLst>
          </p:cNvPr>
          <p:cNvSpPr>
            <a:spLocks noChangeAspect="1"/>
          </p:cNvSpPr>
          <p:nvPr/>
        </p:nvSpPr>
        <p:spPr>
          <a:xfrm>
            <a:off x="8788631" y="2679484"/>
            <a:ext cx="201285" cy="21087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9DE3DD10-D041-6F0C-B1DB-541626BEF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793" y="14886831"/>
            <a:ext cx="811866" cy="786933"/>
          </a:xfrm>
          <a:prstGeom prst="rect">
            <a:avLst/>
          </a:prstGeom>
        </p:spPr>
      </p:pic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9B88D2B5-CE90-F581-D3A8-0A5F84FAB593}"/>
              </a:ext>
            </a:extLst>
          </p:cNvPr>
          <p:cNvSpPr/>
          <p:nvPr/>
        </p:nvSpPr>
        <p:spPr>
          <a:xfrm>
            <a:off x="7742331" y="14821110"/>
            <a:ext cx="910566" cy="9105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3E35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9293598-249D-4463-10D9-9AD1DA35C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515" y="14977659"/>
            <a:ext cx="607444" cy="607444"/>
          </a:xfrm>
          <a:prstGeom prst="rect">
            <a:avLst/>
          </a:prstGeom>
        </p:spPr>
      </p:pic>
      <p:pic>
        <p:nvPicPr>
          <p:cNvPr id="7" name="Image 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1E8A953-B67A-7396-E3C1-4E523D7D5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2997" y="14947706"/>
            <a:ext cx="675137" cy="675137"/>
          </a:xfrm>
          <a:prstGeom prst="rect">
            <a:avLst/>
          </a:prstGeom>
        </p:spPr>
      </p:pic>
      <p:pic>
        <p:nvPicPr>
          <p:cNvPr id="8" name="Image 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396ECC6-EFB1-6444-01C6-969AC6F070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3648" y="14975264"/>
            <a:ext cx="569104" cy="597859"/>
          </a:xfrm>
          <a:prstGeom prst="rect">
            <a:avLst/>
          </a:prstGeom>
        </p:spPr>
      </p:pic>
      <p:pic>
        <p:nvPicPr>
          <p:cNvPr id="9" name="Image 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F0BA23C-ED47-BDBB-4A1C-A7739B14F6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6259" y="14983649"/>
            <a:ext cx="612238" cy="593068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3267AED2-B41F-F05F-3770-E2508D8D9C0F}"/>
              </a:ext>
            </a:extLst>
          </p:cNvPr>
          <p:cNvSpPr/>
          <p:nvPr/>
        </p:nvSpPr>
        <p:spPr>
          <a:xfrm>
            <a:off x="8909096" y="13752632"/>
            <a:ext cx="782689" cy="355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C96BF75-6A78-FCE6-E7CC-46C32331D577}"/>
              </a:ext>
            </a:extLst>
          </p:cNvPr>
          <p:cNvSpPr>
            <a:spLocks noChangeAspect="1"/>
          </p:cNvSpPr>
          <p:nvPr/>
        </p:nvSpPr>
        <p:spPr>
          <a:xfrm>
            <a:off x="9354138" y="13773497"/>
            <a:ext cx="297133" cy="316304"/>
          </a:xfrm>
          <a:prstGeom prst="ellipse">
            <a:avLst/>
          </a:prstGeom>
          <a:solidFill>
            <a:srgbClr val="0F576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87E2BA3-73F8-A5FD-B66A-FFD3003F4C7B}"/>
              </a:ext>
            </a:extLst>
          </p:cNvPr>
          <p:cNvSpPr txBox="1"/>
          <p:nvPr/>
        </p:nvSpPr>
        <p:spPr>
          <a:xfrm>
            <a:off x="6048744" y="3979296"/>
            <a:ext cx="640949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600" dirty="0">
                <a:ea typeface="+mn-lt"/>
                <a:cs typeface="+mn-lt"/>
              </a:rPr>
              <a:t>Signaler point de collecte :</a:t>
            </a:r>
            <a:endParaRPr lang="fr-FR" sz="3600">
              <a:cs typeface="Calibri" panose="020F0502020204030204"/>
            </a:endParaRPr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BF7337C-6F36-9FFB-A809-DE8485BA55CE}"/>
              </a:ext>
            </a:extLst>
          </p:cNvPr>
          <p:cNvSpPr txBox="1"/>
          <p:nvPr/>
        </p:nvSpPr>
        <p:spPr>
          <a:xfrm>
            <a:off x="7324310" y="13593974"/>
            <a:ext cx="151576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600" dirty="0">
                <a:ea typeface="+mn-lt"/>
                <a:cs typeface="+mn-lt"/>
              </a:rPr>
              <a:t>Dépôt</a:t>
            </a:r>
            <a:endParaRPr lang="fr-FR" dirty="0"/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F32A859-EBED-7697-636E-E7655B7F7152}"/>
              </a:ext>
            </a:extLst>
          </p:cNvPr>
          <p:cNvSpPr txBox="1"/>
          <p:nvPr/>
        </p:nvSpPr>
        <p:spPr>
          <a:xfrm>
            <a:off x="9659421" y="13581289"/>
            <a:ext cx="199142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600" dirty="0">
                <a:ea typeface="+mn-lt"/>
                <a:cs typeface="+mn-lt"/>
              </a:rPr>
              <a:t>Collecte</a:t>
            </a:r>
            <a:endParaRPr lang="fr-FR" dirty="0"/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20D89E2E-C509-B5A9-5BE9-B6F365CFD1C5}"/>
              </a:ext>
            </a:extLst>
          </p:cNvPr>
          <p:cNvSpPr/>
          <p:nvPr/>
        </p:nvSpPr>
        <p:spPr>
          <a:xfrm>
            <a:off x="6285831" y="4905826"/>
            <a:ext cx="5739657" cy="8431741"/>
          </a:xfrm>
          <a:prstGeom prst="roundRect">
            <a:avLst/>
          </a:prstGeom>
          <a:solidFill>
            <a:srgbClr val="F2F2F2"/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CB4BB96B-B565-9B6A-349F-F5D1A8348DE2}"/>
              </a:ext>
            </a:extLst>
          </p:cNvPr>
          <p:cNvSpPr/>
          <p:nvPr/>
        </p:nvSpPr>
        <p:spPr>
          <a:xfrm>
            <a:off x="9025823" y="12162613"/>
            <a:ext cx="2304695" cy="48081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10D4A02-2108-CB29-51FA-6772F47317D4}"/>
              </a:ext>
            </a:extLst>
          </p:cNvPr>
          <p:cNvSpPr txBox="1"/>
          <p:nvPr/>
        </p:nvSpPr>
        <p:spPr>
          <a:xfrm>
            <a:off x="9191471" y="12193460"/>
            <a:ext cx="196723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Electronique</a:t>
            </a:r>
            <a:endParaRPr lang="fr-FR" sz="2000" dirty="0">
              <a:cs typeface="Calibri"/>
            </a:endParaRPr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322E01F7-2FB4-5F8C-BF73-9F00731312B8}"/>
              </a:ext>
            </a:extLst>
          </p:cNvPr>
          <p:cNvSpPr/>
          <p:nvPr/>
        </p:nvSpPr>
        <p:spPr>
          <a:xfrm>
            <a:off x="9330339" y="10420091"/>
            <a:ext cx="2304695" cy="480810"/>
          </a:xfrm>
          <a:prstGeom prst="roundRect">
            <a:avLst/>
          </a:prstGeom>
          <a:solidFill>
            <a:schemeClr val="bg2"/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DC32EA3B-FCF6-1F39-A145-3C069095A157}"/>
              </a:ext>
            </a:extLst>
          </p:cNvPr>
          <p:cNvSpPr txBox="1"/>
          <p:nvPr/>
        </p:nvSpPr>
        <p:spPr>
          <a:xfrm>
            <a:off x="9495989" y="10450939"/>
            <a:ext cx="1967235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Carton</a:t>
            </a:r>
            <a:endParaRPr lang="fr-FR" sz="2000" dirty="0">
              <a:cs typeface="Calibri"/>
            </a:endParaRPr>
          </a:p>
          <a:p>
            <a:pPr algn="ctr"/>
            <a:endParaRPr lang="fr-FR" sz="2000" dirty="0">
              <a:ea typeface="Calibri"/>
              <a:cs typeface="Calibri"/>
            </a:endParaRPr>
          </a:p>
          <a:p>
            <a:endParaRPr lang="fr-FR" dirty="0">
              <a:ea typeface="Calibri"/>
              <a:cs typeface="Calibri"/>
            </a:endParaRP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700E05-957A-D043-17FC-0245E6DC5AA1}"/>
              </a:ext>
            </a:extLst>
          </p:cNvPr>
          <p:cNvSpPr/>
          <p:nvPr/>
        </p:nvSpPr>
        <p:spPr>
          <a:xfrm>
            <a:off x="9651775" y="11350562"/>
            <a:ext cx="2304695" cy="4808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342DACE-B8BE-40A7-9BD9-E00DB0659501}"/>
              </a:ext>
            </a:extLst>
          </p:cNvPr>
          <p:cNvSpPr txBox="1"/>
          <p:nvPr/>
        </p:nvSpPr>
        <p:spPr>
          <a:xfrm>
            <a:off x="9817424" y="11381410"/>
            <a:ext cx="196723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Papier</a:t>
            </a:r>
            <a:endParaRPr lang="fr-FR" sz="2000" dirty="0">
              <a:cs typeface="Calibri"/>
            </a:endParaRPr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A029D7AC-5C77-AD0E-E20B-64A7CE6046FE}"/>
              </a:ext>
            </a:extLst>
          </p:cNvPr>
          <p:cNvSpPr/>
          <p:nvPr/>
        </p:nvSpPr>
        <p:spPr>
          <a:xfrm>
            <a:off x="6471254" y="11756587"/>
            <a:ext cx="2304695" cy="4808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rgbClr val="A5A5A5"/>
              </a:solidFill>
              <a:ea typeface="Calibri"/>
              <a:cs typeface="Calibri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4243A0A-04A2-66C5-C2C8-D8BFA46C912C}"/>
              </a:ext>
            </a:extLst>
          </p:cNvPr>
          <p:cNvSpPr txBox="1"/>
          <p:nvPr/>
        </p:nvSpPr>
        <p:spPr>
          <a:xfrm>
            <a:off x="6636902" y="11787435"/>
            <a:ext cx="196723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Verre</a:t>
            </a:r>
            <a:endParaRPr lang="fr-FR" sz="2000" dirty="0">
              <a:cs typeface="Calibri"/>
            </a:endParaRPr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EAF9BD3E-CB9E-379E-B118-EAB612D19CE6}"/>
              </a:ext>
            </a:extLst>
          </p:cNvPr>
          <p:cNvSpPr/>
          <p:nvPr/>
        </p:nvSpPr>
        <p:spPr>
          <a:xfrm>
            <a:off x="7063373" y="11046046"/>
            <a:ext cx="2304695" cy="480810"/>
          </a:xfrm>
          <a:prstGeom prst="roundRect">
            <a:avLst/>
          </a:prstGeom>
          <a:solidFill>
            <a:schemeClr val="bg2"/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1FAA3E6F-3FB1-A9CB-0FEF-C369419016C7}"/>
              </a:ext>
            </a:extLst>
          </p:cNvPr>
          <p:cNvSpPr txBox="1"/>
          <p:nvPr/>
        </p:nvSpPr>
        <p:spPr>
          <a:xfrm>
            <a:off x="7229022" y="11076894"/>
            <a:ext cx="196723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Déchetterie</a:t>
            </a:r>
            <a:endParaRPr lang="fr-FR" sz="2000" dirty="0">
              <a:cs typeface="Calibri"/>
            </a:endParaRPr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A4F639C4-2525-4421-579B-DC773059A0A4}"/>
              </a:ext>
            </a:extLst>
          </p:cNvPr>
          <p:cNvSpPr/>
          <p:nvPr/>
        </p:nvSpPr>
        <p:spPr>
          <a:xfrm>
            <a:off x="6505089" y="10250914"/>
            <a:ext cx="2304695" cy="480810"/>
          </a:xfrm>
          <a:prstGeom prst="roundRect">
            <a:avLst/>
          </a:prstGeom>
          <a:solidFill>
            <a:schemeClr val="bg2"/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FFE9BC2-B09F-4D05-F37D-EE53147F3E81}"/>
              </a:ext>
            </a:extLst>
          </p:cNvPr>
          <p:cNvSpPr txBox="1"/>
          <p:nvPr/>
        </p:nvSpPr>
        <p:spPr>
          <a:xfrm>
            <a:off x="6670738" y="10281762"/>
            <a:ext cx="196723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Composte</a:t>
            </a:r>
            <a:endParaRPr lang="fr-FR" dirty="0"/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86AC8860-328E-B0C6-185C-6AF595F7CEF3}"/>
              </a:ext>
            </a:extLst>
          </p:cNvPr>
          <p:cNvSpPr/>
          <p:nvPr/>
        </p:nvSpPr>
        <p:spPr>
          <a:xfrm>
            <a:off x="6606595" y="12517883"/>
            <a:ext cx="2304695" cy="480810"/>
          </a:xfrm>
          <a:prstGeom prst="roundRect">
            <a:avLst/>
          </a:prstGeom>
          <a:solidFill>
            <a:srgbClr val="FFC000"/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rgbClr val="FFD965"/>
              </a:solidFill>
              <a:ea typeface="Calibri"/>
              <a:cs typeface="Calibri"/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20259D11-8A47-C37F-BDB1-D959BE773BB5}"/>
              </a:ext>
            </a:extLst>
          </p:cNvPr>
          <p:cNvSpPr txBox="1"/>
          <p:nvPr/>
        </p:nvSpPr>
        <p:spPr>
          <a:xfrm>
            <a:off x="6772245" y="12548730"/>
            <a:ext cx="196723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Piles</a:t>
            </a:r>
            <a:endParaRPr lang="fr-FR" dirty="0"/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2C39BB6-42F3-500B-36F4-44E967218198}"/>
              </a:ext>
            </a:extLst>
          </p:cNvPr>
          <p:cNvSpPr txBox="1"/>
          <p:nvPr/>
        </p:nvSpPr>
        <p:spPr>
          <a:xfrm>
            <a:off x="6464003" y="6130826"/>
            <a:ext cx="4259876" cy="33855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cs typeface="Calibri"/>
              </a:rPr>
              <a:t>Heures de passage :</a:t>
            </a:r>
          </a:p>
          <a:p>
            <a:r>
              <a:rPr lang="fr-FR" sz="2400" dirty="0">
                <a:ea typeface="Calibri"/>
                <a:cs typeface="Calibri"/>
              </a:rPr>
              <a:t>L : 9h30 - 18h00</a:t>
            </a:r>
          </a:p>
          <a:p>
            <a:r>
              <a:rPr lang="fr-FR" sz="2400" dirty="0">
                <a:ea typeface="Calibri"/>
                <a:cs typeface="Calibri"/>
              </a:rPr>
              <a:t>M : 9h30 - 18h00</a:t>
            </a:r>
          </a:p>
          <a:p>
            <a:r>
              <a:rPr lang="fr-FR" sz="2400" dirty="0">
                <a:ea typeface="Calibri"/>
                <a:cs typeface="Calibri"/>
              </a:rPr>
              <a:t>M : 9h30 - 18h00</a:t>
            </a:r>
          </a:p>
          <a:p>
            <a:r>
              <a:rPr lang="fr-FR" sz="2400" dirty="0">
                <a:ea typeface="Calibri"/>
                <a:cs typeface="Calibri"/>
              </a:rPr>
              <a:t>J : 9h30 - 18h00</a:t>
            </a:r>
          </a:p>
          <a:p>
            <a:r>
              <a:rPr lang="fr-FR" sz="2400" dirty="0">
                <a:ea typeface="Calibri"/>
                <a:cs typeface="Calibri"/>
              </a:rPr>
              <a:t>V : 9h30 - 18h00</a:t>
            </a:r>
          </a:p>
          <a:p>
            <a:r>
              <a:rPr lang="fr-FR" sz="2400" dirty="0">
                <a:ea typeface="Calibri"/>
                <a:cs typeface="Calibri"/>
              </a:rPr>
              <a:t>S : 9h30 - 12h00</a:t>
            </a:r>
          </a:p>
          <a:p>
            <a:r>
              <a:rPr lang="fr-FR" sz="2400" dirty="0">
                <a:ea typeface="Calibri"/>
                <a:cs typeface="Calibri"/>
              </a:rPr>
              <a:t>D : fermé</a:t>
            </a:r>
          </a:p>
          <a:p>
            <a:endParaRPr lang="fr-FR" dirty="0">
              <a:ea typeface="Calibri"/>
              <a:cs typeface="Calibri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0E85840-6F52-8442-62DF-774E6CCDF8C6}"/>
              </a:ext>
            </a:extLst>
          </p:cNvPr>
          <p:cNvSpPr txBox="1"/>
          <p:nvPr/>
        </p:nvSpPr>
        <p:spPr>
          <a:xfrm>
            <a:off x="6396332" y="9615867"/>
            <a:ext cx="4209123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cs typeface="Calibri"/>
              </a:rPr>
              <a:t>Types pris en charge :</a:t>
            </a:r>
            <a:endParaRPr lang="fr-FR" dirty="0"/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EC51112-0574-F5E4-1CD0-8FBBEE91C1B2}"/>
              </a:ext>
            </a:extLst>
          </p:cNvPr>
          <p:cNvSpPr txBox="1"/>
          <p:nvPr/>
        </p:nvSpPr>
        <p:spPr>
          <a:xfrm>
            <a:off x="6480922" y="5284945"/>
            <a:ext cx="4209123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cs typeface="Calibri"/>
              </a:rPr>
              <a:t>Code postal : 13330</a:t>
            </a:r>
            <a:endParaRPr lang="fr-FR" dirty="0"/>
          </a:p>
          <a:p>
            <a:endParaRPr lang="fr-FR" sz="2800" dirty="0">
              <a:cs typeface="Calibri"/>
            </a:endParaRPr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467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E0820-44B1-476C-4BC2-9F0D07E76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FBC29B8-6E92-D96C-49D1-DB70A843616C}"/>
              </a:ext>
            </a:extLst>
          </p:cNvPr>
          <p:cNvSpPr>
            <a:spLocks/>
          </p:cNvSpPr>
          <p:nvPr/>
        </p:nvSpPr>
        <p:spPr>
          <a:xfrm>
            <a:off x="5937165" y="14676588"/>
            <a:ext cx="6406659" cy="1212764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9E4E6-15AA-9E63-F6E8-72CC6BCAD3A9}"/>
              </a:ext>
            </a:extLst>
          </p:cNvPr>
          <p:cNvSpPr>
            <a:spLocks/>
          </p:cNvSpPr>
          <p:nvPr/>
        </p:nvSpPr>
        <p:spPr>
          <a:xfrm>
            <a:off x="5934571" y="2382707"/>
            <a:ext cx="6413278" cy="1351900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90622583-87DC-B4B5-53BA-6F8BDE31824F}"/>
              </a:ext>
            </a:extLst>
          </p:cNvPr>
          <p:cNvSpPr/>
          <p:nvPr/>
        </p:nvSpPr>
        <p:spPr>
          <a:xfrm>
            <a:off x="8472701" y="2611626"/>
            <a:ext cx="1341886" cy="33547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674A008-AE07-BCC5-4BD6-26C71DC883DD}"/>
              </a:ext>
            </a:extLst>
          </p:cNvPr>
          <p:cNvSpPr>
            <a:spLocks noChangeAspect="1"/>
          </p:cNvSpPr>
          <p:nvPr/>
        </p:nvSpPr>
        <p:spPr>
          <a:xfrm>
            <a:off x="9248706" y="2698655"/>
            <a:ext cx="162945" cy="162945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5C593F9-21B2-E312-E630-843828055507}"/>
              </a:ext>
            </a:extLst>
          </p:cNvPr>
          <p:cNvSpPr>
            <a:spLocks noChangeAspect="1"/>
          </p:cNvSpPr>
          <p:nvPr/>
        </p:nvSpPr>
        <p:spPr>
          <a:xfrm>
            <a:off x="8788631" y="2679484"/>
            <a:ext cx="201285" cy="21087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A3997CC6-CFBA-2605-CAD5-0423803C6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793" y="14886831"/>
            <a:ext cx="811866" cy="786933"/>
          </a:xfrm>
          <a:prstGeom prst="rect">
            <a:avLst/>
          </a:prstGeom>
        </p:spPr>
      </p:pic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9C9DD72F-7AE7-B3DA-F2EA-84343C2B0640}"/>
              </a:ext>
            </a:extLst>
          </p:cNvPr>
          <p:cNvSpPr/>
          <p:nvPr/>
        </p:nvSpPr>
        <p:spPr>
          <a:xfrm>
            <a:off x="7742331" y="14821110"/>
            <a:ext cx="910566" cy="9105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3E35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E1E1602E-A39A-67F7-2D14-DAED1C96C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515" y="14977659"/>
            <a:ext cx="607444" cy="607444"/>
          </a:xfrm>
          <a:prstGeom prst="rect">
            <a:avLst/>
          </a:prstGeom>
        </p:spPr>
      </p:pic>
      <p:pic>
        <p:nvPicPr>
          <p:cNvPr id="7" name="Image 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37D90CC-4738-CC16-8FCC-D8F88E860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2997" y="14947706"/>
            <a:ext cx="675137" cy="675137"/>
          </a:xfrm>
          <a:prstGeom prst="rect">
            <a:avLst/>
          </a:prstGeom>
        </p:spPr>
      </p:pic>
      <p:pic>
        <p:nvPicPr>
          <p:cNvPr id="8" name="Image 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5934799-951C-369D-232C-172EE05D6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3648" y="14975264"/>
            <a:ext cx="569104" cy="597859"/>
          </a:xfrm>
          <a:prstGeom prst="rect">
            <a:avLst/>
          </a:prstGeom>
        </p:spPr>
      </p:pic>
      <p:pic>
        <p:nvPicPr>
          <p:cNvPr id="9" name="Image 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80748150-A292-FF54-C636-920AE2A1D0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6259" y="14983649"/>
            <a:ext cx="612238" cy="593068"/>
          </a:xfrm>
          <a:prstGeom prst="rect">
            <a:avLst/>
          </a:prstGeom>
        </p:spPr>
      </p:pic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09F79F65-4331-F764-366C-BAA29DA9A201}"/>
              </a:ext>
            </a:extLst>
          </p:cNvPr>
          <p:cNvSpPr/>
          <p:nvPr/>
        </p:nvSpPr>
        <p:spPr>
          <a:xfrm>
            <a:off x="8909096" y="13752632"/>
            <a:ext cx="782689" cy="355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2CE4FFE-B687-37AB-877F-DED8DC8ECEF1}"/>
              </a:ext>
            </a:extLst>
          </p:cNvPr>
          <p:cNvSpPr>
            <a:spLocks noChangeAspect="1"/>
          </p:cNvSpPr>
          <p:nvPr/>
        </p:nvSpPr>
        <p:spPr>
          <a:xfrm>
            <a:off x="8951573" y="13773498"/>
            <a:ext cx="297133" cy="316304"/>
          </a:xfrm>
          <a:prstGeom prst="ellipse">
            <a:avLst/>
          </a:prstGeom>
          <a:solidFill>
            <a:srgbClr val="0F576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3D070C6-B9DD-1036-B9BC-BD8568BB6DC7}"/>
              </a:ext>
            </a:extLst>
          </p:cNvPr>
          <p:cNvSpPr txBox="1"/>
          <p:nvPr/>
        </p:nvSpPr>
        <p:spPr>
          <a:xfrm>
            <a:off x="7324310" y="13593974"/>
            <a:ext cx="151576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600" dirty="0">
                <a:ea typeface="+mn-lt"/>
                <a:cs typeface="+mn-lt"/>
              </a:rPr>
              <a:t>Dépôt</a:t>
            </a:r>
            <a:endParaRPr lang="fr-FR" dirty="0"/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77F8466-A3D8-371D-C782-DAFB62C9FB62}"/>
              </a:ext>
            </a:extLst>
          </p:cNvPr>
          <p:cNvSpPr txBox="1"/>
          <p:nvPr/>
        </p:nvSpPr>
        <p:spPr>
          <a:xfrm>
            <a:off x="9659421" y="13581289"/>
            <a:ext cx="199142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600" dirty="0">
                <a:ea typeface="+mn-lt"/>
                <a:cs typeface="+mn-lt"/>
              </a:rPr>
              <a:t>Collecte</a:t>
            </a:r>
            <a:endParaRPr lang="fr-FR" dirty="0"/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41A8776-647C-203A-207C-FA723131ECF3}"/>
              </a:ext>
            </a:extLst>
          </p:cNvPr>
          <p:cNvSpPr txBox="1"/>
          <p:nvPr/>
        </p:nvSpPr>
        <p:spPr>
          <a:xfrm>
            <a:off x="6048744" y="3979296"/>
            <a:ext cx="640949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600" dirty="0">
                <a:ea typeface="+mn-lt"/>
                <a:cs typeface="+mn-lt"/>
              </a:rPr>
              <a:t>Signaler point de collecte :</a:t>
            </a:r>
            <a:endParaRPr lang="fr-FR" sz="3600">
              <a:cs typeface="Calibri" panose="020F0502020204030204"/>
            </a:endParaRPr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49B8883B-28F0-6B0F-93E0-CD32B7CAC144}"/>
              </a:ext>
            </a:extLst>
          </p:cNvPr>
          <p:cNvSpPr/>
          <p:nvPr/>
        </p:nvSpPr>
        <p:spPr>
          <a:xfrm>
            <a:off x="6285831" y="4905826"/>
            <a:ext cx="5739657" cy="8431741"/>
          </a:xfrm>
          <a:prstGeom prst="roundRect">
            <a:avLst/>
          </a:prstGeom>
          <a:solidFill>
            <a:srgbClr val="F2F2F2"/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6B173C4-9709-6277-6834-BAA4502FE41F}"/>
              </a:ext>
            </a:extLst>
          </p:cNvPr>
          <p:cNvSpPr txBox="1"/>
          <p:nvPr/>
        </p:nvSpPr>
        <p:spPr>
          <a:xfrm>
            <a:off x="6480922" y="5284945"/>
            <a:ext cx="4209123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cs typeface="Calibri"/>
              </a:rPr>
              <a:t>Code postal : 13330</a:t>
            </a:r>
            <a:endParaRPr lang="fr-FR" dirty="0"/>
          </a:p>
          <a:p>
            <a:r>
              <a:rPr lang="fr-FR" sz="2800" dirty="0">
                <a:cs typeface="Calibri"/>
              </a:rPr>
              <a:t>Adresse : 12 lot les Acacias </a:t>
            </a:r>
            <a:endParaRPr lang="fr-FR" dirty="0"/>
          </a:p>
          <a:p>
            <a:endParaRPr lang="fr-FR" sz="2800" dirty="0">
              <a:cs typeface="Calibri"/>
            </a:endParaRPr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6E7D78E2-2C47-E313-8D61-3E701123A54E}"/>
              </a:ext>
            </a:extLst>
          </p:cNvPr>
          <p:cNvSpPr/>
          <p:nvPr/>
        </p:nvSpPr>
        <p:spPr>
          <a:xfrm>
            <a:off x="9025823" y="12162613"/>
            <a:ext cx="2304695" cy="480810"/>
          </a:xfrm>
          <a:prstGeom prst="roundRect">
            <a:avLst/>
          </a:prstGeom>
          <a:solidFill>
            <a:schemeClr val="bg2"/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2B500D2-71DC-ED0B-9A97-426AEC7A7430}"/>
              </a:ext>
            </a:extLst>
          </p:cNvPr>
          <p:cNvSpPr txBox="1"/>
          <p:nvPr/>
        </p:nvSpPr>
        <p:spPr>
          <a:xfrm>
            <a:off x="9191471" y="12193460"/>
            <a:ext cx="196723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Electronique</a:t>
            </a:r>
            <a:endParaRPr lang="fr-FR" sz="2000" dirty="0">
              <a:cs typeface="Calibri"/>
            </a:endParaRPr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7EE2E9F3-79C1-FBDE-8E67-AC90E60BB9E9}"/>
              </a:ext>
            </a:extLst>
          </p:cNvPr>
          <p:cNvSpPr/>
          <p:nvPr/>
        </p:nvSpPr>
        <p:spPr>
          <a:xfrm>
            <a:off x="9330339" y="10420091"/>
            <a:ext cx="2304695" cy="48081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0ADCA6A-308B-EF44-1394-8AC6856042B6}"/>
              </a:ext>
            </a:extLst>
          </p:cNvPr>
          <p:cNvSpPr txBox="1"/>
          <p:nvPr/>
        </p:nvSpPr>
        <p:spPr>
          <a:xfrm>
            <a:off x="9495989" y="10450939"/>
            <a:ext cx="1967235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Carton</a:t>
            </a:r>
            <a:endParaRPr lang="fr-FR" sz="2000" dirty="0">
              <a:cs typeface="Calibri"/>
            </a:endParaRPr>
          </a:p>
          <a:p>
            <a:pPr algn="ctr"/>
            <a:endParaRPr lang="fr-FR" sz="2000" dirty="0">
              <a:ea typeface="Calibri"/>
              <a:cs typeface="Calibri"/>
            </a:endParaRPr>
          </a:p>
          <a:p>
            <a:endParaRPr lang="fr-FR" dirty="0">
              <a:ea typeface="Calibri"/>
              <a:cs typeface="Calibri"/>
            </a:endParaRP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612D6AC8-875C-9218-F513-3CCA7E81CBED}"/>
              </a:ext>
            </a:extLst>
          </p:cNvPr>
          <p:cNvSpPr/>
          <p:nvPr/>
        </p:nvSpPr>
        <p:spPr>
          <a:xfrm>
            <a:off x="9651775" y="11350562"/>
            <a:ext cx="2304695" cy="4808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2816C36-C601-875C-61A1-2B752B8DC5E1}"/>
              </a:ext>
            </a:extLst>
          </p:cNvPr>
          <p:cNvSpPr txBox="1"/>
          <p:nvPr/>
        </p:nvSpPr>
        <p:spPr>
          <a:xfrm>
            <a:off x="9817424" y="11381410"/>
            <a:ext cx="196723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Papier</a:t>
            </a:r>
            <a:endParaRPr lang="fr-FR" sz="2000" dirty="0">
              <a:cs typeface="Calibri"/>
            </a:endParaRPr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82ECE923-A3F2-0EFA-B83C-E2363FF0F9CA}"/>
              </a:ext>
            </a:extLst>
          </p:cNvPr>
          <p:cNvSpPr/>
          <p:nvPr/>
        </p:nvSpPr>
        <p:spPr>
          <a:xfrm>
            <a:off x="6471254" y="11756587"/>
            <a:ext cx="2304695" cy="4808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63A2417-89C9-708F-D000-07670AD48935}"/>
              </a:ext>
            </a:extLst>
          </p:cNvPr>
          <p:cNvSpPr txBox="1"/>
          <p:nvPr/>
        </p:nvSpPr>
        <p:spPr>
          <a:xfrm>
            <a:off x="6636902" y="11787435"/>
            <a:ext cx="196723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Verre</a:t>
            </a:r>
            <a:endParaRPr lang="fr-FR" sz="2000" dirty="0">
              <a:cs typeface="Calibri"/>
            </a:endParaRPr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5001A048-D2FD-0CE0-6069-93A7C1800055}"/>
              </a:ext>
            </a:extLst>
          </p:cNvPr>
          <p:cNvSpPr/>
          <p:nvPr/>
        </p:nvSpPr>
        <p:spPr>
          <a:xfrm>
            <a:off x="7063373" y="11046046"/>
            <a:ext cx="2304695" cy="4808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FDF342A-F84E-67B8-5043-9C7418F2C893}"/>
              </a:ext>
            </a:extLst>
          </p:cNvPr>
          <p:cNvSpPr txBox="1"/>
          <p:nvPr/>
        </p:nvSpPr>
        <p:spPr>
          <a:xfrm>
            <a:off x="7229022" y="11076894"/>
            <a:ext cx="196723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Déchetterie</a:t>
            </a:r>
            <a:endParaRPr lang="fr-FR" sz="2000" dirty="0">
              <a:cs typeface="Calibri"/>
            </a:endParaRPr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7AAE6481-C893-45A2-1C01-3F2ED2BB2029}"/>
              </a:ext>
            </a:extLst>
          </p:cNvPr>
          <p:cNvSpPr/>
          <p:nvPr/>
        </p:nvSpPr>
        <p:spPr>
          <a:xfrm>
            <a:off x="6505089" y="10250914"/>
            <a:ext cx="2304695" cy="480810"/>
          </a:xfrm>
          <a:prstGeom prst="roundRect">
            <a:avLst/>
          </a:prstGeom>
          <a:solidFill>
            <a:schemeClr val="bg2"/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93408FD5-85E6-0C72-8D8D-1F7E600E2A2C}"/>
              </a:ext>
            </a:extLst>
          </p:cNvPr>
          <p:cNvSpPr txBox="1"/>
          <p:nvPr/>
        </p:nvSpPr>
        <p:spPr>
          <a:xfrm>
            <a:off x="6670738" y="10281762"/>
            <a:ext cx="196723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Composte</a:t>
            </a:r>
            <a:endParaRPr lang="fr-FR" dirty="0"/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C159DC82-B44E-FCC5-D31C-3E201F0AA024}"/>
              </a:ext>
            </a:extLst>
          </p:cNvPr>
          <p:cNvSpPr/>
          <p:nvPr/>
        </p:nvSpPr>
        <p:spPr>
          <a:xfrm>
            <a:off x="6606595" y="12517883"/>
            <a:ext cx="2304695" cy="480810"/>
          </a:xfrm>
          <a:prstGeom prst="roundRect">
            <a:avLst/>
          </a:prstGeom>
          <a:solidFill>
            <a:schemeClr val="bg2"/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rgbClr val="FFD965"/>
              </a:solidFill>
              <a:ea typeface="Calibri"/>
              <a:cs typeface="Calibri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2797294C-DA87-5247-2F34-E03B50922CBC}"/>
              </a:ext>
            </a:extLst>
          </p:cNvPr>
          <p:cNvSpPr txBox="1"/>
          <p:nvPr/>
        </p:nvSpPr>
        <p:spPr>
          <a:xfrm>
            <a:off x="6772245" y="12548730"/>
            <a:ext cx="196723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Piles</a:t>
            </a:r>
            <a:endParaRPr lang="fr-FR" dirty="0"/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58EE6B9-E989-FF9D-6C7B-63C7C448565F}"/>
              </a:ext>
            </a:extLst>
          </p:cNvPr>
          <p:cNvSpPr txBox="1"/>
          <p:nvPr/>
        </p:nvSpPr>
        <p:spPr>
          <a:xfrm>
            <a:off x="6464003" y="6130826"/>
            <a:ext cx="4259876" cy="33855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cs typeface="Calibri"/>
              </a:rPr>
              <a:t>Heures de passage :</a:t>
            </a:r>
          </a:p>
          <a:p>
            <a:r>
              <a:rPr lang="fr-FR" sz="2400" dirty="0">
                <a:ea typeface="Calibri"/>
                <a:cs typeface="Calibri"/>
              </a:rPr>
              <a:t>L : 9h30 - 18h00</a:t>
            </a:r>
          </a:p>
          <a:p>
            <a:r>
              <a:rPr lang="fr-FR" sz="2400" dirty="0">
                <a:ea typeface="Calibri"/>
                <a:cs typeface="Calibri"/>
              </a:rPr>
              <a:t>M : 9h30 - 18h00</a:t>
            </a:r>
          </a:p>
          <a:p>
            <a:r>
              <a:rPr lang="fr-FR" sz="2400" dirty="0">
                <a:ea typeface="Calibri"/>
                <a:cs typeface="Calibri"/>
              </a:rPr>
              <a:t>M : 9h30 - 18h00</a:t>
            </a:r>
          </a:p>
          <a:p>
            <a:r>
              <a:rPr lang="fr-FR" sz="2400" dirty="0">
                <a:ea typeface="Calibri"/>
                <a:cs typeface="Calibri"/>
              </a:rPr>
              <a:t>J : 9h30 - 18h00</a:t>
            </a:r>
          </a:p>
          <a:p>
            <a:r>
              <a:rPr lang="fr-FR" sz="2400" dirty="0">
                <a:ea typeface="Calibri"/>
                <a:cs typeface="Calibri"/>
              </a:rPr>
              <a:t>V : 9h30 - 18h00</a:t>
            </a:r>
          </a:p>
          <a:p>
            <a:r>
              <a:rPr lang="fr-FR" sz="2400" dirty="0">
                <a:ea typeface="Calibri"/>
                <a:cs typeface="Calibri"/>
              </a:rPr>
              <a:t>S : 9h30 - 12h00</a:t>
            </a:r>
          </a:p>
          <a:p>
            <a:r>
              <a:rPr lang="fr-FR" sz="2400">
                <a:ea typeface="Calibri"/>
                <a:cs typeface="Calibri"/>
              </a:rPr>
              <a:t>D : fermé</a:t>
            </a:r>
          </a:p>
          <a:p>
            <a:endParaRPr lang="fr-FR" dirty="0">
              <a:ea typeface="Calibri"/>
              <a:cs typeface="Calibri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3ADEC28F-1865-C902-AB3D-97386E64DD4F}"/>
              </a:ext>
            </a:extLst>
          </p:cNvPr>
          <p:cNvSpPr txBox="1"/>
          <p:nvPr/>
        </p:nvSpPr>
        <p:spPr>
          <a:xfrm>
            <a:off x="6396332" y="9615867"/>
            <a:ext cx="4209123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cs typeface="Calibri"/>
              </a:rPr>
              <a:t>Types pris en charge :</a:t>
            </a:r>
            <a:endParaRPr lang="fr-FR" dirty="0"/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408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F782A-3564-2DB4-89BD-0D195957F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A3DFC7-A312-E852-E8DF-B3642B42CAA4}"/>
              </a:ext>
            </a:extLst>
          </p:cNvPr>
          <p:cNvSpPr>
            <a:spLocks/>
          </p:cNvSpPr>
          <p:nvPr/>
        </p:nvSpPr>
        <p:spPr>
          <a:xfrm>
            <a:off x="5937165" y="14676588"/>
            <a:ext cx="6406659" cy="1212764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20362B-A43F-EA9C-9697-81026642F542}"/>
              </a:ext>
            </a:extLst>
          </p:cNvPr>
          <p:cNvSpPr>
            <a:spLocks/>
          </p:cNvSpPr>
          <p:nvPr/>
        </p:nvSpPr>
        <p:spPr>
          <a:xfrm>
            <a:off x="5934571" y="2382707"/>
            <a:ext cx="6413278" cy="1351900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A798221A-39A0-96F1-3411-52A8F293BDD8}"/>
              </a:ext>
            </a:extLst>
          </p:cNvPr>
          <p:cNvSpPr/>
          <p:nvPr/>
        </p:nvSpPr>
        <p:spPr>
          <a:xfrm>
            <a:off x="8472701" y="2611626"/>
            <a:ext cx="1341886" cy="33547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FA8AE0B-0094-CE25-1097-CD610097B7F1}"/>
              </a:ext>
            </a:extLst>
          </p:cNvPr>
          <p:cNvSpPr>
            <a:spLocks noChangeAspect="1"/>
          </p:cNvSpPr>
          <p:nvPr/>
        </p:nvSpPr>
        <p:spPr>
          <a:xfrm>
            <a:off x="9248706" y="2698655"/>
            <a:ext cx="162945" cy="162945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837B032-680C-0019-42B7-5893EEAC78C9}"/>
              </a:ext>
            </a:extLst>
          </p:cNvPr>
          <p:cNvSpPr>
            <a:spLocks noChangeAspect="1"/>
          </p:cNvSpPr>
          <p:nvPr/>
        </p:nvSpPr>
        <p:spPr>
          <a:xfrm>
            <a:off x="8788631" y="2679484"/>
            <a:ext cx="201285" cy="21087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EEC6AFA-DB3E-A4CD-6FCF-1DDDD5667E28}"/>
              </a:ext>
            </a:extLst>
          </p:cNvPr>
          <p:cNvSpPr/>
          <p:nvPr/>
        </p:nvSpPr>
        <p:spPr>
          <a:xfrm>
            <a:off x="6592143" y="14821110"/>
            <a:ext cx="910566" cy="9105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3E35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4EE8F0D-B620-5A27-7546-D86CE0557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792" y="14886831"/>
            <a:ext cx="811866" cy="786933"/>
          </a:xfrm>
          <a:prstGeom prst="rect">
            <a:avLst/>
          </a:prstGeom>
        </p:spPr>
      </p:pic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999B6C9F-5A6C-AC89-B504-8CEB8F809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515" y="14977659"/>
            <a:ext cx="607444" cy="607444"/>
          </a:xfrm>
          <a:prstGeom prst="rect">
            <a:avLst/>
          </a:prstGeom>
        </p:spPr>
      </p:pic>
      <p:pic>
        <p:nvPicPr>
          <p:cNvPr id="7" name="Image 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83052E67-D6DD-F788-554E-7B88F2F45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2997" y="14947706"/>
            <a:ext cx="675137" cy="675137"/>
          </a:xfrm>
          <a:prstGeom prst="rect">
            <a:avLst/>
          </a:prstGeom>
        </p:spPr>
      </p:pic>
      <p:pic>
        <p:nvPicPr>
          <p:cNvPr id="8" name="Image 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31557C67-9EBE-9748-D5C4-A1E3B0449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3648" y="14975264"/>
            <a:ext cx="569104" cy="597859"/>
          </a:xfrm>
          <a:prstGeom prst="rect">
            <a:avLst/>
          </a:prstGeom>
        </p:spPr>
      </p:pic>
      <p:pic>
        <p:nvPicPr>
          <p:cNvPr id="9" name="Image 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D98D08B-0B00-56E6-4DD4-29E6844958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6259" y="14983649"/>
            <a:ext cx="612238" cy="59306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0874F65-2323-93F0-DCB2-45CDB2B0CDB9}"/>
              </a:ext>
            </a:extLst>
          </p:cNvPr>
          <p:cNvSpPr txBox="1"/>
          <p:nvPr/>
        </p:nvSpPr>
        <p:spPr>
          <a:xfrm>
            <a:off x="6048744" y="3979296"/>
            <a:ext cx="640949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600" dirty="0">
                <a:ea typeface="+mn-lt"/>
                <a:cs typeface="+mn-lt"/>
              </a:rPr>
              <a:t>Où déposer mes déchets :</a:t>
            </a:r>
            <a:endParaRPr lang="fr-FR" sz="3600" dirty="0">
              <a:cs typeface="Calibri" panose="020F0502020204030204"/>
            </a:endParaRPr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22193309-BD21-5FB0-D560-2B9166E893E9}"/>
              </a:ext>
            </a:extLst>
          </p:cNvPr>
          <p:cNvSpPr/>
          <p:nvPr/>
        </p:nvSpPr>
        <p:spPr>
          <a:xfrm>
            <a:off x="6285831" y="4905826"/>
            <a:ext cx="5739657" cy="8431741"/>
          </a:xfrm>
          <a:prstGeom prst="roundRect">
            <a:avLst/>
          </a:prstGeom>
          <a:solidFill>
            <a:srgbClr val="F2F2F2"/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5F8C76D-1394-BEFB-4E4C-E4545770251B}"/>
              </a:ext>
            </a:extLst>
          </p:cNvPr>
          <p:cNvSpPr txBox="1"/>
          <p:nvPr/>
        </p:nvSpPr>
        <p:spPr>
          <a:xfrm>
            <a:off x="6468682" y="5284945"/>
            <a:ext cx="4808929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cs typeface="Calibri"/>
              </a:rPr>
              <a:t>Code postal : 13330</a:t>
            </a:r>
            <a:endParaRPr lang="fr-FR" dirty="0"/>
          </a:p>
          <a:p>
            <a:r>
              <a:rPr lang="fr-FR" sz="2800" dirty="0">
                <a:cs typeface="Calibri"/>
              </a:rPr>
              <a:t>Adresse : 12 lot les Acacias </a:t>
            </a:r>
            <a:endParaRPr lang="fr-FR" dirty="0"/>
          </a:p>
          <a:p>
            <a:r>
              <a:rPr lang="fr-FR" sz="2800" dirty="0">
                <a:cs typeface="Calibri"/>
              </a:rPr>
              <a:t>                                          750m</a:t>
            </a:r>
          </a:p>
          <a:p>
            <a:endParaRPr lang="fr-FR" sz="2800" dirty="0">
              <a:ea typeface="Calibri"/>
              <a:cs typeface="Calibri"/>
            </a:endParaRPr>
          </a:p>
          <a:p>
            <a:endParaRPr lang="fr-FR" dirty="0">
              <a:ea typeface="Calibri"/>
              <a:cs typeface="Calibri"/>
            </a:endParaRP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A4E3BA77-CC25-C7B2-3B53-5CF77D18D394}"/>
              </a:ext>
            </a:extLst>
          </p:cNvPr>
          <p:cNvSpPr/>
          <p:nvPr/>
        </p:nvSpPr>
        <p:spPr>
          <a:xfrm>
            <a:off x="9025823" y="9218939"/>
            <a:ext cx="2304695" cy="480810"/>
          </a:xfrm>
          <a:prstGeom prst="roundRect">
            <a:avLst/>
          </a:prstGeom>
          <a:solidFill>
            <a:schemeClr val="bg2"/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BC1C78A-577F-C8A8-7F2A-483CD6EA50EC}"/>
              </a:ext>
            </a:extLst>
          </p:cNvPr>
          <p:cNvSpPr txBox="1"/>
          <p:nvPr/>
        </p:nvSpPr>
        <p:spPr>
          <a:xfrm>
            <a:off x="9191471" y="9249786"/>
            <a:ext cx="196723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Electronique</a:t>
            </a:r>
            <a:endParaRPr lang="fr-FR" sz="2000" dirty="0">
              <a:cs typeface="Calibri"/>
            </a:endParaRPr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6111C339-09A6-2C24-081F-77E993B2570E}"/>
              </a:ext>
            </a:extLst>
          </p:cNvPr>
          <p:cNvSpPr/>
          <p:nvPr/>
        </p:nvSpPr>
        <p:spPr>
          <a:xfrm>
            <a:off x="9330339" y="7476417"/>
            <a:ext cx="2304695" cy="480810"/>
          </a:xfrm>
          <a:prstGeom prst="roundRect">
            <a:avLst/>
          </a:prstGeom>
          <a:solidFill>
            <a:schemeClr val="bg2"/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45D1E59-1D74-FEBB-F38B-15C10BB2ACC1}"/>
              </a:ext>
            </a:extLst>
          </p:cNvPr>
          <p:cNvSpPr txBox="1"/>
          <p:nvPr/>
        </p:nvSpPr>
        <p:spPr>
          <a:xfrm>
            <a:off x="9495989" y="7507265"/>
            <a:ext cx="1967235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Carton</a:t>
            </a:r>
            <a:endParaRPr lang="fr-FR" sz="2000" dirty="0">
              <a:cs typeface="Calibri"/>
            </a:endParaRPr>
          </a:p>
          <a:p>
            <a:pPr algn="ctr"/>
            <a:endParaRPr lang="fr-FR" sz="2000" dirty="0">
              <a:ea typeface="Calibri"/>
              <a:cs typeface="Calibri"/>
            </a:endParaRPr>
          </a:p>
          <a:p>
            <a:endParaRPr lang="fr-FR" dirty="0">
              <a:ea typeface="Calibri"/>
              <a:cs typeface="Calibri"/>
            </a:endParaRP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248D66DA-0A88-F707-A5A9-A6C5758B9E0C}"/>
              </a:ext>
            </a:extLst>
          </p:cNvPr>
          <p:cNvSpPr/>
          <p:nvPr/>
        </p:nvSpPr>
        <p:spPr>
          <a:xfrm>
            <a:off x="9651775" y="8406888"/>
            <a:ext cx="2304695" cy="480810"/>
          </a:xfrm>
          <a:prstGeom prst="roundRect">
            <a:avLst/>
          </a:prstGeom>
          <a:solidFill>
            <a:schemeClr val="bg2"/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096E407-85BC-5345-2156-37EF2D369D70}"/>
              </a:ext>
            </a:extLst>
          </p:cNvPr>
          <p:cNvSpPr txBox="1"/>
          <p:nvPr/>
        </p:nvSpPr>
        <p:spPr>
          <a:xfrm>
            <a:off x="9817424" y="8437735"/>
            <a:ext cx="196723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Papier</a:t>
            </a:r>
            <a:endParaRPr lang="fr-FR" sz="2000" dirty="0">
              <a:cs typeface="Calibri"/>
            </a:endParaRPr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7A1112C1-8851-D209-9479-C33C87296F23}"/>
              </a:ext>
            </a:extLst>
          </p:cNvPr>
          <p:cNvSpPr/>
          <p:nvPr/>
        </p:nvSpPr>
        <p:spPr>
          <a:xfrm>
            <a:off x="6471254" y="8812913"/>
            <a:ext cx="2304695" cy="4808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C641ABD-6193-EAC8-E564-884895B86502}"/>
              </a:ext>
            </a:extLst>
          </p:cNvPr>
          <p:cNvSpPr txBox="1"/>
          <p:nvPr/>
        </p:nvSpPr>
        <p:spPr>
          <a:xfrm>
            <a:off x="6636902" y="8843761"/>
            <a:ext cx="196723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Verre</a:t>
            </a:r>
            <a:endParaRPr lang="fr-FR" sz="2000" dirty="0">
              <a:cs typeface="Calibri"/>
            </a:endParaRPr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634DB3D7-EDE1-0472-2B7E-6BE5BDD05023}"/>
              </a:ext>
            </a:extLst>
          </p:cNvPr>
          <p:cNvSpPr/>
          <p:nvPr/>
        </p:nvSpPr>
        <p:spPr>
          <a:xfrm>
            <a:off x="7063373" y="8102372"/>
            <a:ext cx="2304695" cy="480810"/>
          </a:xfrm>
          <a:prstGeom prst="roundRect">
            <a:avLst/>
          </a:prstGeom>
          <a:solidFill>
            <a:schemeClr val="bg2"/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11F6C6FE-4A7A-6858-EC70-9F4A19C04B33}"/>
              </a:ext>
            </a:extLst>
          </p:cNvPr>
          <p:cNvSpPr txBox="1"/>
          <p:nvPr/>
        </p:nvSpPr>
        <p:spPr>
          <a:xfrm>
            <a:off x="7229022" y="8133220"/>
            <a:ext cx="196723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Déchetterie</a:t>
            </a:r>
            <a:endParaRPr lang="fr-FR" sz="2000" dirty="0">
              <a:cs typeface="Calibri"/>
            </a:endParaRPr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47385496-8D30-5163-2943-366B3B1214BC}"/>
              </a:ext>
            </a:extLst>
          </p:cNvPr>
          <p:cNvSpPr/>
          <p:nvPr/>
        </p:nvSpPr>
        <p:spPr>
          <a:xfrm>
            <a:off x="6505089" y="7307239"/>
            <a:ext cx="2304695" cy="480810"/>
          </a:xfrm>
          <a:prstGeom prst="roundRect">
            <a:avLst/>
          </a:prstGeom>
          <a:solidFill>
            <a:schemeClr val="bg2"/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E980805-A917-D2C6-B24F-9F2DEE233F71}"/>
              </a:ext>
            </a:extLst>
          </p:cNvPr>
          <p:cNvSpPr txBox="1"/>
          <p:nvPr/>
        </p:nvSpPr>
        <p:spPr>
          <a:xfrm>
            <a:off x="6670738" y="7338088"/>
            <a:ext cx="196723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Composte</a:t>
            </a:r>
            <a:endParaRPr lang="fr-FR" dirty="0"/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2BF31343-79CF-E482-B60E-E9FB636876C3}"/>
              </a:ext>
            </a:extLst>
          </p:cNvPr>
          <p:cNvSpPr/>
          <p:nvPr/>
        </p:nvSpPr>
        <p:spPr>
          <a:xfrm>
            <a:off x="6606595" y="9574209"/>
            <a:ext cx="2304695" cy="480810"/>
          </a:xfrm>
          <a:prstGeom prst="roundRect">
            <a:avLst/>
          </a:prstGeom>
          <a:solidFill>
            <a:schemeClr val="bg2"/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rgbClr val="FFD965"/>
              </a:solidFill>
              <a:ea typeface="Calibri"/>
              <a:cs typeface="Calibri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2B3EE5F6-2001-D408-79D6-CF5554320F27}"/>
              </a:ext>
            </a:extLst>
          </p:cNvPr>
          <p:cNvSpPr txBox="1"/>
          <p:nvPr/>
        </p:nvSpPr>
        <p:spPr>
          <a:xfrm>
            <a:off x="6772245" y="9605056"/>
            <a:ext cx="196723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Piles</a:t>
            </a:r>
            <a:endParaRPr lang="fr-FR" dirty="0"/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2FAD094-DAEE-8CFF-7EC7-0905A793BB0A}"/>
              </a:ext>
            </a:extLst>
          </p:cNvPr>
          <p:cNvSpPr txBox="1"/>
          <p:nvPr/>
        </p:nvSpPr>
        <p:spPr>
          <a:xfrm>
            <a:off x="6464003" y="6672192"/>
            <a:ext cx="4209123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cs typeface="Calibri"/>
              </a:rPr>
              <a:t>Types pris en charge :</a:t>
            </a:r>
            <a:endParaRPr lang="fr-FR" dirty="0"/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86B57F16-B2B6-CA79-DE8E-A6C16831626A}"/>
              </a:ext>
            </a:extLst>
          </p:cNvPr>
          <p:cNvCxnSpPr/>
          <p:nvPr/>
        </p:nvCxnSpPr>
        <p:spPr>
          <a:xfrm>
            <a:off x="6590194" y="6403430"/>
            <a:ext cx="3143202" cy="8668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F115BC80-4261-00F1-E457-A997B3446468}"/>
              </a:ext>
            </a:extLst>
          </p:cNvPr>
          <p:cNvSpPr>
            <a:spLocks noChangeAspect="1"/>
          </p:cNvSpPr>
          <p:nvPr/>
        </p:nvSpPr>
        <p:spPr>
          <a:xfrm>
            <a:off x="6493732" y="6247229"/>
            <a:ext cx="297133" cy="316304"/>
          </a:xfrm>
          <a:prstGeom prst="ellipse">
            <a:avLst/>
          </a:prstGeom>
          <a:solidFill>
            <a:srgbClr val="0F576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E2961183-8F20-3342-2376-F772E71F1E05}"/>
              </a:ext>
            </a:extLst>
          </p:cNvPr>
          <p:cNvSpPr>
            <a:spLocks noChangeAspect="1"/>
          </p:cNvSpPr>
          <p:nvPr/>
        </p:nvSpPr>
        <p:spPr>
          <a:xfrm>
            <a:off x="9500486" y="6247228"/>
            <a:ext cx="297133" cy="316304"/>
          </a:xfrm>
          <a:prstGeom prst="ellipse">
            <a:avLst/>
          </a:prstGeom>
          <a:solidFill>
            <a:srgbClr val="0F576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585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Personnalisé</PresentationFormat>
  <Paragraphs>0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627</cp:revision>
  <dcterms:created xsi:type="dcterms:W3CDTF">2024-01-07T00:47:50Z</dcterms:created>
  <dcterms:modified xsi:type="dcterms:W3CDTF">2024-01-07T10:30:58Z</dcterms:modified>
</cp:coreProperties>
</file>