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6" r:id="rId4"/>
    <p:sldId id="260" r:id="rId5"/>
    <p:sldId id="262" r:id="rId6"/>
    <p:sldId id="263" r:id="rId7"/>
  </p:sldIdLst>
  <p:sldSz cx="18288000" cy="1828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CFCFC"/>
    <a:srgbClr val="0F576C"/>
    <a:srgbClr val="3E350D"/>
    <a:srgbClr val="6D8D2B"/>
    <a:srgbClr val="B7EB49"/>
    <a:srgbClr val="1991B5"/>
    <a:srgbClr val="685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39642-790B-4EEE-A258-B9C88DBD621C}" v="859" dt="2024-01-07T02:02:47.260"/>
    <p1510:client id="{5A551BBF-0E8A-7CE2-29B5-3E0C4E66BFB2}" v="294" dt="2024-01-07T15:52:18.918"/>
    <p1510:client id="{5E31DEA4-3EE3-7F7E-6F8D-5E6B70B897E0}" v="1514" dt="2024-01-07T10:30:12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>
        <p:scale>
          <a:sx n="61" d="100"/>
          <a:sy n="61" d="100"/>
        </p:scale>
        <p:origin x="-56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0" y="2992969"/>
            <a:ext cx="13716001" cy="6366933"/>
          </a:xfrm>
        </p:spPr>
        <p:txBody>
          <a:bodyPr anchor="b"/>
          <a:lstStyle>
            <a:lvl1pPr algn="ctr">
              <a:defRPr sz="3422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86000" y="9605436"/>
            <a:ext cx="13716001" cy="4415365"/>
          </a:xfrm>
        </p:spPr>
        <p:txBody>
          <a:bodyPr/>
          <a:lstStyle>
            <a:lvl1pPr marL="0" indent="0" algn="ctr">
              <a:buNone/>
              <a:defRPr sz="1369"/>
            </a:lvl1pPr>
            <a:lvl2pPr marL="260741" indent="0" algn="ctr">
              <a:buNone/>
              <a:defRPr sz="1141"/>
            </a:lvl2pPr>
            <a:lvl3pPr marL="521482" indent="0" algn="ctr">
              <a:buNone/>
              <a:defRPr sz="1027"/>
            </a:lvl3pPr>
            <a:lvl4pPr marL="782223" indent="0" algn="ctr">
              <a:buNone/>
              <a:defRPr sz="912"/>
            </a:lvl4pPr>
            <a:lvl5pPr marL="1042965" indent="0" algn="ctr">
              <a:buNone/>
              <a:defRPr sz="912"/>
            </a:lvl5pPr>
            <a:lvl6pPr marL="1303706" indent="0" algn="ctr">
              <a:buNone/>
              <a:defRPr sz="912"/>
            </a:lvl6pPr>
            <a:lvl7pPr marL="1564447" indent="0" algn="ctr">
              <a:buNone/>
              <a:defRPr sz="912"/>
            </a:lvl7pPr>
            <a:lvl8pPr marL="1825188" indent="0" algn="ctr">
              <a:buNone/>
              <a:defRPr sz="912"/>
            </a:lvl8pPr>
            <a:lvl9pPr marL="2085929" indent="0" algn="ctr">
              <a:buNone/>
              <a:defRPr sz="912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087350" y="973668"/>
            <a:ext cx="3943351" cy="1549823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57300" y="973668"/>
            <a:ext cx="11601450" cy="1549823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7776" y="4559304"/>
            <a:ext cx="15773400" cy="7607299"/>
          </a:xfrm>
        </p:spPr>
        <p:txBody>
          <a:bodyPr anchor="b"/>
          <a:lstStyle>
            <a:lvl1pPr>
              <a:defRPr sz="3422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7776" y="12238570"/>
            <a:ext cx="15773400" cy="4000499"/>
          </a:xfrm>
        </p:spPr>
        <p:txBody>
          <a:bodyPr/>
          <a:lstStyle>
            <a:lvl1pPr marL="0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1pPr>
            <a:lvl2pPr marL="260741" indent="0">
              <a:buNone/>
              <a:defRPr sz="1141">
                <a:solidFill>
                  <a:schemeClr val="tx1">
                    <a:tint val="75000"/>
                  </a:schemeClr>
                </a:solidFill>
              </a:defRPr>
            </a:lvl2pPr>
            <a:lvl3pPr marL="521482" indent="0">
              <a:buNone/>
              <a:defRPr sz="1027">
                <a:solidFill>
                  <a:schemeClr val="tx1">
                    <a:tint val="75000"/>
                  </a:schemeClr>
                </a:solidFill>
              </a:defRPr>
            </a:lvl3pPr>
            <a:lvl4pPr marL="782223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4pPr>
            <a:lvl5pPr marL="1042965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5pPr>
            <a:lvl6pPr marL="1303706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6pPr>
            <a:lvl7pPr marL="1564447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7pPr>
            <a:lvl8pPr marL="1825188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8pPr>
            <a:lvl9pPr marL="2085929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7302" y="4868333"/>
            <a:ext cx="7772399" cy="116035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58302" y="4868333"/>
            <a:ext cx="7772399" cy="116035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973669"/>
            <a:ext cx="15773400" cy="353483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9683" y="4483102"/>
            <a:ext cx="7736679" cy="2197099"/>
          </a:xfrm>
        </p:spPr>
        <p:txBody>
          <a:bodyPr anchor="b"/>
          <a:lstStyle>
            <a:lvl1pPr marL="0" indent="0">
              <a:buNone/>
              <a:defRPr sz="1369" b="1"/>
            </a:lvl1pPr>
            <a:lvl2pPr marL="260741" indent="0">
              <a:buNone/>
              <a:defRPr sz="1141" b="1"/>
            </a:lvl2pPr>
            <a:lvl3pPr marL="521482" indent="0">
              <a:buNone/>
              <a:defRPr sz="1027" b="1"/>
            </a:lvl3pPr>
            <a:lvl4pPr marL="782223" indent="0">
              <a:buNone/>
              <a:defRPr sz="912" b="1"/>
            </a:lvl4pPr>
            <a:lvl5pPr marL="1042965" indent="0">
              <a:buNone/>
              <a:defRPr sz="912" b="1"/>
            </a:lvl5pPr>
            <a:lvl6pPr marL="1303706" indent="0">
              <a:buNone/>
              <a:defRPr sz="912" b="1"/>
            </a:lvl6pPr>
            <a:lvl7pPr marL="1564447" indent="0">
              <a:buNone/>
              <a:defRPr sz="912" b="1"/>
            </a:lvl7pPr>
            <a:lvl8pPr marL="1825188" indent="0">
              <a:buNone/>
              <a:defRPr sz="912" b="1"/>
            </a:lvl8pPr>
            <a:lvl9pPr marL="2085929" indent="0">
              <a:buNone/>
              <a:defRPr sz="912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59683" y="6680200"/>
            <a:ext cx="7736679" cy="98255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258302" y="4483102"/>
            <a:ext cx="7774782" cy="2197099"/>
          </a:xfrm>
        </p:spPr>
        <p:txBody>
          <a:bodyPr anchor="b"/>
          <a:lstStyle>
            <a:lvl1pPr marL="0" indent="0">
              <a:buNone/>
              <a:defRPr sz="1369" b="1"/>
            </a:lvl1pPr>
            <a:lvl2pPr marL="260741" indent="0">
              <a:buNone/>
              <a:defRPr sz="1141" b="1"/>
            </a:lvl2pPr>
            <a:lvl3pPr marL="521482" indent="0">
              <a:buNone/>
              <a:defRPr sz="1027" b="1"/>
            </a:lvl3pPr>
            <a:lvl4pPr marL="782223" indent="0">
              <a:buNone/>
              <a:defRPr sz="912" b="1"/>
            </a:lvl4pPr>
            <a:lvl5pPr marL="1042965" indent="0">
              <a:buNone/>
              <a:defRPr sz="912" b="1"/>
            </a:lvl5pPr>
            <a:lvl6pPr marL="1303706" indent="0">
              <a:buNone/>
              <a:defRPr sz="912" b="1"/>
            </a:lvl6pPr>
            <a:lvl7pPr marL="1564447" indent="0">
              <a:buNone/>
              <a:defRPr sz="912" b="1"/>
            </a:lvl7pPr>
            <a:lvl8pPr marL="1825188" indent="0">
              <a:buNone/>
              <a:defRPr sz="912" b="1"/>
            </a:lvl8pPr>
            <a:lvl9pPr marL="2085929" indent="0">
              <a:buNone/>
              <a:defRPr sz="912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258302" y="6680200"/>
            <a:ext cx="7774782" cy="98255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1219200"/>
            <a:ext cx="5898356" cy="4267200"/>
          </a:xfrm>
        </p:spPr>
        <p:txBody>
          <a:bodyPr anchor="b"/>
          <a:lstStyle>
            <a:lvl1pPr>
              <a:defRPr sz="1825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74784" y="2633136"/>
            <a:ext cx="9258300" cy="12996333"/>
          </a:xfrm>
        </p:spPr>
        <p:txBody>
          <a:bodyPr/>
          <a:lstStyle>
            <a:lvl1pPr>
              <a:defRPr sz="1825"/>
            </a:lvl1pPr>
            <a:lvl2pPr>
              <a:defRPr sz="1597"/>
            </a:lvl2pPr>
            <a:lvl3pPr>
              <a:defRPr sz="1369"/>
            </a:lvl3pPr>
            <a:lvl4pPr>
              <a:defRPr sz="1141"/>
            </a:lvl4pPr>
            <a:lvl5pPr>
              <a:defRPr sz="1141"/>
            </a:lvl5pPr>
            <a:lvl6pPr>
              <a:defRPr sz="1141"/>
            </a:lvl6pPr>
            <a:lvl7pPr>
              <a:defRPr sz="1141"/>
            </a:lvl7pPr>
            <a:lvl8pPr>
              <a:defRPr sz="1141"/>
            </a:lvl8pPr>
            <a:lvl9pPr>
              <a:defRPr sz="1141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5486401"/>
            <a:ext cx="5898356" cy="10164235"/>
          </a:xfrm>
        </p:spPr>
        <p:txBody>
          <a:bodyPr/>
          <a:lstStyle>
            <a:lvl1pPr marL="0" indent="0">
              <a:buNone/>
              <a:defRPr sz="912"/>
            </a:lvl1pPr>
            <a:lvl2pPr marL="260741" indent="0">
              <a:buNone/>
              <a:defRPr sz="798"/>
            </a:lvl2pPr>
            <a:lvl3pPr marL="521482" indent="0">
              <a:buNone/>
              <a:defRPr sz="684"/>
            </a:lvl3pPr>
            <a:lvl4pPr marL="782223" indent="0">
              <a:buNone/>
              <a:defRPr sz="570"/>
            </a:lvl4pPr>
            <a:lvl5pPr marL="1042965" indent="0">
              <a:buNone/>
              <a:defRPr sz="570"/>
            </a:lvl5pPr>
            <a:lvl6pPr marL="1303706" indent="0">
              <a:buNone/>
              <a:defRPr sz="570"/>
            </a:lvl6pPr>
            <a:lvl7pPr marL="1564447" indent="0">
              <a:buNone/>
              <a:defRPr sz="570"/>
            </a:lvl7pPr>
            <a:lvl8pPr marL="1825188" indent="0">
              <a:buNone/>
              <a:defRPr sz="570"/>
            </a:lvl8pPr>
            <a:lvl9pPr marL="2085929" indent="0">
              <a:buNone/>
              <a:defRPr sz="57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1219200"/>
            <a:ext cx="5898356" cy="4267200"/>
          </a:xfrm>
        </p:spPr>
        <p:txBody>
          <a:bodyPr anchor="b"/>
          <a:lstStyle>
            <a:lvl1pPr>
              <a:defRPr sz="1825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774784" y="2633136"/>
            <a:ext cx="9258300" cy="12996333"/>
          </a:xfrm>
        </p:spPr>
        <p:txBody>
          <a:bodyPr/>
          <a:lstStyle>
            <a:lvl1pPr marL="0" indent="0">
              <a:buNone/>
              <a:defRPr sz="1825"/>
            </a:lvl1pPr>
            <a:lvl2pPr marL="260741" indent="0">
              <a:buNone/>
              <a:defRPr sz="1597"/>
            </a:lvl2pPr>
            <a:lvl3pPr marL="521482" indent="0">
              <a:buNone/>
              <a:defRPr sz="1369"/>
            </a:lvl3pPr>
            <a:lvl4pPr marL="782223" indent="0">
              <a:buNone/>
              <a:defRPr sz="1141"/>
            </a:lvl4pPr>
            <a:lvl5pPr marL="1042965" indent="0">
              <a:buNone/>
              <a:defRPr sz="1141"/>
            </a:lvl5pPr>
            <a:lvl6pPr marL="1303706" indent="0">
              <a:buNone/>
              <a:defRPr sz="1141"/>
            </a:lvl6pPr>
            <a:lvl7pPr marL="1564447" indent="0">
              <a:buNone/>
              <a:defRPr sz="1141"/>
            </a:lvl7pPr>
            <a:lvl8pPr marL="1825188" indent="0">
              <a:buNone/>
              <a:defRPr sz="1141"/>
            </a:lvl8pPr>
            <a:lvl9pPr marL="2085929" indent="0">
              <a:buNone/>
              <a:defRPr sz="1141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5486401"/>
            <a:ext cx="5898356" cy="10164235"/>
          </a:xfrm>
        </p:spPr>
        <p:txBody>
          <a:bodyPr/>
          <a:lstStyle>
            <a:lvl1pPr marL="0" indent="0">
              <a:buNone/>
              <a:defRPr sz="912"/>
            </a:lvl1pPr>
            <a:lvl2pPr marL="260741" indent="0">
              <a:buNone/>
              <a:defRPr sz="798"/>
            </a:lvl2pPr>
            <a:lvl3pPr marL="521482" indent="0">
              <a:buNone/>
              <a:defRPr sz="684"/>
            </a:lvl3pPr>
            <a:lvl4pPr marL="782223" indent="0">
              <a:buNone/>
              <a:defRPr sz="570"/>
            </a:lvl4pPr>
            <a:lvl5pPr marL="1042965" indent="0">
              <a:buNone/>
              <a:defRPr sz="570"/>
            </a:lvl5pPr>
            <a:lvl6pPr marL="1303706" indent="0">
              <a:buNone/>
              <a:defRPr sz="570"/>
            </a:lvl6pPr>
            <a:lvl7pPr marL="1564447" indent="0">
              <a:buNone/>
              <a:defRPr sz="570"/>
            </a:lvl7pPr>
            <a:lvl8pPr marL="1825188" indent="0">
              <a:buNone/>
              <a:defRPr sz="570"/>
            </a:lvl8pPr>
            <a:lvl9pPr marL="2085929" indent="0">
              <a:buNone/>
              <a:defRPr sz="57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57300" y="973669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57302" y="16950269"/>
            <a:ext cx="4114799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057900" y="16950269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915902" y="16950269"/>
            <a:ext cx="4114799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AB853-A58F-E029-76EF-E45D12C45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57BB34-0508-D9BD-ED21-FFC02C82CBD4}"/>
              </a:ext>
            </a:extLst>
          </p:cNvPr>
          <p:cNvSpPr>
            <a:spLocks/>
          </p:cNvSpPr>
          <p:nvPr/>
        </p:nvSpPr>
        <p:spPr>
          <a:xfrm>
            <a:off x="5937165" y="14676588"/>
            <a:ext cx="6406659" cy="1212764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F3721C-355B-E8E0-18D5-B5AD1688C1B5}"/>
              </a:ext>
            </a:extLst>
          </p:cNvPr>
          <p:cNvSpPr>
            <a:spLocks/>
          </p:cNvSpPr>
          <p:nvPr/>
        </p:nvSpPr>
        <p:spPr>
          <a:xfrm>
            <a:off x="5934571" y="2382707"/>
            <a:ext cx="6413278" cy="135190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5C23DF6-CD85-1207-4356-6D2E0A6BE5CA}"/>
              </a:ext>
            </a:extLst>
          </p:cNvPr>
          <p:cNvSpPr/>
          <p:nvPr/>
        </p:nvSpPr>
        <p:spPr>
          <a:xfrm>
            <a:off x="8472701" y="2611626"/>
            <a:ext cx="1341886" cy="3354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675BF6A-9D17-41EA-846C-F47AD547CF42}"/>
              </a:ext>
            </a:extLst>
          </p:cNvPr>
          <p:cNvSpPr>
            <a:spLocks noChangeAspect="1"/>
          </p:cNvSpPr>
          <p:nvPr/>
        </p:nvSpPr>
        <p:spPr>
          <a:xfrm>
            <a:off x="9248706" y="2698655"/>
            <a:ext cx="162945" cy="16294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5C199CE-74DA-1C56-4B3A-A1D7139C944A}"/>
              </a:ext>
            </a:extLst>
          </p:cNvPr>
          <p:cNvSpPr>
            <a:spLocks noChangeAspect="1"/>
          </p:cNvSpPr>
          <p:nvPr/>
        </p:nvSpPr>
        <p:spPr>
          <a:xfrm>
            <a:off x="8788631" y="2679484"/>
            <a:ext cx="201285" cy="21087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A1DA0B8-C4F6-0A30-7790-41220944E3F3}"/>
              </a:ext>
            </a:extLst>
          </p:cNvPr>
          <p:cNvSpPr/>
          <p:nvPr/>
        </p:nvSpPr>
        <p:spPr>
          <a:xfrm>
            <a:off x="8796671" y="14821110"/>
            <a:ext cx="910566" cy="9105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3E3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74BE235-C2A4-7537-3B0B-B90280AAF763}"/>
              </a:ext>
            </a:extLst>
          </p:cNvPr>
          <p:cNvSpPr/>
          <p:nvPr/>
        </p:nvSpPr>
        <p:spPr>
          <a:xfrm>
            <a:off x="6273815" y="4037702"/>
            <a:ext cx="5739657" cy="75095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A56C61A-1BA9-2533-F976-15E5D36A233F}"/>
              </a:ext>
            </a:extLst>
          </p:cNvPr>
          <p:cNvSpPr txBox="1"/>
          <p:nvPr/>
        </p:nvSpPr>
        <p:spPr>
          <a:xfrm>
            <a:off x="6273815" y="12435085"/>
            <a:ext cx="391153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ea typeface="+mn-lt"/>
                <a:cs typeface="+mn-lt"/>
              </a:rPr>
              <a:t>Produits scannés: 14 </a:t>
            </a:r>
            <a:endParaRPr lang="en-US" sz="2800" dirty="0">
              <a:ea typeface="+mn-lt"/>
              <a:cs typeface="+mn-lt"/>
            </a:endParaRPr>
          </a:p>
          <a:p>
            <a:pPr algn="l"/>
            <a:endParaRPr lang="fr-FR" sz="2800" dirty="0">
              <a:ea typeface="Calibri"/>
              <a:cs typeface="Calibri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C165F76-CE19-DC48-5498-06C1B3CC89E1}"/>
              </a:ext>
            </a:extLst>
          </p:cNvPr>
          <p:cNvSpPr txBox="1"/>
          <p:nvPr/>
        </p:nvSpPr>
        <p:spPr>
          <a:xfrm rot="-2280000">
            <a:off x="6572945" y="7130737"/>
            <a:ext cx="483394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8000" b="1" dirty="0">
                <a:ea typeface="+mn-lt"/>
                <a:cs typeface="+mn-lt"/>
              </a:rPr>
              <a:t>SCAN</a:t>
            </a:r>
            <a:endParaRPr lang="fr-FR" sz="8000" b="1" dirty="0">
              <a:ea typeface="Calibri"/>
              <a:cs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0DB091-382E-5F7D-8924-3A09EEB1A901}"/>
              </a:ext>
            </a:extLst>
          </p:cNvPr>
          <p:cNvSpPr txBox="1"/>
          <p:nvPr/>
        </p:nvSpPr>
        <p:spPr>
          <a:xfrm>
            <a:off x="4189458" y="16524986"/>
            <a:ext cx="9890831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b="1" dirty="0">
                <a:ea typeface="+mn-lt"/>
                <a:cs typeface="+mn-lt"/>
              </a:rPr>
              <a:t>Page principale</a:t>
            </a:r>
            <a:endParaRPr lang="fr-FR" sz="6000" b="1" dirty="0">
              <a:ea typeface="Calibri"/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2E26D1F-3BA8-F5B4-7438-1CFE56F62902}"/>
              </a:ext>
            </a:extLst>
          </p:cNvPr>
          <p:cNvSpPr/>
          <p:nvPr/>
        </p:nvSpPr>
        <p:spPr>
          <a:xfrm>
            <a:off x="6308311" y="13389192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F5FBD0F-E630-52F2-F370-B0EB6FE7E13D}"/>
              </a:ext>
            </a:extLst>
          </p:cNvPr>
          <p:cNvSpPr txBox="1"/>
          <p:nvPr/>
        </p:nvSpPr>
        <p:spPr>
          <a:xfrm>
            <a:off x="6473960" y="13420040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Télécharger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12D5D6C-D2D8-8743-231E-72C55DD58474}"/>
              </a:ext>
            </a:extLst>
          </p:cNvPr>
          <p:cNvSpPr/>
          <p:nvPr/>
        </p:nvSpPr>
        <p:spPr>
          <a:xfrm>
            <a:off x="9708777" y="13389192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30F4A8E-5A59-B7F6-068E-C2773BFE4122}"/>
              </a:ext>
            </a:extLst>
          </p:cNvPr>
          <p:cNvSpPr txBox="1"/>
          <p:nvPr/>
        </p:nvSpPr>
        <p:spPr>
          <a:xfrm>
            <a:off x="9874426" y="13420040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Vider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pic>
        <p:nvPicPr>
          <p:cNvPr id="27" name="Image 2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0AE6EC8-CCA3-4333-ED67-707020B61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19" y="15001077"/>
            <a:ext cx="635000" cy="635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D1B70B9-E687-D783-7A60-037FA4A2E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274" y="14923600"/>
            <a:ext cx="808076" cy="808076"/>
          </a:xfrm>
          <a:prstGeom prst="rect">
            <a:avLst/>
          </a:prstGeom>
        </p:spPr>
      </p:pic>
      <p:pic>
        <p:nvPicPr>
          <p:cNvPr id="33" name="Image 3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21A90DC-C487-AC78-9766-0C596AD69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537" y="14956693"/>
            <a:ext cx="635000" cy="635000"/>
          </a:xfrm>
          <a:prstGeom prst="rect">
            <a:avLst/>
          </a:prstGeom>
        </p:spPr>
      </p:pic>
      <p:pic>
        <p:nvPicPr>
          <p:cNvPr id="35" name="Image 3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80D0887-731C-A9FA-54F9-6D63D89AD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99" y="14965470"/>
            <a:ext cx="635000" cy="635000"/>
          </a:xfrm>
          <a:prstGeom prst="rect">
            <a:avLst/>
          </a:prstGeom>
        </p:spPr>
      </p:pic>
      <p:pic>
        <p:nvPicPr>
          <p:cNvPr id="43" name="Image 4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50120AC-3F5E-0C54-FE1A-B9B3C042B9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95" y="14975264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3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243D6-9BEC-4DCB-A800-A0B1B6F9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D96758-0224-DDE5-5B14-3A020C1793FB}"/>
              </a:ext>
            </a:extLst>
          </p:cNvPr>
          <p:cNvSpPr>
            <a:spLocks/>
          </p:cNvSpPr>
          <p:nvPr/>
        </p:nvSpPr>
        <p:spPr>
          <a:xfrm>
            <a:off x="5937165" y="14676588"/>
            <a:ext cx="6406659" cy="1212764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11EFF-D760-435E-2426-F2BCC61340E7}"/>
              </a:ext>
            </a:extLst>
          </p:cNvPr>
          <p:cNvSpPr>
            <a:spLocks/>
          </p:cNvSpPr>
          <p:nvPr/>
        </p:nvSpPr>
        <p:spPr>
          <a:xfrm>
            <a:off x="5934571" y="2382707"/>
            <a:ext cx="6413278" cy="135190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1915456-1D22-05C9-5A9C-1D9F3CECFBC7}"/>
              </a:ext>
            </a:extLst>
          </p:cNvPr>
          <p:cNvSpPr/>
          <p:nvPr/>
        </p:nvSpPr>
        <p:spPr>
          <a:xfrm>
            <a:off x="8472701" y="2611626"/>
            <a:ext cx="1341886" cy="3354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BB71660-99BA-F982-019B-85076460BD97}"/>
              </a:ext>
            </a:extLst>
          </p:cNvPr>
          <p:cNvSpPr>
            <a:spLocks noChangeAspect="1"/>
          </p:cNvSpPr>
          <p:nvPr/>
        </p:nvSpPr>
        <p:spPr>
          <a:xfrm>
            <a:off x="9248706" y="2698655"/>
            <a:ext cx="162945" cy="16294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13769D3-202E-CD0F-F5A6-C20A6ED7D130}"/>
              </a:ext>
            </a:extLst>
          </p:cNvPr>
          <p:cNvSpPr>
            <a:spLocks noChangeAspect="1"/>
          </p:cNvSpPr>
          <p:nvPr/>
        </p:nvSpPr>
        <p:spPr>
          <a:xfrm>
            <a:off x="8788631" y="2679484"/>
            <a:ext cx="201285" cy="21087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257220F-6931-D0D3-7D68-D50C1766A315}"/>
              </a:ext>
            </a:extLst>
          </p:cNvPr>
          <p:cNvSpPr txBox="1"/>
          <p:nvPr/>
        </p:nvSpPr>
        <p:spPr>
          <a:xfrm>
            <a:off x="4189458" y="16524986"/>
            <a:ext cx="9890831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b="1" dirty="0">
                <a:ea typeface="+mn-lt"/>
                <a:cs typeface="+mn-lt"/>
              </a:rPr>
              <a:t>Dashboard utilisateur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763CB18-A3B5-CA0C-DC66-E43703F38F59}"/>
              </a:ext>
            </a:extLst>
          </p:cNvPr>
          <p:cNvSpPr/>
          <p:nvPr/>
        </p:nvSpPr>
        <p:spPr>
          <a:xfrm>
            <a:off x="9953963" y="14821110"/>
            <a:ext cx="910566" cy="9105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3E3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6639BF8-F35E-7234-5437-C9C967E1C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19" y="15001077"/>
            <a:ext cx="635000" cy="635000"/>
          </a:xfrm>
          <a:prstGeom prst="rect">
            <a:avLst/>
          </a:prstGeom>
        </p:spPr>
      </p:pic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888E926C-B667-0CFD-5A2B-1EEF7FD3D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274" y="14923600"/>
            <a:ext cx="808076" cy="808076"/>
          </a:xfrm>
          <a:prstGeom prst="rect">
            <a:avLst/>
          </a:prstGeom>
        </p:spPr>
      </p:pic>
      <p:pic>
        <p:nvPicPr>
          <p:cNvPr id="25" name="Image 2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FCA95C5A-FF42-2DE4-7DB4-61FDD0609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537" y="14956693"/>
            <a:ext cx="635000" cy="635000"/>
          </a:xfrm>
          <a:prstGeom prst="rect">
            <a:avLst/>
          </a:prstGeom>
        </p:spPr>
      </p:pic>
      <p:pic>
        <p:nvPicPr>
          <p:cNvPr id="26" name="Image 2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4234456-C127-8C4F-D2E1-B5741EF248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99" y="14965470"/>
            <a:ext cx="635000" cy="635000"/>
          </a:xfrm>
          <a:prstGeom prst="rect">
            <a:avLst/>
          </a:prstGeom>
        </p:spPr>
      </p:pic>
      <p:pic>
        <p:nvPicPr>
          <p:cNvPr id="27" name="Image 2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9504BD4-B1E5-FADE-DA2A-117CDF2516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95" y="14975264"/>
            <a:ext cx="698500" cy="69850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0D7FACA-21CA-B8F1-1798-63D707F49931}"/>
              </a:ext>
            </a:extLst>
          </p:cNvPr>
          <p:cNvSpPr/>
          <p:nvPr/>
        </p:nvSpPr>
        <p:spPr>
          <a:xfrm>
            <a:off x="10802884" y="13911674"/>
            <a:ext cx="1048215" cy="490653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7EE09EA-B9D9-487B-7D89-520659CD057E}"/>
              </a:ext>
            </a:extLst>
          </p:cNvPr>
          <p:cNvSpPr>
            <a:spLocks noChangeAspect="1"/>
          </p:cNvSpPr>
          <p:nvPr/>
        </p:nvSpPr>
        <p:spPr>
          <a:xfrm flipV="1">
            <a:off x="10817350" y="13922824"/>
            <a:ext cx="468352" cy="46835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8467BE5-19A9-57D0-C195-F94F3FA63281}"/>
              </a:ext>
            </a:extLst>
          </p:cNvPr>
          <p:cNvSpPr/>
          <p:nvPr/>
        </p:nvSpPr>
        <p:spPr>
          <a:xfrm>
            <a:off x="6273815" y="4037702"/>
            <a:ext cx="5739657" cy="75095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58FDA8-BF2D-0054-3166-C1CC7168E08E}"/>
              </a:ext>
            </a:extLst>
          </p:cNvPr>
          <p:cNvSpPr txBox="1"/>
          <p:nvPr/>
        </p:nvSpPr>
        <p:spPr>
          <a:xfrm rot="-2280000">
            <a:off x="6717901" y="6515183"/>
            <a:ext cx="483394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8000" b="1" dirty="0">
                <a:ea typeface="+mn-lt"/>
                <a:cs typeface="+mn-lt"/>
              </a:rPr>
              <a:t>Dashboard utilisateur</a:t>
            </a:r>
            <a:endParaRPr lang="fr-FR" sz="80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283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243D6-9BEC-4DCB-A800-A0B1B6F9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D96758-0224-DDE5-5B14-3A020C1793FB}"/>
              </a:ext>
            </a:extLst>
          </p:cNvPr>
          <p:cNvSpPr>
            <a:spLocks/>
          </p:cNvSpPr>
          <p:nvPr/>
        </p:nvSpPr>
        <p:spPr>
          <a:xfrm>
            <a:off x="5937165" y="14676588"/>
            <a:ext cx="6406659" cy="1212764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11EFF-D760-435E-2426-F2BCC61340E7}"/>
              </a:ext>
            </a:extLst>
          </p:cNvPr>
          <p:cNvSpPr>
            <a:spLocks/>
          </p:cNvSpPr>
          <p:nvPr/>
        </p:nvSpPr>
        <p:spPr>
          <a:xfrm>
            <a:off x="5934571" y="2382707"/>
            <a:ext cx="6413278" cy="135190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1915456-1D22-05C9-5A9C-1D9F3CECFBC7}"/>
              </a:ext>
            </a:extLst>
          </p:cNvPr>
          <p:cNvSpPr/>
          <p:nvPr/>
        </p:nvSpPr>
        <p:spPr>
          <a:xfrm>
            <a:off x="8472701" y="2611626"/>
            <a:ext cx="1341886" cy="3354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BB71660-99BA-F982-019B-85076460BD97}"/>
              </a:ext>
            </a:extLst>
          </p:cNvPr>
          <p:cNvSpPr>
            <a:spLocks noChangeAspect="1"/>
          </p:cNvSpPr>
          <p:nvPr/>
        </p:nvSpPr>
        <p:spPr>
          <a:xfrm>
            <a:off x="9248706" y="2698655"/>
            <a:ext cx="162945" cy="16294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13769D3-202E-CD0F-F5A6-C20A6ED7D130}"/>
              </a:ext>
            </a:extLst>
          </p:cNvPr>
          <p:cNvSpPr>
            <a:spLocks noChangeAspect="1"/>
          </p:cNvSpPr>
          <p:nvPr/>
        </p:nvSpPr>
        <p:spPr>
          <a:xfrm>
            <a:off x="8788631" y="2679484"/>
            <a:ext cx="201285" cy="21087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257220F-6931-D0D3-7D68-D50C1766A315}"/>
              </a:ext>
            </a:extLst>
          </p:cNvPr>
          <p:cNvSpPr txBox="1"/>
          <p:nvPr/>
        </p:nvSpPr>
        <p:spPr>
          <a:xfrm>
            <a:off x="4189458" y="16524986"/>
            <a:ext cx="9890831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b="1" dirty="0">
                <a:ea typeface="+mn-lt"/>
                <a:cs typeface="+mn-lt"/>
              </a:rPr>
              <a:t>Dashboard global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763CB18-A3B5-CA0C-DC66-E43703F38F59}"/>
              </a:ext>
            </a:extLst>
          </p:cNvPr>
          <p:cNvSpPr/>
          <p:nvPr/>
        </p:nvSpPr>
        <p:spPr>
          <a:xfrm>
            <a:off x="9953963" y="14821110"/>
            <a:ext cx="910566" cy="9105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3E3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6639BF8-F35E-7234-5437-C9C967E1C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19" y="15001077"/>
            <a:ext cx="635000" cy="635000"/>
          </a:xfrm>
          <a:prstGeom prst="rect">
            <a:avLst/>
          </a:prstGeom>
        </p:spPr>
      </p:pic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888E926C-B667-0CFD-5A2B-1EEF7FD3D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274" y="14923600"/>
            <a:ext cx="808076" cy="808076"/>
          </a:xfrm>
          <a:prstGeom prst="rect">
            <a:avLst/>
          </a:prstGeom>
        </p:spPr>
      </p:pic>
      <p:pic>
        <p:nvPicPr>
          <p:cNvPr id="25" name="Image 2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FCA95C5A-FF42-2DE4-7DB4-61FDD0609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537" y="14956693"/>
            <a:ext cx="635000" cy="635000"/>
          </a:xfrm>
          <a:prstGeom prst="rect">
            <a:avLst/>
          </a:prstGeom>
        </p:spPr>
      </p:pic>
      <p:pic>
        <p:nvPicPr>
          <p:cNvPr id="26" name="Image 2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4234456-C127-8C4F-D2E1-B5741EF248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99" y="14965470"/>
            <a:ext cx="635000" cy="635000"/>
          </a:xfrm>
          <a:prstGeom prst="rect">
            <a:avLst/>
          </a:prstGeom>
        </p:spPr>
      </p:pic>
      <p:pic>
        <p:nvPicPr>
          <p:cNvPr id="27" name="Image 2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9504BD4-B1E5-FADE-DA2A-117CDF2516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95" y="14975264"/>
            <a:ext cx="698500" cy="69850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0D7FACA-21CA-B8F1-1798-63D707F49931}"/>
              </a:ext>
            </a:extLst>
          </p:cNvPr>
          <p:cNvSpPr/>
          <p:nvPr/>
        </p:nvSpPr>
        <p:spPr>
          <a:xfrm>
            <a:off x="10802884" y="13911674"/>
            <a:ext cx="1048215" cy="4906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7EE09EA-B9D9-487B-7D89-520659CD057E}"/>
              </a:ext>
            </a:extLst>
          </p:cNvPr>
          <p:cNvSpPr>
            <a:spLocks noChangeAspect="1"/>
          </p:cNvSpPr>
          <p:nvPr/>
        </p:nvSpPr>
        <p:spPr>
          <a:xfrm flipV="1">
            <a:off x="11373514" y="13922824"/>
            <a:ext cx="468352" cy="46835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E9B80A0-43F1-B2D5-0EB8-3E5A30CCB992}"/>
              </a:ext>
            </a:extLst>
          </p:cNvPr>
          <p:cNvSpPr/>
          <p:nvPr/>
        </p:nvSpPr>
        <p:spPr>
          <a:xfrm>
            <a:off x="6273815" y="4037702"/>
            <a:ext cx="5739657" cy="75095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C83A8DC-DC50-E64B-AF76-02458B257B02}"/>
              </a:ext>
            </a:extLst>
          </p:cNvPr>
          <p:cNvSpPr txBox="1"/>
          <p:nvPr/>
        </p:nvSpPr>
        <p:spPr>
          <a:xfrm rot="-2280000">
            <a:off x="6717901" y="6515183"/>
            <a:ext cx="483394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8000" b="1" dirty="0">
                <a:ea typeface="+mn-lt"/>
                <a:cs typeface="+mn-lt"/>
              </a:rPr>
              <a:t>Dashboard global</a:t>
            </a:r>
            <a:endParaRPr lang="fr-FR" sz="80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63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B3695-5A03-824B-0D66-9BA63801F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F84728-5FC4-BB4E-E840-8155460DA031}"/>
              </a:ext>
            </a:extLst>
          </p:cNvPr>
          <p:cNvSpPr>
            <a:spLocks/>
          </p:cNvSpPr>
          <p:nvPr/>
        </p:nvSpPr>
        <p:spPr>
          <a:xfrm>
            <a:off x="5937165" y="14676588"/>
            <a:ext cx="6406659" cy="1212764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55C3C-F85D-675A-180F-9682B19C3D13}"/>
              </a:ext>
            </a:extLst>
          </p:cNvPr>
          <p:cNvSpPr>
            <a:spLocks/>
          </p:cNvSpPr>
          <p:nvPr/>
        </p:nvSpPr>
        <p:spPr>
          <a:xfrm>
            <a:off x="5934571" y="2382707"/>
            <a:ext cx="6413278" cy="135190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60946D5-6287-1990-2845-608030E3F7CD}"/>
              </a:ext>
            </a:extLst>
          </p:cNvPr>
          <p:cNvSpPr/>
          <p:nvPr/>
        </p:nvSpPr>
        <p:spPr>
          <a:xfrm>
            <a:off x="8472701" y="2611626"/>
            <a:ext cx="1341886" cy="3354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BD4682A-5580-96EA-B55D-CA81BFDABA2E}"/>
              </a:ext>
            </a:extLst>
          </p:cNvPr>
          <p:cNvSpPr>
            <a:spLocks noChangeAspect="1"/>
          </p:cNvSpPr>
          <p:nvPr/>
        </p:nvSpPr>
        <p:spPr>
          <a:xfrm>
            <a:off x="9248706" y="2698655"/>
            <a:ext cx="162945" cy="16294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1FFC6E1-1AC1-A5EC-0124-015ED545B96C}"/>
              </a:ext>
            </a:extLst>
          </p:cNvPr>
          <p:cNvSpPr>
            <a:spLocks noChangeAspect="1"/>
          </p:cNvSpPr>
          <p:nvPr/>
        </p:nvSpPr>
        <p:spPr>
          <a:xfrm>
            <a:off x="8788631" y="2679484"/>
            <a:ext cx="201285" cy="21087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DF2B0F-3BA7-9BA6-B8AB-A8D6CEC0FC04}"/>
              </a:ext>
            </a:extLst>
          </p:cNvPr>
          <p:cNvSpPr txBox="1"/>
          <p:nvPr/>
        </p:nvSpPr>
        <p:spPr>
          <a:xfrm>
            <a:off x="4189458" y="16524986"/>
            <a:ext cx="13612767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b="1" dirty="0">
                <a:ea typeface="+mn-lt"/>
                <a:cs typeface="+mn-lt"/>
              </a:rPr>
              <a:t>Page d’information et manuel utilisateur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A58EF92-3667-B7C0-AB18-F5AABDE6734B}"/>
              </a:ext>
            </a:extLst>
          </p:cNvPr>
          <p:cNvSpPr/>
          <p:nvPr/>
        </p:nvSpPr>
        <p:spPr>
          <a:xfrm>
            <a:off x="11068398" y="14821110"/>
            <a:ext cx="910566" cy="9105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3E3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67FF3A-DB46-5F38-4F32-A45F1785C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19" y="15001077"/>
            <a:ext cx="635000" cy="635000"/>
          </a:xfrm>
          <a:prstGeom prst="rect">
            <a:avLst/>
          </a:prstGeom>
        </p:spPr>
      </p:pic>
      <p:pic>
        <p:nvPicPr>
          <p:cNvPr id="16" name="Image 1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60CE7A8-41A7-4B29-AA55-7AC74D520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274" y="14923600"/>
            <a:ext cx="808076" cy="808076"/>
          </a:xfrm>
          <a:prstGeom prst="rect">
            <a:avLst/>
          </a:prstGeom>
        </p:spPr>
      </p:pic>
      <p:pic>
        <p:nvPicPr>
          <p:cNvPr id="17" name="Image 1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15BAB85-D4E1-3BF9-5CEA-E616A10C3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537" y="14956693"/>
            <a:ext cx="635000" cy="635000"/>
          </a:xfrm>
          <a:prstGeom prst="rect">
            <a:avLst/>
          </a:prstGeom>
        </p:spPr>
      </p:pic>
      <p:pic>
        <p:nvPicPr>
          <p:cNvPr id="18" name="Image 1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FE8D6E47-7C0A-4DA6-53B8-F4487918F7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99" y="14965470"/>
            <a:ext cx="635000" cy="635000"/>
          </a:xfrm>
          <a:prstGeom prst="rect">
            <a:avLst/>
          </a:prstGeom>
        </p:spPr>
      </p:pic>
      <p:pic>
        <p:nvPicPr>
          <p:cNvPr id="21" name="Image 2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D19BC23-E9CA-C77B-0EC9-67C5CEF0D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95" y="14975264"/>
            <a:ext cx="698500" cy="69850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B2226FFB-515A-0532-EBA2-740DCAE26C04}"/>
              </a:ext>
            </a:extLst>
          </p:cNvPr>
          <p:cNvSpPr txBox="1"/>
          <p:nvPr/>
        </p:nvSpPr>
        <p:spPr>
          <a:xfrm>
            <a:off x="6186503" y="3582731"/>
            <a:ext cx="579246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b="1" dirty="0">
                <a:ea typeface="+mn-lt"/>
                <a:cs typeface="+mn-lt"/>
              </a:rPr>
              <a:t>Conseils et informations :</a:t>
            </a:r>
            <a:endParaRPr lang="en-US" sz="3600" b="1" dirty="0">
              <a:ea typeface="+mn-lt"/>
              <a:cs typeface="+mn-lt"/>
            </a:endParaRPr>
          </a:p>
          <a:p>
            <a:pPr algn="l"/>
            <a:endParaRPr lang="fr-FR" sz="3600" b="1" dirty="0">
              <a:ea typeface="Calibri"/>
              <a:cs typeface="Calibri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23AADDD-854A-C260-BD48-BE40B6B48033}"/>
              </a:ext>
            </a:extLst>
          </p:cNvPr>
          <p:cNvSpPr txBox="1"/>
          <p:nvPr/>
        </p:nvSpPr>
        <p:spPr>
          <a:xfrm>
            <a:off x="6136037" y="4559330"/>
            <a:ext cx="60089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Lorem ipsum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eiusmod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tempor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incididunt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ut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labore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et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dolore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magna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aliqua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Lobortis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elementum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nibh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tellus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molestie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nunc. Amet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tellus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cras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enim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eu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turpis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egestas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Quis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viverra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nibh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cras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pulvinar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mattis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nunc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Senectus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et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et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malesuada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fames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turpis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Commodo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nulla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facilisi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nullam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vehicula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ipsum a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arcu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Amet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porttitor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eget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morbi non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arcu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risus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quis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Amet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ut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aliquam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Faucibus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massa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tempor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nec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feugiat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nisl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pretium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fusce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Quis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lectus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nulla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volutpat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diam. Amet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volutpat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consequat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mauris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nunc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congue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nisi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vitae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suscipit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Aliquam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faucibus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massa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tempor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nec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feugiat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nisl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Sed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arcu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non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odio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euismod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lacinia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at.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Scelerisque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fermentum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dui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faucibus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in. Massa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tincidunt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dui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ut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ornare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lectus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953BE1F-016E-2C37-98A5-49B43CE67940}"/>
              </a:ext>
            </a:extLst>
          </p:cNvPr>
          <p:cNvSpPr txBox="1"/>
          <p:nvPr/>
        </p:nvSpPr>
        <p:spPr>
          <a:xfrm>
            <a:off x="6136037" y="9758353"/>
            <a:ext cx="60089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Quis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viverra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nibh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cras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pulvinar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mattis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nunc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Senectus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et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et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malesuada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fames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turpis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Commodo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nulla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facilisi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nullam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vehicula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ipsum a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arcu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Amet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porttitor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eget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morbi non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arcu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risus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quis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Amet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ut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aliquam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Faucibus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massa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tempor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nec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feugiat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nisl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pretium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fusce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Quis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lectus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nulla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volutpat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diam. Amet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volutpat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consequat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mauris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nunc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congue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nisi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vitae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suscipit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Aliquam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faucibus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massa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tempor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nec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feugiat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nisl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Sed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arcu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non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odio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euismod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lacinia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at.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Scelerisque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fermentum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dui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faucibus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in. Massa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tincidunt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dui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ut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ornare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lectus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0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E0820-44B1-476C-4BC2-9F0D07E76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77DC1B-48EA-B51F-5E45-D4B1908BB4A3}"/>
              </a:ext>
            </a:extLst>
          </p:cNvPr>
          <p:cNvSpPr>
            <a:spLocks/>
          </p:cNvSpPr>
          <p:nvPr/>
        </p:nvSpPr>
        <p:spPr>
          <a:xfrm>
            <a:off x="5937165" y="14676588"/>
            <a:ext cx="6406659" cy="1212764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9E4E6-15AA-9E63-F6E8-72CC6BCAD3A9}"/>
              </a:ext>
            </a:extLst>
          </p:cNvPr>
          <p:cNvSpPr>
            <a:spLocks/>
          </p:cNvSpPr>
          <p:nvPr/>
        </p:nvSpPr>
        <p:spPr>
          <a:xfrm>
            <a:off x="5934571" y="2382707"/>
            <a:ext cx="6413278" cy="135190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0622583-87DC-B4B5-53BA-6F8BDE31824F}"/>
              </a:ext>
            </a:extLst>
          </p:cNvPr>
          <p:cNvSpPr/>
          <p:nvPr/>
        </p:nvSpPr>
        <p:spPr>
          <a:xfrm>
            <a:off x="8472701" y="2611626"/>
            <a:ext cx="1341886" cy="3354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674A008-AE07-BCC5-4BD6-26C71DC883DD}"/>
              </a:ext>
            </a:extLst>
          </p:cNvPr>
          <p:cNvSpPr>
            <a:spLocks noChangeAspect="1"/>
          </p:cNvSpPr>
          <p:nvPr/>
        </p:nvSpPr>
        <p:spPr>
          <a:xfrm>
            <a:off x="9248706" y="2698655"/>
            <a:ext cx="162945" cy="16294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5C593F9-21B2-E312-E630-843828055507}"/>
              </a:ext>
            </a:extLst>
          </p:cNvPr>
          <p:cNvSpPr>
            <a:spLocks noChangeAspect="1"/>
          </p:cNvSpPr>
          <p:nvPr/>
        </p:nvSpPr>
        <p:spPr>
          <a:xfrm>
            <a:off x="8788631" y="2679484"/>
            <a:ext cx="201285" cy="21087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41A8776-647C-203A-207C-FA723131ECF3}"/>
              </a:ext>
            </a:extLst>
          </p:cNvPr>
          <p:cNvSpPr txBox="1"/>
          <p:nvPr/>
        </p:nvSpPr>
        <p:spPr>
          <a:xfrm>
            <a:off x="6048744" y="3979296"/>
            <a:ext cx="64094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ea typeface="+mn-lt"/>
                <a:cs typeface="+mn-lt"/>
              </a:rPr>
              <a:t>Visualiser point de dépôt : </a:t>
            </a:r>
            <a:endParaRPr lang="fr-FR" sz="3600" dirty="0">
              <a:cs typeface="Calibri" panose="020F0502020204030204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9B8883B-28F0-6B0F-93E0-CD32B7CAC144}"/>
              </a:ext>
            </a:extLst>
          </p:cNvPr>
          <p:cNvSpPr/>
          <p:nvPr/>
        </p:nvSpPr>
        <p:spPr>
          <a:xfrm>
            <a:off x="6285831" y="4905826"/>
            <a:ext cx="5739657" cy="8431741"/>
          </a:xfrm>
          <a:prstGeom prst="roundRect">
            <a:avLst/>
          </a:prstGeom>
          <a:solidFill>
            <a:srgbClr val="F2F2F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E7D78E2-2C47-E313-8D61-3E701123A54E}"/>
              </a:ext>
            </a:extLst>
          </p:cNvPr>
          <p:cNvSpPr/>
          <p:nvPr/>
        </p:nvSpPr>
        <p:spPr>
          <a:xfrm>
            <a:off x="9025823" y="12162613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B500D2-71DC-ED0B-9A97-426AEC7A7430}"/>
              </a:ext>
            </a:extLst>
          </p:cNvPr>
          <p:cNvSpPr txBox="1"/>
          <p:nvPr/>
        </p:nvSpPr>
        <p:spPr>
          <a:xfrm>
            <a:off x="9191471" y="12193460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Electronique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EE2E9F3-79C1-FBDE-8E67-AC90E60BB9E9}"/>
              </a:ext>
            </a:extLst>
          </p:cNvPr>
          <p:cNvSpPr/>
          <p:nvPr/>
        </p:nvSpPr>
        <p:spPr>
          <a:xfrm>
            <a:off x="9330339" y="10420091"/>
            <a:ext cx="2304695" cy="48081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0ADCA6A-308B-EF44-1394-8AC6856042B6}"/>
              </a:ext>
            </a:extLst>
          </p:cNvPr>
          <p:cNvSpPr txBox="1"/>
          <p:nvPr/>
        </p:nvSpPr>
        <p:spPr>
          <a:xfrm>
            <a:off x="9495989" y="10450939"/>
            <a:ext cx="1967235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Carton</a:t>
            </a:r>
            <a:endParaRPr lang="fr-FR" sz="2000" dirty="0">
              <a:cs typeface="Calibri"/>
            </a:endParaRPr>
          </a:p>
          <a:p>
            <a:pPr algn="ctr"/>
            <a:endParaRPr lang="fr-FR" sz="2000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612D6AC8-875C-9218-F513-3CCA7E81CBED}"/>
              </a:ext>
            </a:extLst>
          </p:cNvPr>
          <p:cNvSpPr/>
          <p:nvPr/>
        </p:nvSpPr>
        <p:spPr>
          <a:xfrm>
            <a:off x="9651775" y="11350562"/>
            <a:ext cx="2304695" cy="480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2816C36-C601-875C-61A1-2B752B8DC5E1}"/>
              </a:ext>
            </a:extLst>
          </p:cNvPr>
          <p:cNvSpPr txBox="1"/>
          <p:nvPr/>
        </p:nvSpPr>
        <p:spPr>
          <a:xfrm>
            <a:off x="9817424" y="11381410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Papier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2ECE923-A3F2-0EFA-B83C-E2363FF0F9CA}"/>
              </a:ext>
            </a:extLst>
          </p:cNvPr>
          <p:cNvSpPr/>
          <p:nvPr/>
        </p:nvSpPr>
        <p:spPr>
          <a:xfrm>
            <a:off x="6471254" y="11756587"/>
            <a:ext cx="2304695" cy="480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63A2417-89C9-708F-D000-07670AD48935}"/>
              </a:ext>
            </a:extLst>
          </p:cNvPr>
          <p:cNvSpPr txBox="1"/>
          <p:nvPr/>
        </p:nvSpPr>
        <p:spPr>
          <a:xfrm>
            <a:off x="6636902" y="11787435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Verre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001A048-D2FD-0CE0-6069-93A7C1800055}"/>
              </a:ext>
            </a:extLst>
          </p:cNvPr>
          <p:cNvSpPr/>
          <p:nvPr/>
        </p:nvSpPr>
        <p:spPr>
          <a:xfrm>
            <a:off x="7063373" y="11046046"/>
            <a:ext cx="2304695" cy="4808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FDF342A-F84E-67B8-5043-9C7418F2C893}"/>
              </a:ext>
            </a:extLst>
          </p:cNvPr>
          <p:cNvSpPr txBox="1"/>
          <p:nvPr/>
        </p:nvSpPr>
        <p:spPr>
          <a:xfrm>
            <a:off x="7229022" y="11076894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Déchetterie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7AAE6481-C893-45A2-1C01-3F2ED2BB2029}"/>
              </a:ext>
            </a:extLst>
          </p:cNvPr>
          <p:cNvSpPr/>
          <p:nvPr/>
        </p:nvSpPr>
        <p:spPr>
          <a:xfrm>
            <a:off x="6505089" y="10250914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3408FD5-85E6-0C72-8D8D-1F7E600E2A2C}"/>
              </a:ext>
            </a:extLst>
          </p:cNvPr>
          <p:cNvSpPr txBox="1"/>
          <p:nvPr/>
        </p:nvSpPr>
        <p:spPr>
          <a:xfrm>
            <a:off x="6670738" y="10281762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Composte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C159DC82-B44E-FCC5-D31C-3E201F0AA024}"/>
              </a:ext>
            </a:extLst>
          </p:cNvPr>
          <p:cNvSpPr/>
          <p:nvPr/>
        </p:nvSpPr>
        <p:spPr>
          <a:xfrm>
            <a:off x="6606595" y="12517883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rgbClr val="FFD965"/>
              </a:solidFill>
              <a:ea typeface="Calibri"/>
              <a:cs typeface="Calibri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797294C-DA87-5247-2F34-E03B50922CBC}"/>
              </a:ext>
            </a:extLst>
          </p:cNvPr>
          <p:cNvSpPr txBox="1"/>
          <p:nvPr/>
        </p:nvSpPr>
        <p:spPr>
          <a:xfrm>
            <a:off x="6772245" y="12548730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Piles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ADEC28F-1865-C902-AB3D-97386E64DD4F}"/>
              </a:ext>
            </a:extLst>
          </p:cNvPr>
          <p:cNvSpPr txBox="1"/>
          <p:nvPr/>
        </p:nvSpPr>
        <p:spPr>
          <a:xfrm>
            <a:off x="6396332" y="9615867"/>
            <a:ext cx="4209123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cs typeface="Calibri"/>
              </a:rPr>
              <a:t>Types pris en charge :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BF5ADD5-632F-E012-A440-7EB540B6C062}"/>
              </a:ext>
            </a:extLst>
          </p:cNvPr>
          <p:cNvSpPr txBox="1"/>
          <p:nvPr/>
        </p:nvSpPr>
        <p:spPr>
          <a:xfrm>
            <a:off x="4189458" y="16524986"/>
            <a:ext cx="9890831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b="1" dirty="0">
                <a:ea typeface="+mn-lt"/>
                <a:cs typeface="+mn-lt"/>
              </a:rPr>
              <a:t>Visualiser point dépôt</a:t>
            </a:r>
            <a:endParaRPr lang="fr-FR" dirty="0">
              <a:ea typeface="Calibri"/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B88273D-54FD-B403-0F1E-00F7DFC17DB3}"/>
              </a:ext>
            </a:extLst>
          </p:cNvPr>
          <p:cNvSpPr/>
          <p:nvPr/>
        </p:nvSpPr>
        <p:spPr>
          <a:xfrm>
            <a:off x="7582224" y="14821110"/>
            <a:ext cx="910566" cy="9105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3E3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77DE31E-D474-618C-5F32-2D68C9D21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19" y="15001077"/>
            <a:ext cx="635000" cy="635000"/>
          </a:xfrm>
          <a:prstGeom prst="rect">
            <a:avLst/>
          </a:prstGeom>
        </p:spPr>
      </p:pic>
      <p:pic>
        <p:nvPicPr>
          <p:cNvPr id="22" name="Image 2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FA5CC4C-927F-0C33-F544-9D42B1C12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274" y="14923600"/>
            <a:ext cx="808076" cy="808076"/>
          </a:xfrm>
          <a:prstGeom prst="rect">
            <a:avLst/>
          </a:prstGeom>
        </p:spPr>
      </p:pic>
      <p:pic>
        <p:nvPicPr>
          <p:cNvPr id="25" name="Image 2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8FACA64-EEEF-B842-0765-80DD16BEC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537" y="14956693"/>
            <a:ext cx="635000" cy="635000"/>
          </a:xfrm>
          <a:prstGeom prst="rect">
            <a:avLst/>
          </a:prstGeom>
        </p:spPr>
      </p:pic>
      <p:pic>
        <p:nvPicPr>
          <p:cNvPr id="28" name="Image 2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80EBF53-2357-11F2-128E-C44BDD122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99" y="14965470"/>
            <a:ext cx="635000" cy="635000"/>
          </a:xfrm>
          <a:prstGeom prst="rect">
            <a:avLst/>
          </a:prstGeom>
        </p:spPr>
      </p:pic>
      <p:pic>
        <p:nvPicPr>
          <p:cNvPr id="31" name="Image 3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81B19354-C00C-2A24-E3F5-87103DA10F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95" y="14975264"/>
            <a:ext cx="698500" cy="698500"/>
          </a:xfrm>
          <a:prstGeom prst="rect">
            <a:avLst/>
          </a:prstGeom>
        </p:spPr>
      </p:pic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3203FC3-535C-8822-928D-C6E6945AD7B1}"/>
              </a:ext>
            </a:extLst>
          </p:cNvPr>
          <p:cNvSpPr/>
          <p:nvPr/>
        </p:nvSpPr>
        <p:spPr>
          <a:xfrm>
            <a:off x="6505089" y="5116799"/>
            <a:ext cx="5279570" cy="45418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B173C4-9709-6277-6834-BAA4502FE41F}"/>
              </a:ext>
            </a:extLst>
          </p:cNvPr>
          <p:cNvSpPr txBox="1"/>
          <p:nvPr/>
        </p:nvSpPr>
        <p:spPr>
          <a:xfrm>
            <a:off x="6795252" y="5284945"/>
            <a:ext cx="4209123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cs typeface="Calibri"/>
              </a:rPr>
              <a:t>Code postal : 13330</a:t>
            </a:r>
            <a:endParaRPr lang="fr-FR" dirty="0"/>
          </a:p>
          <a:p>
            <a:r>
              <a:rPr lang="fr-FR" sz="2800" dirty="0">
                <a:cs typeface="Calibri"/>
              </a:rPr>
              <a:t>Adresse : 12 lot les Acacias </a:t>
            </a:r>
            <a:endParaRPr lang="fr-FR" dirty="0"/>
          </a:p>
          <a:p>
            <a:endParaRPr lang="fr-FR" sz="28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58EE6B9-E989-FF9D-6C7B-63C7C448565F}"/>
              </a:ext>
            </a:extLst>
          </p:cNvPr>
          <p:cNvSpPr txBox="1"/>
          <p:nvPr/>
        </p:nvSpPr>
        <p:spPr>
          <a:xfrm>
            <a:off x="6778333" y="6130826"/>
            <a:ext cx="4259876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cs typeface="Calibri"/>
              </a:rPr>
              <a:t>Heures de passage :</a:t>
            </a:r>
          </a:p>
          <a:p>
            <a:r>
              <a:rPr lang="fr-FR" sz="2400" dirty="0">
                <a:ea typeface="Calibri"/>
                <a:cs typeface="Calibri"/>
              </a:rPr>
              <a:t>L : 9h30 - 18h00</a:t>
            </a:r>
          </a:p>
          <a:p>
            <a:r>
              <a:rPr lang="fr-FR" sz="2400" dirty="0">
                <a:ea typeface="Calibri"/>
                <a:cs typeface="Calibri"/>
              </a:rPr>
              <a:t>M : 9h30 - 18h00</a:t>
            </a:r>
          </a:p>
          <a:p>
            <a:r>
              <a:rPr lang="fr-FR" sz="2400" dirty="0">
                <a:ea typeface="Calibri"/>
                <a:cs typeface="Calibri"/>
              </a:rPr>
              <a:t>M : 9h30 - 18h00</a:t>
            </a:r>
          </a:p>
          <a:p>
            <a:r>
              <a:rPr lang="fr-FR" sz="2400" dirty="0">
                <a:ea typeface="Calibri"/>
                <a:cs typeface="Calibri"/>
              </a:rPr>
              <a:t>J : 9h30 - 18h00</a:t>
            </a:r>
          </a:p>
          <a:p>
            <a:r>
              <a:rPr lang="fr-FR" sz="2400" dirty="0">
                <a:ea typeface="Calibri"/>
                <a:cs typeface="Calibri"/>
              </a:rPr>
              <a:t>V : 9h30 - 18h00</a:t>
            </a:r>
          </a:p>
          <a:p>
            <a:r>
              <a:rPr lang="fr-FR" sz="2400" dirty="0">
                <a:ea typeface="Calibri"/>
                <a:cs typeface="Calibri"/>
              </a:rPr>
              <a:t>S : 9h30 - 12h00</a:t>
            </a:r>
          </a:p>
          <a:p>
            <a:r>
              <a:rPr lang="fr-FR" sz="2400" dirty="0">
                <a:ea typeface="Calibri"/>
                <a:cs typeface="Calibri"/>
              </a:rPr>
              <a:t>D : fermé</a:t>
            </a:r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37" name="Multiplication 36">
            <a:extLst>
              <a:ext uri="{FF2B5EF4-FFF2-40B4-BE49-F238E27FC236}">
                <a16:creationId xmlns:a16="http://schemas.microsoft.com/office/drawing/2014/main" id="{940BB2BA-6602-59BD-7146-F05D9263DCAE}"/>
              </a:ext>
            </a:extLst>
          </p:cNvPr>
          <p:cNvSpPr/>
          <p:nvPr/>
        </p:nvSpPr>
        <p:spPr>
          <a:xfrm>
            <a:off x="9691785" y="8915002"/>
            <a:ext cx="374739" cy="51286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82C7CC5-EB29-19FE-92BB-0552F72E2C42}"/>
              </a:ext>
            </a:extLst>
          </p:cNvPr>
          <p:cNvCxnSpPr/>
          <p:nvPr/>
        </p:nvCxnSpPr>
        <p:spPr>
          <a:xfrm>
            <a:off x="8908271" y="8115300"/>
            <a:ext cx="783514" cy="79970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D6DE1C84-1ED2-EFC0-E874-E0D6AF2A6236}"/>
              </a:ext>
            </a:extLst>
          </p:cNvPr>
          <p:cNvSpPr txBox="1"/>
          <p:nvPr/>
        </p:nvSpPr>
        <p:spPr>
          <a:xfrm rot="19182210">
            <a:off x="8047012" y="7307686"/>
            <a:ext cx="42091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b="1" dirty="0">
                <a:cs typeface="Calibri"/>
              </a:rPr>
              <a:t>CARTE</a:t>
            </a:r>
            <a:endParaRPr lang="fr-FR" sz="32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08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E0820-44B1-476C-4BC2-9F0D07E76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77DC1B-48EA-B51F-5E45-D4B1908BB4A3}"/>
              </a:ext>
            </a:extLst>
          </p:cNvPr>
          <p:cNvSpPr>
            <a:spLocks/>
          </p:cNvSpPr>
          <p:nvPr/>
        </p:nvSpPr>
        <p:spPr>
          <a:xfrm>
            <a:off x="5937165" y="14676588"/>
            <a:ext cx="6406659" cy="1212764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9E4E6-15AA-9E63-F6E8-72CC6BCAD3A9}"/>
              </a:ext>
            </a:extLst>
          </p:cNvPr>
          <p:cNvSpPr>
            <a:spLocks/>
          </p:cNvSpPr>
          <p:nvPr/>
        </p:nvSpPr>
        <p:spPr>
          <a:xfrm>
            <a:off x="5934571" y="2382707"/>
            <a:ext cx="6413278" cy="135190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0622583-87DC-B4B5-53BA-6F8BDE31824F}"/>
              </a:ext>
            </a:extLst>
          </p:cNvPr>
          <p:cNvSpPr/>
          <p:nvPr/>
        </p:nvSpPr>
        <p:spPr>
          <a:xfrm>
            <a:off x="8472701" y="2611626"/>
            <a:ext cx="1341886" cy="3354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674A008-AE07-BCC5-4BD6-26C71DC883DD}"/>
              </a:ext>
            </a:extLst>
          </p:cNvPr>
          <p:cNvSpPr>
            <a:spLocks noChangeAspect="1"/>
          </p:cNvSpPr>
          <p:nvPr/>
        </p:nvSpPr>
        <p:spPr>
          <a:xfrm>
            <a:off x="9248706" y="2698655"/>
            <a:ext cx="162945" cy="16294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5C593F9-21B2-E312-E630-843828055507}"/>
              </a:ext>
            </a:extLst>
          </p:cNvPr>
          <p:cNvSpPr>
            <a:spLocks noChangeAspect="1"/>
          </p:cNvSpPr>
          <p:nvPr/>
        </p:nvSpPr>
        <p:spPr>
          <a:xfrm>
            <a:off x="8788631" y="2679484"/>
            <a:ext cx="201285" cy="21087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41A8776-647C-203A-207C-FA723131ECF3}"/>
              </a:ext>
            </a:extLst>
          </p:cNvPr>
          <p:cNvSpPr txBox="1"/>
          <p:nvPr/>
        </p:nvSpPr>
        <p:spPr>
          <a:xfrm>
            <a:off x="6048744" y="3979296"/>
            <a:ext cx="64094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ea typeface="+mn-lt"/>
                <a:cs typeface="+mn-lt"/>
              </a:rPr>
              <a:t>Visualiser informations collecte : </a:t>
            </a:r>
            <a:endParaRPr lang="fr-FR" sz="3600" dirty="0">
              <a:cs typeface="Calibri" panose="020F0502020204030204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9B8883B-28F0-6B0F-93E0-CD32B7CAC144}"/>
              </a:ext>
            </a:extLst>
          </p:cNvPr>
          <p:cNvSpPr/>
          <p:nvPr/>
        </p:nvSpPr>
        <p:spPr>
          <a:xfrm>
            <a:off x="6285831" y="4905826"/>
            <a:ext cx="5739657" cy="8431741"/>
          </a:xfrm>
          <a:prstGeom prst="roundRect">
            <a:avLst/>
          </a:prstGeom>
          <a:solidFill>
            <a:srgbClr val="F2F2F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7AAE6481-C893-45A2-1C01-3F2ED2BB2029}"/>
              </a:ext>
            </a:extLst>
          </p:cNvPr>
          <p:cNvSpPr/>
          <p:nvPr/>
        </p:nvSpPr>
        <p:spPr>
          <a:xfrm>
            <a:off x="6510966" y="10317449"/>
            <a:ext cx="299065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sz="1600" dirty="0">
                <a:solidFill>
                  <a:schemeClr val="tx1"/>
                </a:solidFill>
                <a:ea typeface="Calibri"/>
                <a:cs typeface="Calibri"/>
              </a:rPr>
              <a:t>Votre code postal, ex: 13330…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BF5ADD5-632F-E012-A440-7EB540B6C062}"/>
              </a:ext>
            </a:extLst>
          </p:cNvPr>
          <p:cNvSpPr txBox="1"/>
          <p:nvPr/>
        </p:nvSpPr>
        <p:spPr>
          <a:xfrm>
            <a:off x="4189458" y="16524986"/>
            <a:ext cx="11426780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b="1" dirty="0">
                <a:ea typeface="+mn-lt"/>
                <a:cs typeface="+mn-lt"/>
              </a:rPr>
              <a:t>Visualiser informations collecte</a:t>
            </a:r>
            <a:endParaRPr lang="fr-FR" dirty="0">
              <a:ea typeface="Calibri"/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B88273D-54FD-B403-0F1E-00F7DFC17DB3}"/>
              </a:ext>
            </a:extLst>
          </p:cNvPr>
          <p:cNvSpPr/>
          <p:nvPr/>
        </p:nvSpPr>
        <p:spPr>
          <a:xfrm>
            <a:off x="6510657" y="14821110"/>
            <a:ext cx="910566" cy="9105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3E3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77DE31E-D474-618C-5F32-2D68C9D21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19" y="15001077"/>
            <a:ext cx="635000" cy="635000"/>
          </a:xfrm>
          <a:prstGeom prst="rect">
            <a:avLst/>
          </a:prstGeom>
        </p:spPr>
      </p:pic>
      <p:pic>
        <p:nvPicPr>
          <p:cNvPr id="22" name="Image 2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FA5CC4C-927F-0C33-F544-9D42B1C12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274" y="14923600"/>
            <a:ext cx="808076" cy="808076"/>
          </a:xfrm>
          <a:prstGeom prst="rect">
            <a:avLst/>
          </a:prstGeom>
        </p:spPr>
      </p:pic>
      <p:pic>
        <p:nvPicPr>
          <p:cNvPr id="25" name="Image 2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8FACA64-EEEF-B842-0765-80DD16BEC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537" y="14956693"/>
            <a:ext cx="635000" cy="635000"/>
          </a:xfrm>
          <a:prstGeom prst="rect">
            <a:avLst/>
          </a:prstGeom>
        </p:spPr>
      </p:pic>
      <p:pic>
        <p:nvPicPr>
          <p:cNvPr id="28" name="Image 2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80EBF53-2357-11F2-128E-C44BDD122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99" y="14965470"/>
            <a:ext cx="635000" cy="635000"/>
          </a:xfrm>
          <a:prstGeom prst="rect">
            <a:avLst/>
          </a:prstGeom>
        </p:spPr>
      </p:pic>
      <p:pic>
        <p:nvPicPr>
          <p:cNvPr id="31" name="Image 3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81B19354-C00C-2A24-E3F5-87103DA10F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95" y="14975264"/>
            <a:ext cx="698500" cy="698500"/>
          </a:xfrm>
          <a:prstGeom prst="rect">
            <a:avLst/>
          </a:prstGeom>
        </p:spPr>
      </p:pic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3203FC3-535C-8822-928D-C6E6945AD7B1}"/>
              </a:ext>
            </a:extLst>
          </p:cNvPr>
          <p:cNvSpPr/>
          <p:nvPr/>
        </p:nvSpPr>
        <p:spPr>
          <a:xfrm>
            <a:off x="6505089" y="5116799"/>
            <a:ext cx="5279570" cy="45418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B173C4-9709-6277-6834-BAA4502FE41F}"/>
              </a:ext>
            </a:extLst>
          </p:cNvPr>
          <p:cNvSpPr txBox="1"/>
          <p:nvPr/>
        </p:nvSpPr>
        <p:spPr>
          <a:xfrm>
            <a:off x="6795252" y="5727861"/>
            <a:ext cx="4209123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cs typeface="Calibri"/>
              </a:rPr>
              <a:t>Code postal : 13330</a:t>
            </a: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58EE6B9-E989-FF9D-6C7B-63C7C448565F}"/>
              </a:ext>
            </a:extLst>
          </p:cNvPr>
          <p:cNvSpPr txBox="1"/>
          <p:nvPr/>
        </p:nvSpPr>
        <p:spPr>
          <a:xfrm>
            <a:off x="6778333" y="6130826"/>
            <a:ext cx="5006326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cs typeface="Calibri"/>
              </a:rPr>
              <a:t>Types déchets pris en charge :</a:t>
            </a:r>
          </a:p>
          <a:p>
            <a:r>
              <a:rPr lang="fr-FR" sz="2800" dirty="0">
                <a:cs typeface="Calibri"/>
              </a:rPr>
              <a:t>Cartons </a:t>
            </a:r>
          </a:p>
          <a:p>
            <a:r>
              <a:rPr lang="fr-FR" sz="2800" dirty="0">
                <a:cs typeface="Calibri"/>
              </a:rPr>
              <a:t>Papier</a:t>
            </a:r>
          </a:p>
          <a:p>
            <a:r>
              <a:rPr lang="fr-FR" sz="2800" dirty="0">
                <a:cs typeface="Calibri"/>
              </a:rPr>
              <a:t>Emballages</a:t>
            </a:r>
          </a:p>
          <a:p>
            <a:endParaRPr lang="fr-FR" sz="2400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37" name="Multiplication 36">
            <a:extLst>
              <a:ext uri="{FF2B5EF4-FFF2-40B4-BE49-F238E27FC236}">
                <a16:creationId xmlns:a16="http://schemas.microsoft.com/office/drawing/2014/main" id="{940BB2BA-6602-59BD-7146-F05D9263DCAE}"/>
              </a:ext>
            </a:extLst>
          </p:cNvPr>
          <p:cNvSpPr/>
          <p:nvPr/>
        </p:nvSpPr>
        <p:spPr>
          <a:xfrm>
            <a:off x="9691785" y="8915002"/>
            <a:ext cx="374739" cy="51286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82C7CC5-EB29-19FE-92BB-0552F72E2C42}"/>
              </a:ext>
            </a:extLst>
          </p:cNvPr>
          <p:cNvCxnSpPr>
            <a:cxnSpLocks/>
          </p:cNvCxnSpPr>
          <p:nvPr/>
        </p:nvCxnSpPr>
        <p:spPr>
          <a:xfrm>
            <a:off x="8472701" y="6946938"/>
            <a:ext cx="1219084" cy="196806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D6DE1C84-1ED2-EFC0-E874-E0D6AF2A6236}"/>
              </a:ext>
            </a:extLst>
          </p:cNvPr>
          <p:cNvSpPr txBox="1"/>
          <p:nvPr/>
        </p:nvSpPr>
        <p:spPr>
          <a:xfrm rot="19182210">
            <a:off x="8047012" y="7307686"/>
            <a:ext cx="42091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b="1" dirty="0">
                <a:cs typeface="Calibri"/>
              </a:rPr>
              <a:t>CARTE</a:t>
            </a:r>
            <a:endParaRPr lang="fr-FR" sz="3200" b="1" dirty="0">
              <a:ea typeface="Calibri"/>
              <a:cs typeface="Calibri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1F16993-A170-0B57-B050-AD916222C8B9}"/>
              </a:ext>
            </a:extLst>
          </p:cNvPr>
          <p:cNvSpPr/>
          <p:nvPr/>
        </p:nvSpPr>
        <p:spPr>
          <a:xfrm>
            <a:off x="9614288" y="10317449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DE047A-0615-CB4B-AD82-C74BD2CA51F0}"/>
              </a:ext>
            </a:extLst>
          </p:cNvPr>
          <p:cNvSpPr txBox="1"/>
          <p:nvPr/>
        </p:nvSpPr>
        <p:spPr>
          <a:xfrm>
            <a:off x="9779937" y="10348297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Valider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76420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372</Words>
  <Application>Microsoft Macintosh PowerPoint</Application>
  <PresentationFormat>Personnalisé</PresentationFormat>
  <Paragraphs>44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CHARLEMAGNE Clément</cp:lastModifiedBy>
  <cp:revision>681</cp:revision>
  <dcterms:created xsi:type="dcterms:W3CDTF">2024-01-07T00:47:50Z</dcterms:created>
  <dcterms:modified xsi:type="dcterms:W3CDTF">2024-07-16T15:28:20Z</dcterms:modified>
</cp:coreProperties>
</file>