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4"/>
  </p:normalViewPr>
  <p:slideViewPr>
    <p:cSldViewPr snapToGrid="0">
      <p:cViewPr varScale="1">
        <p:scale>
          <a:sx n="73" d="100"/>
          <a:sy n="7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65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3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0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4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3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9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13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653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7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1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785D-A5E4-D043-8203-D654BD87CE10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12C6-8F88-F244-AE0C-5E429DFF3B5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198AD-AFC4-628A-B2C7-177B39148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ransport, avion, véhicule, Transport aérien&#10;&#10;Description générée automatiquement">
            <a:extLst>
              <a:ext uri="{FF2B5EF4-FFF2-40B4-BE49-F238E27FC236}">
                <a16:creationId xmlns:a16="http://schemas.microsoft.com/office/drawing/2014/main" id="{7FF4AE0F-FC0A-3497-6FE0-815E9434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54" r="17451"/>
          <a:stretch/>
        </p:blipFill>
        <p:spPr>
          <a:xfrm>
            <a:off x="-1" y="534804"/>
            <a:ext cx="10799763" cy="97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80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CHARLEMAGNE Clément</dc:creator>
  <cp:lastModifiedBy>CHARLEMAGNE Clément</cp:lastModifiedBy>
  <cp:revision>17</cp:revision>
  <dcterms:created xsi:type="dcterms:W3CDTF">2024-10-22T15:43:19Z</dcterms:created>
  <dcterms:modified xsi:type="dcterms:W3CDTF">2024-10-23T08:13:18Z</dcterms:modified>
</cp:coreProperties>
</file>