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>
      <p:cViewPr>
        <p:scale>
          <a:sx n="84" d="100"/>
          <a:sy n="84" d="100"/>
        </p:scale>
        <p:origin x="8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65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3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20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4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3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1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3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0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5FE1DAE9-A37C-AE59-54EE-814CC785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23969"/>
            <a:ext cx="10799763" cy="79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BCFBC-9776-B50E-0618-95F3963D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D83EDE6-24A3-BEC7-0AC2-79531F1E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13" y="1285142"/>
            <a:ext cx="10880587" cy="82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26FCD-EE95-2ABD-1481-2A509909B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légume, chou&#10;&#10;Description générée automatiquement">
            <a:extLst>
              <a:ext uri="{FF2B5EF4-FFF2-40B4-BE49-F238E27FC236}">
                <a16:creationId xmlns:a16="http://schemas.microsoft.com/office/drawing/2014/main" id="{54F0A547-1D99-BA6D-0000-5C027BC6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79118"/>
            <a:ext cx="10799763" cy="96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24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Macintosh PowerPoint</Application>
  <PresentationFormat>Personnalisé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CHARLEMAGNE Clément</dc:creator>
  <cp:lastModifiedBy>CHARLEMAGNE Clément</cp:lastModifiedBy>
  <cp:revision>13</cp:revision>
  <dcterms:created xsi:type="dcterms:W3CDTF">2024-10-22T15:43:19Z</dcterms:created>
  <dcterms:modified xsi:type="dcterms:W3CDTF">2024-10-22T16:30:42Z</dcterms:modified>
</cp:coreProperties>
</file>