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4"/>
  </p:normalViewPr>
  <p:slideViewPr>
    <p:cSldViewPr snapToGrid="0">
      <p:cViewPr varScale="1">
        <p:scale>
          <a:sx n="73" d="100"/>
          <a:sy n="7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carré, Rectangle, diagramme&#10;&#10;Description générée automatiquement">
            <a:extLst>
              <a:ext uri="{FF2B5EF4-FFF2-40B4-BE49-F238E27FC236}">
                <a16:creationId xmlns:a16="http://schemas.microsoft.com/office/drawing/2014/main" id="{27E8BCF2-7219-E3F1-2C83-12A730EF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96764"/>
            <a:ext cx="10799763" cy="70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BCFBC-9776-B50E-0618-95F3963D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EA69A589-5556-C359-D3E0-1887D283A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5" y="90841"/>
            <a:ext cx="10413911" cy="107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26FCD-EE95-2ABD-1481-2A509909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iagramme, ligne, dessin, croquis&#10;&#10;Description générée automatiquement">
            <a:extLst>
              <a:ext uri="{FF2B5EF4-FFF2-40B4-BE49-F238E27FC236}">
                <a16:creationId xmlns:a16="http://schemas.microsoft.com/office/drawing/2014/main" id="{1D98FD9C-71AD-BBF1-2E3D-0AC7C336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5" y="118381"/>
            <a:ext cx="10181492" cy="105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4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CHARLEMAGNE Clément</dc:creator>
  <cp:lastModifiedBy>CHARLEMAGNE Clément</cp:lastModifiedBy>
  <cp:revision>14</cp:revision>
  <dcterms:created xsi:type="dcterms:W3CDTF">2024-10-22T15:43:19Z</dcterms:created>
  <dcterms:modified xsi:type="dcterms:W3CDTF">2024-10-22T16:56:01Z</dcterms:modified>
</cp:coreProperties>
</file>