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>
      <p:cViewPr varScale="1">
        <p:scale>
          <a:sx n="73" d="100"/>
          <a:sy n="73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5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3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198AD-AFC4-628A-B2C7-177B3914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capture d’écran, logo&#10;&#10;Description générée automatiquement">
            <a:extLst>
              <a:ext uri="{FF2B5EF4-FFF2-40B4-BE49-F238E27FC236}">
                <a16:creationId xmlns:a16="http://schemas.microsoft.com/office/drawing/2014/main" id="{091984B3-D43A-4ED1-6F2C-8633068E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48" y="-1"/>
            <a:ext cx="6225065" cy="107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8C23E-05E4-FF37-B4C9-A7E799CA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B93FC55-A33C-2AF9-1434-FA82C222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1" y="0"/>
            <a:ext cx="6241799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4B867-EFE4-5FE6-4CD4-FCA6142E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4FFBA0E-34FC-6F5C-EB6D-17AC6FB2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64" y="0"/>
            <a:ext cx="6241633" cy="10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87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0</Words>
  <Application>Microsoft Macintosh PowerPoint</Application>
  <PresentationFormat>Personnalisé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CHARLEMAGNE Clément</dc:creator>
  <cp:lastModifiedBy>CHARLEMAGNE Clément</cp:lastModifiedBy>
  <cp:revision>18</cp:revision>
  <dcterms:created xsi:type="dcterms:W3CDTF">2024-10-22T15:43:19Z</dcterms:created>
  <dcterms:modified xsi:type="dcterms:W3CDTF">2024-10-23T12:27:57Z</dcterms:modified>
</cp:coreProperties>
</file>