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>
      <p:cViewPr varScale="1">
        <p:scale>
          <a:sx n="73" d="100"/>
          <a:sy n="73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5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3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198AD-AFC4-628A-B2C7-177B3914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cockpit, panneau de contrôle, Instruments de vol, véhicule&#10;&#10;Description générée automatiquement">
            <a:extLst>
              <a:ext uri="{FF2B5EF4-FFF2-40B4-BE49-F238E27FC236}">
                <a16:creationId xmlns:a16="http://schemas.microsoft.com/office/drawing/2014/main" id="{C55F7972-15F8-4268-6F78-D42877CB5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966"/>
            <a:ext cx="10799763" cy="77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0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892</TotalTime>
  <Words>0</Words>
  <Application>Microsoft Macintosh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CHARLEMAGNE Clément</dc:creator>
  <cp:lastModifiedBy>CHARLEMAGNE Clément</cp:lastModifiedBy>
  <cp:revision>16</cp:revision>
  <dcterms:created xsi:type="dcterms:W3CDTF">2024-10-22T15:43:19Z</dcterms:created>
  <dcterms:modified xsi:type="dcterms:W3CDTF">2024-10-23T06:58:03Z</dcterms:modified>
</cp:coreProperties>
</file>