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6" r:id="rId7"/>
    <p:sldId id="260" r:id="rId8"/>
    <p:sldId id="262" r:id="rId9"/>
    <p:sldId id="261" r:id="rId10"/>
    <p:sldId id="265" r:id="rId11"/>
    <p:sldId id="263" r:id="rId12"/>
    <p:sldId id="269" r:id="rId13"/>
    <p:sldId id="264" r:id="rId14"/>
    <p:sldId id="271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4T12:43:52.008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8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1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5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5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8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2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7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7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B85D3-0F51-4878-9C35-11F30E61455C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9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284" y="3521827"/>
            <a:ext cx="9529011" cy="2381667"/>
          </a:xfrm>
        </p:spPr>
        <p:txBody>
          <a:bodyPr>
            <a:normAutofit/>
          </a:bodyPr>
          <a:lstStyle/>
          <a:p>
            <a:r>
              <a:rPr lang="en-US" dirty="0" smtClean="0"/>
              <a:t>Developed by</a:t>
            </a:r>
          </a:p>
          <a:p>
            <a:r>
              <a:rPr lang="en-US" dirty="0" smtClean="0"/>
              <a:t>Trulee Hersh</a:t>
            </a:r>
          </a:p>
          <a:p>
            <a:r>
              <a:rPr lang="en-US" dirty="0" smtClean="0"/>
              <a:t>Carolyn Zhang</a:t>
            </a:r>
          </a:p>
          <a:p>
            <a:r>
              <a:rPr lang="en-US" dirty="0" smtClean="0"/>
              <a:t>Harman Singh</a:t>
            </a:r>
          </a:p>
          <a:p>
            <a:r>
              <a:rPr lang="en-US" dirty="0" smtClean="0"/>
              <a:t>Jon-Luke Williams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240631"/>
            <a:ext cx="9144000" cy="172749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RPI Events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Bringing the community together through shared events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2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757" y="4127496"/>
            <a:ext cx="4316999" cy="26067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Wireframes</a:t>
            </a:r>
            <a:endParaRPr lang="en-US" sz="45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064" b="1024"/>
          <a:stretch/>
        </p:blipFill>
        <p:spPr>
          <a:xfrm>
            <a:off x="3993572" y="2432646"/>
            <a:ext cx="4192437" cy="2794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09" y="3666225"/>
            <a:ext cx="4092714" cy="282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284" y="3521827"/>
            <a:ext cx="9529011" cy="238166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669" y="2786332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Backend Design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39079" y="3523126"/>
            <a:ext cx="2553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Carolyn Zhang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Jon-Luke Williams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69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2604" y="3138198"/>
            <a:ext cx="9529011" cy="2929197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Technologies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2778612" y="4885486"/>
            <a:ext cx="8047992" cy="860852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Used to show data from MYSQL to generate the calendars.</a:t>
            </a:r>
            <a:endParaRPr lang="en-US" b="0" dirty="0" smtClean="0">
              <a:effectLst/>
            </a:endParaRPr>
          </a:p>
        </p:txBody>
      </p:sp>
      <p:pic>
        <p:nvPicPr>
          <p:cNvPr id="2058" name="Picture 10" descr="http://php.net/images/logos/new-ph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279" y="4683452"/>
            <a:ext cx="2188539" cy="115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 Diagonal Corner Rectangle 11"/>
          <p:cNvSpPr/>
          <p:nvPr/>
        </p:nvSpPr>
        <p:spPr>
          <a:xfrm>
            <a:off x="2868737" y="3036273"/>
            <a:ext cx="8047992" cy="860852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Used to store the data of different users’ login information and store the different events.</a:t>
            </a:r>
            <a:endParaRPr lang="en-US" b="0" dirty="0" smtClean="0">
              <a:effectLst/>
            </a:endParaRPr>
          </a:p>
          <a:p>
            <a:pPr algn="ctr"/>
            <a:endParaRPr lang="en-US" b="0" dirty="0" smtClean="0">
              <a:effectLst/>
            </a:endParaRPr>
          </a:p>
        </p:txBody>
      </p:sp>
      <p:pic>
        <p:nvPicPr>
          <p:cNvPr id="2060" name="Picture 12" descr="Image result for my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75" y="1613544"/>
            <a:ext cx="3018946" cy="301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Database Tables</a:t>
            </a:r>
            <a:endParaRPr lang="en-US" sz="45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89" y="2562045"/>
            <a:ext cx="9967554" cy="42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5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284" y="3521827"/>
            <a:ext cx="9529011" cy="238166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669" y="2786332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Demo</a:t>
            </a:r>
            <a:endParaRPr lang="en-US" sz="4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5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Image result for time ic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42" t="11670" r="9847" b="9561"/>
          <a:stretch/>
        </p:blipFill>
        <p:spPr bwMode="auto">
          <a:xfrm>
            <a:off x="-1" y="2426677"/>
            <a:ext cx="2241789" cy="436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Future Plans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14" name="Line Callout 2 13"/>
          <p:cNvSpPr/>
          <p:nvPr/>
        </p:nvSpPr>
        <p:spPr>
          <a:xfrm>
            <a:off x="2737464" y="2527857"/>
            <a:ext cx="4876674" cy="692721"/>
          </a:xfrm>
          <a:prstGeom prst="borderCallout2">
            <a:avLst>
              <a:gd name="adj1" fmla="val 63194"/>
              <a:gd name="adj2" fmla="val -1256"/>
              <a:gd name="adj3" fmla="val 62935"/>
              <a:gd name="adj4" fmla="val -11113"/>
              <a:gd name="adj5" fmla="val 88258"/>
              <a:gd name="adj6" fmla="val -2083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Develop algorithm to detect inappropriate events</a:t>
            </a:r>
            <a:endParaRPr lang="en-US" dirty="0"/>
          </a:p>
        </p:txBody>
      </p:sp>
      <p:sp>
        <p:nvSpPr>
          <p:cNvPr id="21" name="Line Callout 2 20"/>
          <p:cNvSpPr/>
          <p:nvPr/>
        </p:nvSpPr>
        <p:spPr>
          <a:xfrm>
            <a:off x="3133123" y="3918845"/>
            <a:ext cx="5351454" cy="692721"/>
          </a:xfrm>
          <a:prstGeom prst="borderCallout2">
            <a:avLst>
              <a:gd name="adj1" fmla="val 63194"/>
              <a:gd name="adj2" fmla="val -1256"/>
              <a:gd name="adj3" fmla="val 62935"/>
              <a:gd name="adj4" fmla="val -11113"/>
              <a:gd name="adj5" fmla="val 79373"/>
              <a:gd name="adj6" fmla="val -175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Incorporate advertisement for better hosting of server</a:t>
            </a:r>
            <a:endParaRPr lang="en-US" dirty="0"/>
          </a:p>
        </p:txBody>
      </p:sp>
      <p:sp>
        <p:nvSpPr>
          <p:cNvPr id="23" name="Line Callout 2 22"/>
          <p:cNvSpPr/>
          <p:nvPr/>
        </p:nvSpPr>
        <p:spPr>
          <a:xfrm>
            <a:off x="2500074" y="5640812"/>
            <a:ext cx="5351454" cy="692721"/>
          </a:xfrm>
          <a:prstGeom prst="borderCallout2">
            <a:avLst>
              <a:gd name="adj1" fmla="val 63194"/>
              <a:gd name="adj2" fmla="val -1256"/>
              <a:gd name="adj3" fmla="val 62935"/>
              <a:gd name="adj4" fmla="val -11113"/>
              <a:gd name="adj5" fmla="val 51450"/>
              <a:gd name="adj6" fmla="val -168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Extend search function to allow broader 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5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284" y="3521827"/>
            <a:ext cx="9529011" cy="238166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669" y="2786332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Questions</a:t>
            </a:r>
            <a:endParaRPr lang="en-US" sz="4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Image result for small blackbo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0" t="4894" r="21822" b="3937"/>
          <a:stretch/>
        </p:blipFill>
        <p:spPr bwMode="auto">
          <a:xfrm>
            <a:off x="5367316" y="2445740"/>
            <a:ext cx="1950780" cy="198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569418" y="3402537"/>
            <a:ext cx="155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Backend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Development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small blackbo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0" t="4894" r="21822" b="3937"/>
          <a:stretch/>
        </p:blipFill>
        <p:spPr bwMode="auto">
          <a:xfrm>
            <a:off x="992035" y="2310062"/>
            <a:ext cx="1777044" cy="275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Presentation Overview</a:t>
            </a:r>
            <a:endParaRPr lang="en-US" sz="45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Image result for small blackbo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0" t="4894" r="21822" b="3937"/>
          <a:stretch/>
        </p:blipFill>
        <p:spPr bwMode="auto">
          <a:xfrm>
            <a:off x="3187063" y="2689625"/>
            <a:ext cx="1966822" cy="207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small blackbo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0" t="4894" r="21822" b="3937"/>
          <a:stretch/>
        </p:blipFill>
        <p:spPr bwMode="auto">
          <a:xfrm>
            <a:off x="7518949" y="2689625"/>
            <a:ext cx="1682151" cy="260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small blackbo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0" t="4894" r="21822" b="3937"/>
          <a:stretch/>
        </p:blipFill>
        <p:spPr bwMode="auto">
          <a:xfrm>
            <a:off x="9386256" y="2376199"/>
            <a:ext cx="1682151" cy="260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9"/>
          <p:cNvSpPr/>
          <p:nvPr/>
        </p:nvSpPr>
        <p:spPr>
          <a:xfrm>
            <a:off x="8626" y="2328880"/>
            <a:ext cx="12367287" cy="807699"/>
          </a:xfrm>
          <a:custGeom>
            <a:avLst/>
            <a:gdLst>
              <a:gd name="connsiteX0" fmla="*/ 0 w 12367287"/>
              <a:gd name="connsiteY0" fmla="*/ 466078 h 807699"/>
              <a:gd name="connsiteX1" fmla="*/ 1802921 w 12367287"/>
              <a:gd name="connsiteY1" fmla="*/ 252 h 807699"/>
              <a:gd name="connsiteX2" fmla="*/ 4244197 w 12367287"/>
              <a:gd name="connsiteY2" fmla="*/ 397067 h 807699"/>
              <a:gd name="connsiteX3" fmla="*/ 6176514 w 12367287"/>
              <a:gd name="connsiteY3" fmla="*/ 138275 h 807699"/>
              <a:gd name="connsiteX4" fmla="*/ 8186468 w 12367287"/>
              <a:gd name="connsiteY4" fmla="*/ 371188 h 807699"/>
              <a:gd name="connsiteX5" fmla="*/ 10170544 w 12367287"/>
              <a:gd name="connsiteY5" fmla="*/ 60637 h 807699"/>
              <a:gd name="connsiteX6" fmla="*/ 12171872 w 12367287"/>
              <a:gd name="connsiteY6" fmla="*/ 742124 h 807699"/>
              <a:gd name="connsiteX7" fmla="*/ 12180499 w 12367287"/>
              <a:gd name="connsiteY7" fmla="*/ 742124 h 807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67287" h="807699">
                <a:moveTo>
                  <a:pt x="0" y="466078"/>
                </a:moveTo>
                <a:cubicBezTo>
                  <a:pt x="547777" y="238916"/>
                  <a:pt x="1095555" y="11754"/>
                  <a:pt x="1802921" y="252"/>
                </a:cubicBezTo>
                <a:cubicBezTo>
                  <a:pt x="2510287" y="-11250"/>
                  <a:pt x="3515265" y="374063"/>
                  <a:pt x="4244197" y="397067"/>
                </a:cubicBezTo>
                <a:cubicBezTo>
                  <a:pt x="4973129" y="420071"/>
                  <a:pt x="5519469" y="142588"/>
                  <a:pt x="6176514" y="138275"/>
                </a:cubicBezTo>
                <a:cubicBezTo>
                  <a:pt x="6833559" y="133962"/>
                  <a:pt x="7520796" y="384128"/>
                  <a:pt x="8186468" y="371188"/>
                </a:cubicBezTo>
                <a:cubicBezTo>
                  <a:pt x="8852140" y="358248"/>
                  <a:pt x="9506310" y="-1186"/>
                  <a:pt x="10170544" y="60637"/>
                </a:cubicBezTo>
                <a:cubicBezTo>
                  <a:pt x="10834778" y="122460"/>
                  <a:pt x="11836880" y="628543"/>
                  <a:pt x="12171872" y="742124"/>
                </a:cubicBezTo>
                <a:cubicBezTo>
                  <a:pt x="12506864" y="855705"/>
                  <a:pt x="12343681" y="798914"/>
                  <a:pt x="12180499" y="742124"/>
                </a:cubicBezTo>
              </a:path>
            </a:pathLst>
          </a:custGeom>
          <a:ln>
            <a:solidFill>
              <a:schemeClr val="accent4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05567" y="3785180"/>
            <a:ext cx="1310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Project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description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13054" y="3678788"/>
            <a:ext cx="155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Frontend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Development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16199" y="3669048"/>
            <a:ext cx="155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Future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Plans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8758" y="4246845"/>
            <a:ext cx="155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44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Problem Statement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1121820" y="2767874"/>
            <a:ext cx="4925683" cy="2053197"/>
          </a:xfrm>
          <a:prstGeom prst="cloud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centralized platform for non-official RPI 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5607170" y="3091267"/>
            <a:ext cx="4925683" cy="2053197"/>
          </a:xfrm>
          <a:prstGeom prst="cloud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RPI students are not aware of most events that occur on campus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loud 12"/>
          <p:cNvSpPr/>
          <p:nvPr/>
        </p:nvSpPr>
        <p:spPr>
          <a:xfrm>
            <a:off x="2610928" y="4171035"/>
            <a:ext cx="4925683" cy="2053197"/>
          </a:xfrm>
          <a:prstGeom prst="cloud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Need for a tighter-knit community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39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5472" y="3700600"/>
            <a:ext cx="5967331" cy="1079111"/>
          </a:xfrm>
        </p:spPr>
        <p:txBody>
          <a:bodyPr>
            <a:normAutofit/>
          </a:bodyPr>
          <a:lstStyle/>
          <a:p>
            <a:r>
              <a:rPr lang="en-US" dirty="0" smtClean="0"/>
              <a:t>RPI Events is a web application that serves the RPI community by providing students, staff, and faculty with a centralized platform.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Solution</a:t>
            </a:r>
            <a:endParaRPr lang="en-US" sz="4500" b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5661" y="2371586"/>
            <a:ext cx="4735901" cy="4486414"/>
            <a:chOff x="215661" y="2371586"/>
            <a:chExt cx="4735901" cy="4486414"/>
          </a:xfrm>
        </p:grpSpPr>
        <p:pic>
          <p:nvPicPr>
            <p:cNvPr id="4098" name="Picture 2" descr="Image result for centralized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77" r="9052"/>
            <a:stretch/>
          </p:blipFill>
          <p:spPr bwMode="auto">
            <a:xfrm>
              <a:off x="215661" y="2371586"/>
              <a:ext cx="4735901" cy="4486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807233" y="4271588"/>
              <a:ext cx="8281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RPI Events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07233" y="2929197"/>
              <a:ext cx="828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Sports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76886" y="5903494"/>
              <a:ext cx="828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Dance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7601" y="5564940"/>
              <a:ext cx="828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Food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2681" y="4610434"/>
              <a:ext cx="828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Tabling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5224" y="3486651"/>
              <a:ext cx="9402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Concerts</a:t>
              </a:r>
              <a:endParaRPr lang="en-US" sz="15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4290" y="3381705"/>
              <a:ext cx="828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Rush</a:t>
              </a:r>
              <a:endParaRPr 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86168" y="4584556"/>
              <a:ext cx="1033733" cy="33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Volunteer</a:t>
              </a:r>
              <a:endParaRPr lang="en-US" sz="15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45115" y="5304188"/>
              <a:ext cx="82813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Study groups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9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Stakeholders</a:t>
            </a:r>
            <a:endParaRPr lang="en-US" sz="45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986" y="3728768"/>
            <a:ext cx="6102111" cy="38077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9786" y="2419806"/>
            <a:ext cx="9049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Serves the RPI </a:t>
            </a:r>
            <a:r>
              <a:rPr lang="en-US" dirty="0"/>
              <a:t>community by providing students/staff/faculty with a centralized platform on which they can post and browse for any events that are relevant to the RPI community in an organized manner. </a:t>
            </a:r>
            <a:endParaRPr lang="en-US" dirty="0"/>
          </a:p>
          <a:p>
            <a:pPr algn="ctr"/>
            <a:r>
              <a:rPr lang="en-US" dirty="0" smtClean="0"/>
              <a:t>The </a:t>
            </a:r>
            <a:r>
              <a:rPr lang="en-US" dirty="0"/>
              <a:t>site will generate value for those seeking to advertise/promote their events, as well as for those looking for events to attend. </a:t>
            </a:r>
            <a:endParaRPr lang="en-US" dirty="0"/>
          </a:p>
          <a:p>
            <a:pPr algn="ctr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Features</a:t>
            </a:r>
            <a:endParaRPr lang="en-US" sz="45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027" y="3093546"/>
            <a:ext cx="1217880" cy="121788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436482" y="4389063"/>
            <a:ext cx="9864122" cy="1009292"/>
            <a:chOff x="1445108" y="4268293"/>
            <a:chExt cx="9864122" cy="1009292"/>
          </a:xfrm>
        </p:grpSpPr>
        <p:sp>
          <p:nvSpPr>
            <p:cNvPr id="9" name="Chevron 8"/>
            <p:cNvSpPr/>
            <p:nvPr/>
          </p:nvSpPr>
          <p:spPr>
            <a:xfrm>
              <a:off x="3266533" y="4268293"/>
              <a:ext cx="2737451" cy="1009292"/>
            </a:xfrm>
            <a:prstGeom prst="chevron">
              <a:avLst>
                <a:gd name="adj" fmla="val 5332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View upcoming events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Chevron 6"/>
            <p:cNvSpPr/>
            <p:nvPr/>
          </p:nvSpPr>
          <p:spPr>
            <a:xfrm>
              <a:off x="1445108" y="4268294"/>
              <a:ext cx="2428151" cy="1009291"/>
            </a:xfrm>
            <a:prstGeom prst="chevron">
              <a:avLst>
                <a:gd name="adj" fmla="val 53320"/>
              </a:avLst>
            </a:prstGeom>
            <a:solidFill>
              <a:srgbClr val="FF31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Create account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5061014" y="4268294"/>
              <a:ext cx="2583017" cy="1009291"/>
            </a:xfrm>
            <a:prstGeom prst="chevron">
              <a:avLst>
                <a:gd name="adj" fmla="val 5332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Search existing events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Chevron 10"/>
            <p:cNvSpPr/>
            <p:nvPr/>
          </p:nvSpPr>
          <p:spPr>
            <a:xfrm>
              <a:off x="6950200" y="4268293"/>
              <a:ext cx="2487098" cy="1009292"/>
            </a:xfrm>
            <a:prstGeom prst="chevron">
              <a:avLst>
                <a:gd name="adj" fmla="val 53320"/>
              </a:avLst>
            </a:prstGeom>
            <a:solidFill>
              <a:srgbClr val="FF31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Create new events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8903489" y="4268294"/>
              <a:ext cx="2405741" cy="1009291"/>
            </a:xfrm>
            <a:prstGeom prst="chevron">
              <a:avLst>
                <a:gd name="adj" fmla="val 5332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Save interested events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759" y="3197059"/>
            <a:ext cx="1492369" cy="1119277"/>
          </a:xfrm>
          <a:prstGeom prst="rect">
            <a:avLst/>
          </a:prstGeom>
        </p:spPr>
      </p:pic>
      <p:pic>
        <p:nvPicPr>
          <p:cNvPr id="3078" name="Picture 6" descr="Image result for search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096" y="3053793"/>
            <a:ext cx="1405807" cy="140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add to calenda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92" y="3098789"/>
            <a:ext cx="1212637" cy="121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black heart ico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5" t="24989" r="23149" b="25192"/>
          <a:stretch/>
        </p:blipFill>
        <p:spPr bwMode="auto">
          <a:xfrm>
            <a:off x="9273396" y="3164113"/>
            <a:ext cx="1216326" cy="114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1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6.googleusercontent.com/bJi4eiwwn9wEeCWBZpyN6nwZDnoiEwxZbxxuIAfr40NF9AcKADpablorVFFvgXqo03vKnOSsMaP_gsIPel3p_lvrYgHTQb2MgLfHCNLDHUVlo9NAJc2g2Rt9iGQg9HOSVx_1rtb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22" y="2381855"/>
            <a:ext cx="8807116" cy="462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Site Map</a:t>
            </a:r>
            <a:endParaRPr lang="en-US" sz="4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78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284" y="3521827"/>
            <a:ext cx="9529011" cy="238166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285" y="2803583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Frontend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39079" y="3523126"/>
            <a:ext cx="2553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Trulee Hersh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Harman Singh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5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</a:rPr>
              <a:t>Technologies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2510740" y="2717422"/>
            <a:ext cx="8047992" cy="752292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Used to give the HTML5 pages some personality. Users react strongly to a visually stunning page rather than a pure black and white page full of text.</a:t>
            </a:r>
            <a:endParaRPr lang="en-US" dirty="0"/>
          </a:p>
        </p:txBody>
      </p:sp>
      <p:pic>
        <p:nvPicPr>
          <p:cNvPr id="1026" name="Picture 2" descr="Image result for css3 log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223" y="2376635"/>
            <a:ext cx="1033732" cy="123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 Diagonal Corner Rectangle 9"/>
          <p:cNvSpPr/>
          <p:nvPr/>
        </p:nvSpPr>
        <p:spPr>
          <a:xfrm>
            <a:off x="2510740" y="4040099"/>
            <a:ext cx="8047992" cy="860852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Used to allow generic users an interface to access our website. The pages will be created in a way such that they allow the user to intuitively know where the locations of various links to different pages are located.</a:t>
            </a:r>
            <a:endParaRPr lang="en-US" b="0" dirty="0" smtClean="0">
              <a:effectLst/>
            </a:endParaRPr>
          </a:p>
        </p:txBody>
      </p:sp>
      <p:pic>
        <p:nvPicPr>
          <p:cNvPr id="1028" name="Picture 4" descr="Image result for html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915" y="3720282"/>
            <a:ext cx="1457263" cy="145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 Diagonal Corner Rectangle 15"/>
          <p:cNvSpPr/>
          <p:nvPr/>
        </p:nvSpPr>
        <p:spPr>
          <a:xfrm>
            <a:off x="2510740" y="5317504"/>
            <a:ext cx="8047992" cy="860852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Used to add interactivity to the web page and dynamically load in data.</a:t>
            </a:r>
            <a:endParaRPr lang="en-US" b="0" dirty="0" smtClean="0">
              <a:effectLst/>
            </a:endParaRPr>
          </a:p>
        </p:txBody>
      </p:sp>
      <p:pic>
        <p:nvPicPr>
          <p:cNvPr id="1032" name="Picture 8" descr="Image result for javascrip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915" y="5246646"/>
            <a:ext cx="1449013" cy="144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9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5879</TotalTime>
  <Words>284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RPI Events Bringing the community together through shared events</vt:lpstr>
      <vt:lpstr>Presentation Overview</vt:lpstr>
      <vt:lpstr>Problem Statement</vt:lpstr>
      <vt:lpstr>Solution</vt:lpstr>
      <vt:lpstr>Stakeholders</vt:lpstr>
      <vt:lpstr>Features</vt:lpstr>
      <vt:lpstr>Site Map</vt:lpstr>
      <vt:lpstr>Frontend</vt:lpstr>
      <vt:lpstr>Technologies</vt:lpstr>
      <vt:lpstr>Wireframes</vt:lpstr>
      <vt:lpstr>Backend Design</vt:lpstr>
      <vt:lpstr>Technologies</vt:lpstr>
      <vt:lpstr>Database Tables</vt:lpstr>
      <vt:lpstr>Demo</vt:lpstr>
      <vt:lpstr>Future Plans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RPI Events Bringing the community together through shared events</dc:title>
  <dc:creator>student</dc:creator>
  <cp:lastModifiedBy>student</cp:lastModifiedBy>
  <cp:revision>33</cp:revision>
  <dcterms:created xsi:type="dcterms:W3CDTF">2018-11-13T21:44:50Z</dcterms:created>
  <dcterms:modified xsi:type="dcterms:W3CDTF">2018-11-24T00:15:40Z</dcterms:modified>
</cp:coreProperties>
</file>