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0" name=""/>
  <p:cmAuthor clrIdx="1" id="1" initials="" lastIdx="2" name="Trulee Hers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DD8EF1-2023-412A-870E-9F83BDC58362}">
  <a:tblStyle styleId="{58DD8EF1-2023-412A-870E-9F83BDC58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2-03T00:56:37.193">
    <p:pos x="6000" y="0"/>
    <p:text>Jon-Luke
-Carolyn Zhang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8-12-03T00:56:37.198">
    <p:pos x="6000" y="0"/>
    <p:text>Carolyn
-Carolyn Zhang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8-12-03T00:56:37.195">
    <p:pos x="6000" y="0"/>
    <p:text>Harman
-Carolyn Zhang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0" dt="2018-12-03T00:56:37.199">
    <p:pos x="6000" y="0"/>
    <p:text>Everyone
-Carolyn Zhang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12-03T00:56:37.194">
    <p:pos x="6000" y="0"/>
    <p:text>Jon-Luke
-Carolyn Zhang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8-12-03T01:24:57.868">
    <p:pos x="6000" y="0"/>
    <p:text>jon-luke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12-03T00:56:37.195">
    <p:pos x="6000" y="0"/>
    <p:text>Trulee
-Carolyn Zhang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8-12-03T01:25:09.697">
    <p:pos x="6000" y="0"/>
    <p:text>trulee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12-03T00:56:37.196">
    <p:pos x="6000" y="0"/>
    <p:text>Trulee
-Carolyn Zhang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8-12-03T00:56:37.196">
    <p:pos x="6000" y="0"/>
    <p:text>Trulee
-Carolyn Zhang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8-12-03T00:56:37.197">
    <p:pos x="6000" y="0"/>
    <p:text>Carolyn
-Carolyn Zhang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8-12-03T00:56:37.197">
    <p:pos x="6000" y="0"/>
    <p:text>Carolyn
-Carolyn Zhang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98521c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498521c4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7.xml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8.xm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9.xml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0.xml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2.xml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251284" y="3521827"/>
            <a:ext cx="9529011" cy="238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Developed 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Trulee Hersh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Carolyn Zhang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Harman Singh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Jon-Luke Williams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251284" y="240631"/>
            <a:ext cx="9144000" cy="1727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RPI Events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 sz="2400">
                <a:solidFill>
                  <a:schemeClr val="lt1"/>
                </a:solidFill>
              </a:rPr>
              <a:t>Bringing the community together through shared events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Technologies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510740" y="2717422"/>
            <a:ext cx="8047992" cy="752292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give the HTML5 pages some personality. Users react strongly to a visually stunning page rather than a pure black and white page full of text.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ss3 log0" id="186" name="Google Shape;1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1223" y="2376635"/>
            <a:ext cx="1033732" cy="12334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2510740" y="4040099"/>
            <a:ext cx="8047992" cy="860852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allow generic users an interface to access our website. The pages will be created in a way such that they allow the user to intuitively know where the locations of various links to different pages are located.</a:t>
            </a:r>
            <a:endParaRPr b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html5" id="188" name="Google Shape;18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915" y="3720282"/>
            <a:ext cx="1457263" cy="14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/>
          <p:nvPr/>
        </p:nvSpPr>
        <p:spPr>
          <a:xfrm>
            <a:off x="2510740" y="5317504"/>
            <a:ext cx="8047992" cy="860852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add interactivity to the web page and dynamically load in data.</a:t>
            </a:r>
            <a:endParaRPr b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javascript logo" id="190" name="Google Shape;19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9915" y="5246646"/>
            <a:ext cx="1449013" cy="144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1251284" y="3521827"/>
            <a:ext cx="9529011" cy="238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type="ctrTitle"/>
          </p:nvPr>
        </p:nvSpPr>
        <p:spPr>
          <a:xfrm>
            <a:off x="1311669" y="2786332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Backend Design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739079" y="3523126"/>
            <a:ext cx="25534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Carolyn Zhang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Jon-Luke Williams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 txBox="1"/>
          <p:nvPr>
            <p:ph type="ctrTitle"/>
          </p:nvPr>
        </p:nvSpPr>
        <p:spPr>
          <a:xfrm>
            <a:off x="1251284" y="664234"/>
            <a:ext cx="9144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Technologies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2952137" y="2570848"/>
            <a:ext cx="8048100" cy="8610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Used to store the data of different users’ login information and store the different events.</a:t>
            </a:r>
            <a:endParaRPr b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6" name="Google Shape;206;p24"/>
          <p:cNvGraphicFramePr/>
          <p:nvPr/>
        </p:nvGraphicFramePr>
        <p:xfrm>
          <a:off x="3177300" y="371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{58DD8EF1-2023-412A-870E-9F83BDC58362}</a:tableStyleId>
              </a:tblPr>
              <a:tblGrid>
                <a:gridCol w="956250"/>
                <a:gridCol w="1220275"/>
              </a:tblGrid>
              <a:tr h="4907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users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131"/>
                    </a:solidFill>
                  </a:tcPr>
                </a:tc>
                <a:tc hMerge="1"/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int(11)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password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varchar(200)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salt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varchar(255)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email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varchar(255)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firstName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varchar(40)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lastName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varchar(40)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24"/>
          <p:cNvGraphicFramePr/>
          <p:nvPr/>
        </p:nvGraphicFramePr>
        <p:xfrm>
          <a:off x="6067950" y="41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{58DD8EF1-2023-412A-870E-9F83BDC58362}</a:tableStyleId>
              </a:tblPr>
              <a:tblGrid>
                <a:gridCol w="425475"/>
                <a:gridCol w="761500"/>
              </a:tblGrid>
              <a:tr h="39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attendants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131"/>
                    </a:solidFill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int(11)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int(11)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8" name="Google Shape;208;p24"/>
          <p:cNvGraphicFramePr/>
          <p:nvPr/>
        </p:nvGraphicFramePr>
        <p:xfrm>
          <a:off x="8066925" y="324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{58DD8EF1-2023-412A-870E-9F83BDC58362}</a:tableStyleId>
              </a:tblPr>
              <a:tblGrid>
                <a:gridCol w="1079900"/>
                <a:gridCol w="119955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events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131"/>
                    </a:solidFill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int(11)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title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text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start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location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text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text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owner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varchar(255)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9" name="Google Shape;209;p24"/>
          <p:cNvCxnSpPr/>
          <p:nvPr/>
        </p:nvCxnSpPr>
        <p:spPr>
          <a:xfrm rot="10800000">
            <a:off x="5411675" y="4508975"/>
            <a:ext cx="6708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210" name="Google Shape;210;p24"/>
          <p:cNvCxnSpPr/>
          <p:nvPr/>
        </p:nvCxnSpPr>
        <p:spPr>
          <a:xfrm flipH="1" rot="10800000">
            <a:off x="7254925" y="3898650"/>
            <a:ext cx="7863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211" name="Google Shape;211;p24"/>
          <p:cNvCxnSpPr/>
          <p:nvPr/>
        </p:nvCxnSpPr>
        <p:spPr>
          <a:xfrm rot="10800000">
            <a:off x="5426550" y="5609600"/>
            <a:ext cx="2628300" cy="9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pic>
        <p:nvPicPr>
          <p:cNvPr descr="Image result for mysql logo" id="212" name="Google Shape;21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325" y="1134444"/>
            <a:ext cx="3018946" cy="3018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325" y="3719328"/>
            <a:ext cx="1933050" cy="19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Technologies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995087" y="2582448"/>
            <a:ext cx="8048100" cy="861000"/>
          </a:xfrm>
          <a:prstGeom prst="round2DiagRect">
            <a:avLst>
              <a:gd fmla="val 50000" name="adj1"/>
              <a:gd fmla="val 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 Used for server side scripting</a:t>
            </a:r>
            <a:endParaRPr b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php.net/images/logos/new-php-logo.png" id="221" name="Google Shape;22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1524" y="2310077"/>
            <a:ext cx="2584400" cy="13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5429125" y="5561575"/>
            <a:ext cx="1971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Form processing and content validation</a:t>
            </a:r>
            <a:endParaRPr sz="1800"/>
          </a:p>
        </p:txBody>
      </p:sp>
      <p:sp>
        <p:nvSpPr>
          <p:cNvPr id="223" name="Google Shape;223;p25"/>
          <p:cNvSpPr txBox="1"/>
          <p:nvPr/>
        </p:nvSpPr>
        <p:spPr>
          <a:xfrm>
            <a:off x="2469350" y="5567875"/>
            <a:ext cx="2188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Session handling and user authentication</a:t>
            </a:r>
            <a:endParaRPr sz="1800"/>
          </a:p>
        </p:txBody>
      </p:sp>
      <p:sp>
        <p:nvSpPr>
          <p:cNvPr id="224" name="Google Shape;224;p25"/>
          <p:cNvSpPr txBox="1"/>
          <p:nvPr/>
        </p:nvSpPr>
        <p:spPr>
          <a:xfrm>
            <a:off x="8089975" y="5636850"/>
            <a:ext cx="18891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Data rendering using Javascript calls to php</a:t>
            </a:r>
            <a:endParaRPr sz="180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9125" y="3800786"/>
            <a:ext cx="1757550" cy="17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87675" y="3800773"/>
            <a:ext cx="1908125" cy="19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time icon" id="231" name="Google Shape;231;p26"/>
          <p:cNvPicPr preferRelativeResize="0"/>
          <p:nvPr/>
        </p:nvPicPr>
        <p:blipFill rotWithShape="1">
          <a:blip r:embed="rId4">
            <a:alphaModFix/>
          </a:blip>
          <a:srcRect b="9560" l="49742" r="9846" t="11670"/>
          <a:stretch/>
        </p:blipFill>
        <p:spPr>
          <a:xfrm>
            <a:off x="-1" y="2426677"/>
            <a:ext cx="2241789" cy="436977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Future Plans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2737464" y="2527857"/>
            <a:ext cx="4876674" cy="6927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507" y="75833"/>
                </a:moveTo>
                <a:lnTo>
                  <a:pt x="-13336" y="75522"/>
                </a:lnTo>
                <a:lnTo>
                  <a:pt x="-24996" y="105910"/>
                </a:lnTo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algorithm to detect inappropriate events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133123" y="3918845"/>
            <a:ext cx="5351454" cy="6927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507" y="75833"/>
                </a:moveTo>
                <a:lnTo>
                  <a:pt x="-13336" y="75522"/>
                </a:lnTo>
                <a:lnTo>
                  <a:pt x="-21053" y="95248"/>
                </a:lnTo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Incorporate advertisement for better hosting of server</a:t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2500074" y="5640812"/>
            <a:ext cx="5351454" cy="6927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507" y="75833"/>
                </a:moveTo>
                <a:lnTo>
                  <a:pt x="-13336" y="75522"/>
                </a:lnTo>
                <a:lnTo>
                  <a:pt x="-20264" y="61740"/>
                </a:lnTo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 search function to allow broader keywords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subTitle"/>
          </p:nvPr>
        </p:nvSpPr>
        <p:spPr>
          <a:xfrm>
            <a:off x="1251284" y="3521827"/>
            <a:ext cx="9529011" cy="238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1311669" y="2786332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Demo</a:t>
            </a:r>
            <a:endParaRPr b="1"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Lessons Learned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646980" y="2691441"/>
            <a:ext cx="6435305" cy="852199"/>
          </a:xfrm>
          <a:prstGeom prst="wedgeRectCallout">
            <a:avLst>
              <a:gd fmla="val -42405" name="adj1"/>
              <a:gd fmla="val 76957" name="adj2"/>
            </a:avLst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learned how to use Git, how to apply technologies to a project,  and StackOverflow is life”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5518030" y="3735237"/>
            <a:ext cx="6435305" cy="852199"/>
          </a:xfrm>
          <a:prstGeom prst="wedgeRectCallout">
            <a:avLst>
              <a:gd fmla="val -2164" name="adj1"/>
              <a:gd fmla="val 94448" name="adj2"/>
            </a:avLst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learned how to use PHP and MySQL more in depth. I also learned how to use Git”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4">
            <a:alphaModFix/>
          </a:blip>
          <a:srcRect b="1338" l="44016" r="-385" t="1307"/>
          <a:stretch/>
        </p:blipFill>
        <p:spPr>
          <a:xfrm>
            <a:off x="8484523" y="4683261"/>
            <a:ext cx="1910700" cy="1904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500" y="3925027"/>
            <a:ext cx="1556900" cy="2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0" y="0"/>
            <a:ext cx="12192000" cy="2310000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/>
          <p:cNvSpPr txBox="1"/>
          <p:nvPr>
            <p:ph type="ctrTitle"/>
          </p:nvPr>
        </p:nvSpPr>
        <p:spPr>
          <a:xfrm>
            <a:off x="1251284" y="664234"/>
            <a:ext cx="9144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Lessons Learned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646980" y="2691441"/>
            <a:ext cx="6435300" cy="852300"/>
          </a:xfrm>
          <a:prstGeom prst="wedgeRectCallout">
            <a:avLst>
              <a:gd fmla="val -40910" name="adj1"/>
              <a:gd fmla="val 91627" name="adj2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“Team communication is key!”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5518030" y="3735237"/>
            <a:ext cx="6435300" cy="852300"/>
          </a:xfrm>
          <a:prstGeom prst="wedgeRectCallout">
            <a:avLst>
              <a:gd fmla="val -1951" name="adj1"/>
              <a:gd fmla="val 88007" name="adj2"/>
            </a:avLst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learned how to fully apply the technologies we learned to a full project. And I learned about communication and project structure.”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20861" l="0" r="0" t="0"/>
          <a:stretch/>
        </p:blipFill>
        <p:spPr>
          <a:xfrm>
            <a:off x="335275" y="4034725"/>
            <a:ext cx="1910700" cy="2016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 rotWithShape="1">
          <a:blip r:embed="rId4">
            <a:alphaModFix/>
          </a:blip>
          <a:srcRect b="54743" l="26447" r="29786" t="10704"/>
          <a:stretch/>
        </p:blipFill>
        <p:spPr>
          <a:xfrm>
            <a:off x="8411395" y="4700393"/>
            <a:ext cx="1863300" cy="1947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1251284" y="3521827"/>
            <a:ext cx="9529011" cy="238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 txBox="1"/>
          <p:nvPr>
            <p:ph type="ctrTitle"/>
          </p:nvPr>
        </p:nvSpPr>
        <p:spPr>
          <a:xfrm>
            <a:off x="1311669" y="2786332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Questions</a:t>
            </a:r>
            <a:endParaRPr b="1"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small blackboard" id="91" name="Google Shape;91;p14"/>
          <p:cNvPicPr preferRelativeResize="0"/>
          <p:nvPr/>
        </p:nvPicPr>
        <p:blipFill rotWithShape="1">
          <a:blip r:embed="rId3">
            <a:alphaModFix/>
          </a:blip>
          <a:srcRect b="3937" l="19310" r="21821" t="4894"/>
          <a:stretch/>
        </p:blipFill>
        <p:spPr>
          <a:xfrm>
            <a:off x="5367316" y="2445740"/>
            <a:ext cx="1950780" cy="19857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5569418" y="3402537"/>
            <a:ext cx="15556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small blackboard" id="93" name="Google Shape;93;p14"/>
          <p:cNvPicPr preferRelativeResize="0"/>
          <p:nvPr/>
        </p:nvPicPr>
        <p:blipFill rotWithShape="1">
          <a:blip r:embed="rId3">
            <a:alphaModFix/>
          </a:blip>
          <a:srcRect b="3937" l="19310" r="21821" t="4894"/>
          <a:stretch/>
        </p:blipFill>
        <p:spPr>
          <a:xfrm>
            <a:off x="992035" y="2310062"/>
            <a:ext cx="1777044" cy="27521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Presentation Overview</a:t>
            </a:r>
            <a:endParaRPr b="1" sz="4500">
              <a:solidFill>
                <a:schemeClr val="lt1"/>
              </a:solidFill>
            </a:endParaRPr>
          </a:p>
        </p:txBody>
      </p:sp>
      <p:pic>
        <p:nvPicPr>
          <p:cNvPr descr="Image result for small blackboard" id="96" name="Google Shape;96;p14"/>
          <p:cNvPicPr preferRelativeResize="0"/>
          <p:nvPr/>
        </p:nvPicPr>
        <p:blipFill rotWithShape="1">
          <a:blip r:embed="rId3">
            <a:alphaModFix/>
          </a:blip>
          <a:srcRect b="3937" l="19310" r="21821" t="4894"/>
          <a:stretch/>
        </p:blipFill>
        <p:spPr>
          <a:xfrm>
            <a:off x="3187063" y="2689625"/>
            <a:ext cx="1966822" cy="2072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mall blackboard" id="97" name="Google Shape;97;p14"/>
          <p:cNvPicPr preferRelativeResize="0"/>
          <p:nvPr/>
        </p:nvPicPr>
        <p:blipFill rotWithShape="1">
          <a:blip r:embed="rId3">
            <a:alphaModFix/>
          </a:blip>
          <a:srcRect b="3937" l="19310" r="21821" t="4894"/>
          <a:stretch/>
        </p:blipFill>
        <p:spPr>
          <a:xfrm>
            <a:off x="7518949" y="2689625"/>
            <a:ext cx="1682151" cy="2605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mall blackboard" id="98" name="Google Shape;98;p14"/>
          <p:cNvPicPr preferRelativeResize="0"/>
          <p:nvPr/>
        </p:nvPicPr>
        <p:blipFill rotWithShape="1">
          <a:blip r:embed="rId3">
            <a:alphaModFix/>
          </a:blip>
          <a:srcRect b="3937" l="19310" r="21821" t="4894"/>
          <a:stretch/>
        </p:blipFill>
        <p:spPr>
          <a:xfrm>
            <a:off x="9386250" y="2376200"/>
            <a:ext cx="1555675" cy="24093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8626" y="2328880"/>
            <a:ext cx="12367287" cy="807699"/>
          </a:xfrm>
          <a:custGeom>
            <a:rect b="b" l="l" r="r" t="t"/>
            <a:pathLst>
              <a:path extrusionOk="0" h="807699" w="12367287">
                <a:moveTo>
                  <a:pt x="0" y="466078"/>
                </a:moveTo>
                <a:cubicBezTo>
                  <a:pt x="547777" y="238916"/>
                  <a:pt x="1095555" y="11754"/>
                  <a:pt x="1802921" y="252"/>
                </a:cubicBezTo>
                <a:cubicBezTo>
                  <a:pt x="2510287" y="-11250"/>
                  <a:pt x="3515265" y="374063"/>
                  <a:pt x="4244197" y="397067"/>
                </a:cubicBezTo>
                <a:cubicBezTo>
                  <a:pt x="4973129" y="420071"/>
                  <a:pt x="5519469" y="142588"/>
                  <a:pt x="6176514" y="138275"/>
                </a:cubicBezTo>
                <a:cubicBezTo>
                  <a:pt x="6833559" y="133962"/>
                  <a:pt x="7520796" y="384128"/>
                  <a:pt x="8186468" y="371188"/>
                </a:cubicBezTo>
                <a:cubicBezTo>
                  <a:pt x="8852140" y="358248"/>
                  <a:pt x="9506310" y="-1186"/>
                  <a:pt x="10170544" y="60637"/>
                </a:cubicBezTo>
                <a:cubicBezTo>
                  <a:pt x="10834778" y="122460"/>
                  <a:pt x="11836880" y="628543"/>
                  <a:pt x="12171872" y="742124"/>
                </a:cubicBezTo>
                <a:cubicBezTo>
                  <a:pt x="12506864" y="855705"/>
                  <a:pt x="12343681" y="798914"/>
                  <a:pt x="12180499" y="742124"/>
                </a:cubicBezTo>
              </a:path>
            </a:pathLst>
          </a:custGeom>
          <a:noFill/>
          <a:ln cap="flat" cmpd="sng" w="1905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205567" y="3785180"/>
            <a:ext cx="13107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escription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413054" y="3678788"/>
            <a:ext cx="15556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9339999" y="3745248"/>
            <a:ext cx="155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548758" y="4094445"/>
            <a:ext cx="15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Problem Statement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121820" y="2767874"/>
            <a:ext cx="4925683" cy="2053197"/>
          </a:xfrm>
          <a:prstGeom prst="cloud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centralized platform for non-official RPI events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607170" y="3091267"/>
            <a:ext cx="4925683" cy="2053197"/>
          </a:xfrm>
          <a:prstGeom prst="cloud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RPI students are not aware of most events that occur on campus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610928" y="4171035"/>
            <a:ext cx="4925683" cy="2053197"/>
          </a:xfrm>
          <a:prstGeom prst="cloud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a tighter-knit community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5455472" y="3700600"/>
            <a:ext cx="5967331" cy="1079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RPI Events is a web application that serves the RPI community by providing students, staff, and faculty with a centralized platform.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Solution</a:t>
            </a:r>
            <a:endParaRPr b="1" sz="4500">
              <a:solidFill>
                <a:schemeClr val="lt1"/>
              </a:solidFill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215661" y="2371586"/>
            <a:ext cx="4735901" cy="4486414"/>
            <a:chOff x="215661" y="2371586"/>
            <a:chExt cx="4735901" cy="4486414"/>
          </a:xfrm>
        </p:grpSpPr>
        <p:pic>
          <p:nvPicPr>
            <p:cNvPr descr="Image result for centralized" id="121" name="Google Shape;121;p16"/>
            <p:cNvPicPr preferRelativeResize="0"/>
            <p:nvPr/>
          </p:nvPicPr>
          <p:blipFill rotWithShape="1">
            <a:blip r:embed="rId4">
              <a:alphaModFix/>
            </a:blip>
            <a:srcRect b="0" l="11777" r="9052" t="0"/>
            <a:stretch/>
          </p:blipFill>
          <p:spPr>
            <a:xfrm>
              <a:off x="215661" y="2371586"/>
              <a:ext cx="4735901" cy="4486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 txBox="1"/>
            <p:nvPr/>
          </p:nvSpPr>
          <p:spPr>
            <a:xfrm>
              <a:off x="1807233" y="4271588"/>
              <a:ext cx="8281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RPI Events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1807233" y="2929197"/>
              <a:ext cx="8281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Sports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76886" y="5903494"/>
              <a:ext cx="8281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Dance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897601" y="5564940"/>
              <a:ext cx="8281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Food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532681" y="4610434"/>
              <a:ext cx="8281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Tabling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595224" y="3486651"/>
              <a:ext cx="9402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Concerts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2914290" y="3381705"/>
              <a:ext cx="8281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Rush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2986168" y="4584556"/>
              <a:ext cx="1033733" cy="335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Volunteer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3045115" y="5304188"/>
              <a:ext cx="828136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Study groups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Stakeholders</a:t>
            </a:r>
            <a:endParaRPr b="1" sz="4500">
              <a:solidFill>
                <a:schemeClr val="lt1"/>
              </a:solidFill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986" y="3728768"/>
            <a:ext cx="6102111" cy="380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759786" y="2419806"/>
            <a:ext cx="904911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Serves the RPI community by providing students/staff/faculty with a centralized platform on which they can post and browse for any events that are relevant to the RPI community in an organized manner.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site will generate value for those seeking to advertise/promote their events, as well as for those looking for events to attend.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Features</a:t>
            </a:r>
            <a:endParaRPr b="1" sz="4500">
              <a:solidFill>
                <a:schemeClr val="lt1"/>
              </a:solidFill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027" y="3093546"/>
            <a:ext cx="1217880" cy="1217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8"/>
          <p:cNvGrpSpPr/>
          <p:nvPr/>
        </p:nvGrpSpPr>
        <p:grpSpPr>
          <a:xfrm>
            <a:off x="1436482" y="4389063"/>
            <a:ext cx="9864122" cy="1009292"/>
            <a:chOff x="1445108" y="4268293"/>
            <a:chExt cx="9864122" cy="1009292"/>
          </a:xfrm>
        </p:grpSpPr>
        <p:sp>
          <p:nvSpPr>
            <p:cNvPr id="147" name="Google Shape;147;p18"/>
            <p:cNvSpPr/>
            <p:nvPr/>
          </p:nvSpPr>
          <p:spPr>
            <a:xfrm>
              <a:off x="3266533" y="4268293"/>
              <a:ext cx="2737451" cy="1009292"/>
            </a:xfrm>
            <a:prstGeom prst="chevron">
              <a:avLst>
                <a:gd fmla="val 53320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 upcoming events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445108" y="4268294"/>
              <a:ext cx="2428151" cy="1009291"/>
            </a:xfrm>
            <a:prstGeom prst="chevron">
              <a:avLst>
                <a:gd fmla="val 53320" name="adj"/>
              </a:avLst>
            </a:prstGeom>
            <a:solidFill>
              <a:srgbClr val="FF313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account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061014" y="4268294"/>
              <a:ext cx="2583017" cy="1009291"/>
            </a:xfrm>
            <a:prstGeom prst="chevron">
              <a:avLst>
                <a:gd fmla="val 5332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Search existing events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950200" y="4268293"/>
              <a:ext cx="2487098" cy="1009292"/>
            </a:xfrm>
            <a:prstGeom prst="chevron">
              <a:avLst>
                <a:gd fmla="val 53320" name="adj"/>
              </a:avLst>
            </a:prstGeom>
            <a:solidFill>
              <a:srgbClr val="FF313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new events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903489" y="4268294"/>
              <a:ext cx="2405741" cy="1009291"/>
            </a:xfrm>
            <a:prstGeom prst="chevron">
              <a:avLst>
                <a:gd fmla="val 53320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Save interested events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3759" y="3197059"/>
            <a:ext cx="1492369" cy="11192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arch icon" id="153" name="Google Shape;15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3096" y="3053793"/>
            <a:ext cx="1405807" cy="1405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dd to calendar icon" id="154" name="Google Shape;15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53392" y="3098789"/>
            <a:ext cx="1212637" cy="1212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ack heart icon" id="155" name="Google Shape;155;p18"/>
          <p:cNvPicPr preferRelativeResize="0"/>
          <p:nvPr/>
        </p:nvPicPr>
        <p:blipFill rotWithShape="1">
          <a:blip r:embed="rId8">
            <a:alphaModFix/>
          </a:blip>
          <a:srcRect b="25192" l="24035" r="23149" t="24988"/>
          <a:stretch/>
        </p:blipFill>
        <p:spPr>
          <a:xfrm>
            <a:off x="9273396" y="3164113"/>
            <a:ext cx="1216326" cy="114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Progress Chart and Contributions</a:t>
            </a:r>
            <a:endParaRPr b="1" sz="4500">
              <a:solidFill>
                <a:schemeClr val="lt1"/>
              </a:solidFill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2309" y="2583521"/>
            <a:ext cx="85629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767751" y="4962004"/>
            <a:ext cx="108951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Trulee: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project template and implemented front end with JavaScript calls to backend.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Carolyn: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the database and implemented login authentication and user creation, helped with form validation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Harman: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my events and saved events using php, helped with form validation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Jon-Luke: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search functionality and helped with documentation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1251284" y="3521827"/>
            <a:ext cx="9529011" cy="238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type="ctrTitle"/>
          </p:nvPr>
        </p:nvSpPr>
        <p:spPr>
          <a:xfrm>
            <a:off x="1409285" y="2803583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Frontend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4739079" y="3523126"/>
            <a:ext cx="25534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Trulee Hersh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Harman Singh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bJi4eiwwn9wEeCWBZpyN6nwZDnoiEwxZbxxuIAfr40NF9AcKADpablorVFFvgXqo03vKnOSsMaP_gsIPel3p_lvrYgHTQb2MgLfHCNLDHUVlo9NAJc2g2Rt9iGQg9HOSVx_1rtb8" id="176" name="Google Shape;1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2822" y="2381855"/>
            <a:ext cx="8807116" cy="462938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1251284" y="664234"/>
            <a:ext cx="9144000" cy="82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lt1"/>
                </a:solidFill>
              </a:rPr>
              <a:t>Site Map</a:t>
            </a:r>
            <a:endParaRPr b="1"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