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540F-C391-5243-AD4E-35CFF238078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7C73F-1083-A740-AD3A-AC50556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point symbol?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70A17-F2F2-6A4F-A292-5EC839EFC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8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2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42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8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Third iteration. Took the stuff from graphics</a:t>
            </a:r>
            <a:r>
              <a:rPr lang="en-US" baseline="0" dirty="0" smtClean="0"/>
              <a:t> and worked on it alone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Tested it and determined</a:t>
            </a:r>
            <a:r>
              <a:rPr lang="en-US" baseline="0" dirty="0" smtClean="0"/>
              <a:t> that this was easier to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Stuff on </a:t>
            </a:r>
            <a:r>
              <a:rPr lang="en-US" dirty="0" err="1" smtClean="0"/>
              <a:t>google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70A17-F2F2-6A4F-A292-5EC839EFC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7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went about designing</a:t>
            </a:r>
            <a:r>
              <a:rPr lang="en-US" baseline="0" dirty="0" smtClean="0"/>
              <a:t> symbols similar to </a:t>
            </a:r>
            <a:r>
              <a:rPr lang="en-US" baseline="0" dirty="0" smtClean="0"/>
              <a:t>this. </a:t>
            </a:r>
            <a:r>
              <a:rPr lang="en-US" dirty="0" smtClean="0"/>
              <a:t>What does this look like to </a:t>
            </a:r>
            <a:r>
              <a:rPr lang="en-US" dirty="0" smtClean="0"/>
              <a:t>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70A17-F2F2-6A4F-A292-5EC839EFC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8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what is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70A17-F2F2-6A4F-A292-5EC839EFC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Had to go from blank slate…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3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something that </a:t>
            </a:r>
            <a:r>
              <a:rPr lang="en-US" dirty="0" smtClean="0"/>
              <a:t>means </a:t>
            </a:r>
            <a:r>
              <a:rPr lang="en-US" dirty="0" smtClean="0"/>
              <a:t>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symbols</a:t>
            </a:r>
            <a:r>
              <a:rPr lang="en-US" baseline="0" dirty="0" smtClean="0"/>
              <a:t> do you have to make?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5EC0C-3445-1349-8580-C7133CFBFD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3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6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1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8EF4-35AD-C047-B2C5-ACF040F9292B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D2EC-4D6B-C341-B54D-2A3FD5A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Designing and Testing </a:t>
            </a:r>
            <a:b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Point Symbols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dirty="0" err="1">
                <a:latin typeface="Gill Sans"/>
                <a:cs typeface="Gill Sans"/>
              </a:rPr>
              <a:t>c</a:t>
            </a:r>
            <a:r>
              <a:rPr lang="en-US" dirty="0" err="1" smtClean="0">
                <a:latin typeface="Gill Sans"/>
                <a:cs typeface="Gill Sans"/>
              </a:rPr>
              <a:t>arolyn</a:t>
            </a:r>
            <a:r>
              <a:rPr lang="en-US" dirty="0" smtClean="0">
                <a:latin typeface="Gill Sans"/>
                <a:cs typeface="Gill Sans"/>
              </a:rPr>
              <a:t> fish</a:t>
            </a:r>
          </a:p>
          <a:p>
            <a:pPr algn="r"/>
            <a:r>
              <a:rPr lang="en-US" dirty="0" err="1" smtClean="0">
                <a:latin typeface="Gill Sans"/>
                <a:cs typeface="Gill Sans"/>
              </a:rPr>
              <a:t>fish@psu.edu</a:t>
            </a:r>
            <a:endParaRPr lang="en-US" dirty="0" smtClean="0">
              <a:latin typeface="Gill Sans"/>
              <a:cs typeface="Gill Sans"/>
            </a:endParaRPr>
          </a:p>
          <a:p>
            <a:pPr algn="r"/>
            <a:r>
              <a:rPr lang="en-US" dirty="0" smtClean="0">
                <a:latin typeface="Gill Sans"/>
                <a:cs typeface="Gill Sans"/>
              </a:rPr>
              <a:t>@</a:t>
            </a:r>
            <a:r>
              <a:rPr lang="en-US" dirty="0" err="1" smtClean="0">
                <a:latin typeface="Gill Sans"/>
                <a:cs typeface="Gill Sans"/>
              </a:rPr>
              <a:t>cartofish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9991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2" y="347579"/>
            <a:ext cx="8805173" cy="63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  <a:latin typeface="Gill Sans"/>
                <a:cs typeface="Gill Sans"/>
              </a:rPr>
              <a:t>Iterative Design and Collaboration</a:t>
            </a:r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olutionOfSymb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46331" y="423349"/>
            <a:ext cx="3003485" cy="28727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4687" y="3559508"/>
            <a:ext cx="6868419" cy="28727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olutionOfSymb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4687" y="3559508"/>
            <a:ext cx="6868419" cy="2872724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olutionOfSymb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26961" y="3517828"/>
            <a:ext cx="3003485" cy="2872724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olutionOfSymb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4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  <a:latin typeface="Gill Sans"/>
                <a:cs typeface="Gill Sans"/>
              </a:rPr>
              <a:t>Research</a:t>
            </a:r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2154" y="3886199"/>
            <a:ext cx="4525386" cy="2544671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Google Images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The Noun Project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Symbol Store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ArcGIS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56577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  <a:latin typeface="Gill Sans"/>
                <a:cs typeface="Gill Sans"/>
              </a:rPr>
              <a:t>Develop</a:t>
            </a:r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12154" y="3886199"/>
            <a:ext cx="4525386" cy="254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Adobe Illustrator	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5912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  <a:latin typeface="Gill Sans"/>
                <a:cs typeface="Gill Sans"/>
              </a:rPr>
              <a:t>Evaluate</a:t>
            </a:r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12154" y="3886199"/>
            <a:ext cx="4525386" cy="254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itchFamily="34" charset="0"/>
              <a:buAutoNum type="arabicPeriod"/>
            </a:pPr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Put points on a map</a:t>
            </a:r>
          </a:p>
          <a:p>
            <a:pPr algn="l"/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2.   Test Symbols	</a:t>
            </a:r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6439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ntu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4" y="333411"/>
            <a:ext cx="8384591" cy="62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6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584" r="715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9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Gill Sans"/>
                <a:cs typeface="Gill Sans"/>
              </a:rPr>
              <a:t>Thanks!</a:t>
            </a:r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Gill Sans"/>
                <a:cs typeface="Gill Sans"/>
              </a:rPr>
              <a:t>fish@psu.edu</a:t>
            </a:r>
            <a:endParaRPr lang="en-US" dirty="0" smtClean="0">
              <a:latin typeface="Gill Sans"/>
              <a:cs typeface="Gill Sans"/>
            </a:endParaRPr>
          </a:p>
          <a:p>
            <a:pPr algn="r"/>
            <a:r>
              <a:rPr lang="en-US" dirty="0" smtClean="0">
                <a:latin typeface="Gill Sans"/>
                <a:cs typeface="Gill Sans"/>
              </a:rPr>
              <a:t>@</a:t>
            </a:r>
            <a:r>
              <a:rPr lang="en-US" dirty="0" err="1" smtClean="0">
                <a:latin typeface="Gill Sans"/>
                <a:cs typeface="Gill Sans"/>
              </a:rPr>
              <a:t>cartofish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75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584" r="715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93863" y="624993"/>
            <a:ext cx="819469" cy="52409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31129" y="777393"/>
            <a:ext cx="819469" cy="52409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52526" y="819304"/>
            <a:ext cx="1357512" cy="52409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93263" y="3170194"/>
            <a:ext cx="1565944" cy="52409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142736" y="2179049"/>
            <a:ext cx="819469" cy="52409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9450" y="5348648"/>
            <a:ext cx="1170334" cy="52409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so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8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2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  <a:latin typeface="Gill Sans"/>
                <a:cs typeface="Gill Sans"/>
              </a:rPr>
              <a:t>Brainstorm</a:t>
            </a:r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137</Words>
  <Application>Microsoft Macintosh PowerPoint</Application>
  <PresentationFormat>On-screen Show (4:3)</PresentationFormat>
  <Paragraphs>44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Designing and Testing  Point Symbols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Brainstorm</vt:lpstr>
      <vt:lpstr>PowerPoint Presentation</vt:lpstr>
      <vt:lpstr>Iterative Design and Collaboration</vt:lpstr>
      <vt:lpstr>PowerPoint Presentation</vt:lpstr>
      <vt:lpstr>PowerPoint Presentation</vt:lpstr>
      <vt:lpstr>PowerPoint Presentation</vt:lpstr>
      <vt:lpstr>PowerPoint Presentation</vt:lpstr>
      <vt:lpstr>Research</vt:lpstr>
      <vt:lpstr>Develop</vt:lpstr>
      <vt:lpstr>Evaluate</vt:lpstr>
      <vt:lpstr>PowerPoint Presentation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Testing  Point Symbols</dc:title>
  <dc:creator>Carolyn Fish</dc:creator>
  <cp:lastModifiedBy>Carolyn Fish</cp:lastModifiedBy>
  <cp:revision>6</cp:revision>
  <dcterms:created xsi:type="dcterms:W3CDTF">2014-10-13T18:49:27Z</dcterms:created>
  <dcterms:modified xsi:type="dcterms:W3CDTF">2014-10-20T16:36:23Z</dcterms:modified>
</cp:coreProperties>
</file>