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  <p:embeddedFont>
      <p:font typeface="Lora"/>
      <p:regular r:id="rId34"/>
      <p:bold r:id="rId35"/>
      <p:italic r:id="rId36"/>
      <p:boldItalic r:id="rId37"/>
    </p:embeddedFont>
    <p:embeddedFont>
      <p:font typeface="Proxima Nova Semibold"/>
      <p:regular r:id="rId38"/>
      <p:bold r:id="rId39"/>
      <p:boldItalic r:id="rId40"/>
    </p:embeddedFont>
    <p:embeddedFont>
      <p:font typeface="Nunito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Semibold-boldItalic.fntdata"/><Relationship Id="rId20" Type="http://schemas.openxmlformats.org/officeDocument/2006/relationships/slide" Target="slides/slide14.xml"/><Relationship Id="rId42" Type="http://schemas.openxmlformats.org/officeDocument/2006/relationships/font" Target="fonts/NunitoSans-bold.fntdata"/><Relationship Id="rId41" Type="http://schemas.openxmlformats.org/officeDocument/2006/relationships/font" Target="fonts/NunitoSans-regular.fntdata"/><Relationship Id="rId22" Type="http://schemas.openxmlformats.org/officeDocument/2006/relationships/slide" Target="slides/slide16.xml"/><Relationship Id="rId44" Type="http://schemas.openxmlformats.org/officeDocument/2006/relationships/font" Target="fonts/NunitoSans-boldItalic.fntdata"/><Relationship Id="rId21" Type="http://schemas.openxmlformats.org/officeDocument/2006/relationships/slide" Target="slides/slide15.xml"/><Relationship Id="rId43" Type="http://schemas.openxmlformats.org/officeDocument/2006/relationships/font" Target="fonts/NunitoSans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5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4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7.xml"/><Relationship Id="rId35" Type="http://schemas.openxmlformats.org/officeDocument/2006/relationships/font" Target="fonts/Lora-bold.fntdata"/><Relationship Id="rId12" Type="http://schemas.openxmlformats.org/officeDocument/2006/relationships/slide" Target="slides/slide6.xml"/><Relationship Id="rId34" Type="http://schemas.openxmlformats.org/officeDocument/2006/relationships/font" Target="fonts/Lora-regular.fntdata"/><Relationship Id="rId15" Type="http://schemas.openxmlformats.org/officeDocument/2006/relationships/slide" Target="slides/slide9.xml"/><Relationship Id="rId37" Type="http://schemas.openxmlformats.org/officeDocument/2006/relationships/font" Target="fonts/Lora-boldItalic.fntdata"/><Relationship Id="rId14" Type="http://schemas.openxmlformats.org/officeDocument/2006/relationships/slide" Target="slides/slide8.xml"/><Relationship Id="rId36" Type="http://schemas.openxmlformats.org/officeDocument/2006/relationships/font" Target="fonts/Lora-italic.fntdata"/><Relationship Id="rId17" Type="http://schemas.openxmlformats.org/officeDocument/2006/relationships/slide" Target="slides/slide11.xml"/><Relationship Id="rId39" Type="http://schemas.openxmlformats.org/officeDocument/2006/relationships/font" Target="fonts/ProximaNovaSemibold-bold.fntdata"/><Relationship Id="rId16" Type="http://schemas.openxmlformats.org/officeDocument/2006/relationships/slide" Target="slides/slide10.xml"/><Relationship Id="rId38" Type="http://schemas.openxmlformats.org/officeDocument/2006/relationships/font" Target="fonts/ProximaNovaSemibold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e1fb26765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e1fb26765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e3a2d3abcf_1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e3a2d3abcf_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e1fb26765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e1fb26765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e3a2d3abcf_1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e3a2d3abcf_1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e3297545c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e3297545c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e1fb26765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e1fb26765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e230b0211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2e230b021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e3297545c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e3297545c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e2a7cdf8b9_1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e2a7cdf8b9_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e2a7cdf8b9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e2a7cdf8b9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e276468c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e276468c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e2a7cdf8b9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e2a7cdf8b9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e22217d2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2e22217d2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2e230b021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2e230b021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e2a7cdf8b9_3_11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e2a7cdf8b9_3_11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e3297545c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e3297545c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fb8d6ea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8fb8d6ea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e3a2d3abcf_1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e3a2d3abcf_1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e39bff388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e39bff388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d4959418b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d4959418b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e1fb26765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e1fb26765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e3a2d3abcf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e3a2d3abcf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83413" y="949175"/>
            <a:ext cx="5876100" cy="240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003223" y="3579650"/>
            <a:ext cx="2734800" cy="73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7050" y="0"/>
            <a:ext cx="720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7050" y="4421625"/>
            <a:ext cx="720600" cy="72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hasCustomPrompt="1" type="title"/>
          </p:nvPr>
        </p:nvSpPr>
        <p:spPr>
          <a:xfrm>
            <a:off x="1953600" y="1820613"/>
            <a:ext cx="5235900" cy="11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/>
          <p:nvPr>
            <p:ph idx="1" type="subTitle"/>
          </p:nvPr>
        </p:nvSpPr>
        <p:spPr>
          <a:xfrm>
            <a:off x="1954400" y="2902313"/>
            <a:ext cx="52359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1715938" y="1755788"/>
            <a:ext cx="2719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type="title"/>
          </p:nvPr>
        </p:nvSpPr>
        <p:spPr>
          <a:xfrm>
            <a:off x="713400" y="1994694"/>
            <a:ext cx="9603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2" type="subTitle"/>
          </p:nvPr>
        </p:nvSpPr>
        <p:spPr>
          <a:xfrm>
            <a:off x="1715950" y="2065747"/>
            <a:ext cx="27192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86" name="Google Shape;86;p13"/>
          <p:cNvSpPr txBox="1"/>
          <p:nvPr>
            <p:ph hasCustomPrompt="1" idx="3" type="title"/>
          </p:nvPr>
        </p:nvSpPr>
        <p:spPr>
          <a:xfrm>
            <a:off x="4708925" y="1994694"/>
            <a:ext cx="9603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hasCustomPrompt="1" idx="4" type="title"/>
          </p:nvPr>
        </p:nvSpPr>
        <p:spPr>
          <a:xfrm>
            <a:off x="713400" y="3602788"/>
            <a:ext cx="960300" cy="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hasCustomPrompt="1" idx="5" type="title"/>
          </p:nvPr>
        </p:nvSpPr>
        <p:spPr>
          <a:xfrm>
            <a:off x="4708973" y="3602788"/>
            <a:ext cx="960300" cy="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idx="6" type="subTitle"/>
          </p:nvPr>
        </p:nvSpPr>
        <p:spPr>
          <a:xfrm>
            <a:off x="5711513" y="1755788"/>
            <a:ext cx="2719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7" type="subTitle"/>
          </p:nvPr>
        </p:nvSpPr>
        <p:spPr>
          <a:xfrm>
            <a:off x="5711525" y="2065747"/>
            <a:ext cx="27192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91" name="Google Shape;91;p13"/>
          <p:cNvSpPr txBox="1"/>
          <p:nvPr>
            <p:ph idx="8" type="subTitle"/>
          </p:nvPr>
        </p:nvSpPr>
        <p:spPr>
          <a:xfrm>
            <a:off x="1715938" y="3323739"/>
            <a:ext cx="2719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9" type="subTitle"/>
          </p:nvPr>
        </p:nvSpPr>
        <p:spPr>
          <a:xfrm>
            <a:off x="1715950" y="3637510"/>
            <a:ext cx="27192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93" name="Google Shape;93;p13"/>
          <p:cNvSpPr txBox="1"/>
          <p:nvPr>
            <p:ph idx="13" type="subTitle"/>
          </p:nvPr>
        </p:nvSpPr>
        <p:spPr>
          <a:xfrm>
            <a:off x="5711513" y="3323739"/>
            <a:ext cx="2719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4" type="subTitle"/>
          </p:nvPr>
        </p:nvSpPr>
        <p:spPr>
          <a:xfrm>
            <a:off x="5711525" y="3637510"/>
            <a:ext cx="27192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95" name="Google Shape;95;p13"/>
          <p:cNvSpPr txBox="1"/>
          <p:nvPr>
            <p:ph idx="15" type="title"/>
          </p:nvPr>
        </p:nvSpPr>
        <p:spPr>
          <a:xfrm>
            <a:off x="2171700" y="452325"/>
            <a:ext cx="480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3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13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98" name="Google Shape;98;p13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99" name="Google Shape;99;p13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100" name="Google Shape;100;p13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1" name="Google Shape;101;p13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2" name="Google Shape;102;p13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13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04" name="Google Shape;104;p13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" name="Google Shape;105;p13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13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" name="Google Shape;107;p13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13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9" name="Google Shape;109;p13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110" name="Google Shape;110;p13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" name="Google Shape;111;p13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2037750" y="3076625"/>
            <a:ext cx="32577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2037750" y="1586050"/>
            <a:ext cx="57819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600"/>
            </a:lvl9pPr>
          </a:lstStyle>
          <a:p/>
        </p:txBody>
      </p:sp>
      <p:sp>
        <p:nvSpPr>
          <p:cNvPr id="115" name="Google Shape;115;p14"/>
          <p:cNvSpPr/>
          <p:nvPr/>
        </p:nvSpPr>
        <p:spPr>
          <a:xfrm>
            <a:off x="-7050" y="0"/>
            <a:ext cx="720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-7050" y="4421625"/>
            <a:ext cx="720600" cy="72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171778" y="4652332"/>
            <a:ext cx="362945" cy="260986"/>
          </a:xfrm>
          <a:custGeom>
            <a:rect b="b" l="l" r="r" t="t"/>
            <a:pathLst>
              <a:path extrusionOk="0" h="11040" w="15353">
                <a:moveTo>
                  <a:pt x="4069" y="1"/>
                </a:moveTo>
                <a:lnTo>
                  <a:pt x="976" y="4693"/>
                </a:lnTo>
                <a:cubicBezTo>
                  <a:pt x="380" y="5561"/>
                  <a:pt x="0" y="6483"/>
                  <a:pt x="0" y="7568"/>
                </a:cubicBezTo>
                <a:cubicBezTo>
                  <a:pt x="0" y="9738"/>
                  <a:pt x="1600" y="11013"/>
                  <a:pt x="3336" y="11013"/>
                </a:cubicBezTo>
                <a:cubicBezTo>
                  <a:pt x="5262" y="11013"/>
                  <a:pt x="6673" y="9575"/>
                  <a:pt x="6673" y="7568"/>
                </a:cubicBezTo>
                <a:cubicBezTo>
                  <a:pt x="6673" y="6456"/>
                  <a:pt x="6211" y="5398"/>
                  <a:pt x="5235" y="4747"/>
                </a:cubicBezTo>
                <a:lnTo>
                  <a:pt x="7296" y="28"/>
                </a:lnTo>
                <a:lnTo>
                  <a:pt x="7296" y="1"/>
                </a:lnTo>
                <a:close/>
                <a:moveTo>
                  <a:pt x="12179" y="1"/>
                </a:moveTo>
                <a:lnTo>
                  <a:pt x="9087" y="4693"/>
                </a:lnTo>
                <a:cubicBezTo>
                  <a:pt x="8490" y="5561"/>
                  <a:pt x="8110" y="6483"/>
                  <a:pt x="8110" y="7568"/>
                </a:cubicBezTo>
                <a:cubicBezTo>
                  <a:pt x="8110" y="9738"/>
                  <a:pt x="9710" y="11040"/>
                  <a:pt x="11419" y="11040"/>
                </a:cubicBezTo>
                <a:cubicBezTo>
                  <a:pt x="13372" y="11040"/>
                  <a:pt x="14783" y="9575"/>
                  <a:pt x="14783" y="7568"/>
                </a:cubicBezTo>
                <a:cubicBezTo>
                  <a:pt x="14783" y="6456"/>
                  <a:pt x="14321" y="5398"/>
                  <a:pt x="13291" y="4720"/>
                </a:cubicBezTo>
                <a:lnTo>
                  <a:pt x="153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/>
        </p:nvSpPr>
        <p:spPr>
          <a:xfrm>
            <a:off x="8430725" y="0"/>
            <a:ext cx="720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 txBox="1"/>
          <p:nvPr>
            <p:ph type="title"/>
          </p:nvPr>
        </p:nvSpPr>
        <p:spPr>
          <a:xfrm>
            <a:off x="2357240" y="2308050"/>
            <a:ext cx="33615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21" name="Google Shape;121;p15"/>
          <p:cNvSpPr txBox="1"/>
          <p:nvPr>
            <p:ph hasCustomPrompt="1" idx="2" type="title"/>
          </p:nvPr>
        </p:nvSpPr>
        <p:spPr>
          <a:xfrm>
            <a:off x="6283375" y="2202301"/>
            <a:ext cx="13593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2" name="Google Shape;122;p15"/>
          <p:cNvSpPr txBox="1"/>
          <p:nvPr>
            <p:ph idx="1" type="subTitle"/>
          </p:nvPr>
        </p:nvSpPr>
        <p:spPr>
          <a:xfrm>
            <a:off x="2992340" y="3033024"/>
            <a:ext cx="27264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23" name="Google Shape;123;p15"/>
          <p:cNvSpPr/>
          <p:nvPr/>
        </p:nvSpPr>
        <p:spPr>
          <a:xfrm>
            <a:off x="8430725" y="0"/>
            <a:ext cx="720600" cy="72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6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126" name="Google Shape;126;p16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127" name="Google Shape;127;p16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128" name="Google Shape;128;p16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" name="Google Shape;129;p16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" name="Google Shape;130;p16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" name="Google Shape;131;p16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32" name="Google Shape;132;p16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" name="Google Shape;133;p16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" name="Google Shape;134;p16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" name="Google Shape;135;p16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" name="Google Shape;136;p16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7" name="Google Shape;137;p16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138" name="Google Shape;138;p16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" name="Google Shape;139;p16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0" name="Google Shape;140;p16"/>
          <p:cNvSpPr txBox="1"/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" type="subTitle"/>
          </p:nvPr>
        </p:nvSpPr>
        <p:spPr>
          <a:xfrm>
            <a:off x="1466898" y="3534375"/>
            <a:ext cx="25125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42" name="Google Shape;142;p16"/>
          <p:cNvSpPr txBox="1"/>
          <p:nvPr>
            <p:ph idx="2" type="subTitle"/>
          </p:nvPr>
        </p:nvSpPr>
        <p:spPr>
          <a:xfrm>
            <a:off x="1466995" y="3927296"/>
            <a:ext cx="25125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43" name="Google Shape;143;p16"/>
          <p:cNvSpPr txBox="1"/>
          <p:nvPr>
            <p:ph idx="3" type="subTitle"/>
          </p:nvPr>
        </p:nvSpPr>
        <p:spPr>
          <a:xfrm>
            <a:off x="5037898" y="3534375"/>
            <a:ext cx="25125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44" name="Google Shape;144;p16"/>
          <p:cNvSpPr txBox="1"/>
          <p:nvPr>
            <p:ph idx="4" type="subTitle"/>
          </p:nvPr>
        </p:nvSpPr>
        <p:spPr>
          <a:xfrm>
            <a:off x="5037995" y="3927296"/>
            <a:ext cx="25125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45" name="Google Shape;145;p16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TWO_COLUMNS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4910675" y="0"/>
            <a:ext cx="4233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 txBox="1"/>
          <p:nvPr>
            <p:ph idx="1" type="subTitle"/>
          </p:nvPr>
        </p:nvSpPr>
        <p:spPr>
          <a:xfrm>
            <a:off x="5854325" y="815750"/>
            <a:ext cx="2459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49" name="Google Shape;149;p17"/>
          <p:cNvSpPr txBox="1"/>
          <p:nvPr>
            <p:ph idx="2" type="subTitle"/>
          </p:nvPr>
        </p:nvSpPr>
        <p:spPr>
          <a:xfrm>
            <a:off x="5854325" y="1125125"/>
            <a:ext cx="24597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17"/>
          <p:cNvSpPr txBox="1"/>
          <p:nvPr>
            <p:ph idx="3" type="subTitle"/>
          </p:nvPr>
        </p:nvSpPr>
        <p:spPr>
          <a:xfrm>
            <a:off x="5854325" y="2094363"/>
            <a:ext cx="2459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51" name="Google Shape;151;p17"/>
          <p:cNvSpPr txBox="1"/>
          <p:nvPr>
            <p:ph idx="4" type="subTitle"/>
          </p:nvPr>
        </p:nvSpPr>
        <p:spPr>
          <a:xfrm>
            <a:off x="5854325" y="2401867"/>
            <a:ext cx="24597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idx="5" type="subTitle"/>
          </p:nvPr>
        </p:nvSpPr>
        <p:spPr>
          <a:xfrm>
            <a:off x="5854325" y="3371100"/>
            <a:ext cx="2459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53" name="Google Shape;153;p17"/>
          <p:cNvSpPr txBox="1"/>
          <p:nvPr>
            <p:ph idx="6" type="subTitle"/>
          </p:nvPr>
        </p:nvSpPr>
        <p:spPr>
          <a:xfrm>
            <a:off x="5854325" y="3684150"/>
            <a:ext cx="24597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17"/>
          <p:cNvSpPr txBox="1"/>
          <p:nvPr>
            <p:ph type="title"/>
          </p:nvPr>
        </p:nvSpPr>
        <p:spPr>
          <a:xfrm>
            <a:off x="1076250" y="1833000"/>
            <a:ext cx="2758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8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157" name="Google Shape;157;p18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158" name="Google Shape;158;p18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159" name="Google Shape;159;p18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0" name="Google Shape;160;p18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1" name="Google Shape;161;p18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2" name="Google Shape;162;p18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63" name="Google Shape;163;p18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" name="Google Shape;164;p18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" name="Google Shape;165;p18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" name="Google Shape;166;p18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18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8" name="Google Shape;168;p18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169" name="Google Shape;169;p18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" name="Google Shape;170;p18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71" name="Google Shape;171;p18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 txBox="1"/>
          <p:nvPr>
            <p:ph idx="1" type="subTitle"/>
          </p:nvPr>
        </p:nvSpPr>
        <p:spPr>
          <a:xfrm>
            <a:off x="1029900" y="3091347"/>
            <a:ext cx="19686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3" name="Google Shape;173;p18"/>
          <p:cNvSpPr txBox="1"/>
          <p:nvPr>
            <p:ph idx="2" type="subTitle"/>
          </p:nvPr>
        </p:nvSpPr>
        <p:spPr>
          <a:xfrm>
            <a:off x="1029900" y="3385554"/>
            <a:ext cx="1968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74" name="Google Shape;174;p18"/>
          <p:cNvSpPr txBox="1"/>
          <p:nvPr>
            <p:ph idx="3" type="subTitle"/>
          </p:nvPr>
        </p:nvSpPr>
        <p:spPr>
          <a:xfrm>
            <a:off x="3594600" y="3091347"/>
            <a:ext cx="19686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5" name="Google Shape;175;p18"/>
          <p:cNvSpPr txBox="1"/>
          <p:nvPr>
            <p:ph idx="4" type="subTitle"/>
          </p:nvPr>
        </p:nvSpPr>
        <p:spPr>
          <a:xfrm>
            <a:off x="3594600" y="3385554"/>
            <a:ext cx="1968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76" name="Google Shape;176;p18"/>
          <p:cNvSpPr txBox="1"/>
          <p:nvPr>
            <p:ph idx="5" type="subTitle"/>
          </p:nvPr>
        </p:nvSpPr>
        <p:spPr>
          <a:xfrm>
            <a:off x="6159300" y="3091347"/>
            <a:ext cx="19686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7" name="Google Shape;177;p18"/>
          <p:cNvSpPr txBox="1"/>
          <p:nvPr>
            <p:ph idx="6" type="subTitle"/>
          </p:nvPr>
        </p:nvSpPr>
        <p:spPr>
          <a:xfrm>
            <a:off x="6159300" y="3385554"/>
            <a:ext cx="1968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78" name="Google Shape;178;p18"/>
          <p:cNvSpPr txBox="1"/>
          <p:nvPr>
            <p:ph hasCustomPrompt="1" type="title"/>
          </p:nvPr>
        </p:nvSpPr>
        <p:spPr>
          <a:xfrm>
            <a:off x="1634200" y="2166810"/>
            <a:ext cx="7602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9" name="Google Shape;179;p18"/>
          <p:cNvSpPr txBox="1"/>
          <p:nvPr>
            <p:ph hasCustomPrompt="1" idx="7" type="title"/>
          </p:nvPr>
        </p:nvSpPr>
        <p:spPr>
          <a:xfrm>
            <a:off x="4191900" y="2166810"/>
            <a:ext cx="7602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80" name="Google Shape;180;p18"/>
          <p:cNvSpPr txBox="1"/>
          <p:nvPr>
            <p:ph hasCustomPrompt="1" idx="8" type="title"/>
          </p:nvPr>
        </p:nvSpPr>
        <p:spPr>
          <a:xfrm>
            <a:off x="6763500" y="2166810"/>
            <a:ext cx="7602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81" name="Google Shape;181;p18"/>
          <p:cNvSpPr txBox="1"/>
          <p:nvPr>
            <p:ph idx="9"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19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184" name="Google Shape;184;p19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185" name="Google Shape;185;p19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186" name="Google Shape;186;p19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7" name="Google Shape;187;p19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8" name="Google Shape;188;p19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9" name="Google Shape;189;p19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90" name="Google Shape;190;p19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" name="Google Shape;191;p19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" name="Google Shape;192;p19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19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" name="Google Shape;194;p19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5" name="Google Shape;195;p19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196" name="Google Shape;196;p19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" name="Google Shape;197;p19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8" name="Google Shape;198;p19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 txBox="1"/>
          <p:nvPr>
            <p:ph idx="1" type="subTitle"/>
          </p:nvPr>
        </p:nvSpPr>
        <p:spPr>
          <a:xfrm>
            <a:off x="1052406" y="2065788"/>
            <a:ext cx="1885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00" name="Google Shape;200;p19"/>
          <p:cNvSpPr txBox="1"/>
          <p:nvPr>
            <p:ph idx="2" type="subTitle"/>
          </p:nvPr>
        </p:nvSpPr>
        <p:spPr>
          <a:xfrm>
            <a:off x="1052479" y="2354512"/>
            <a:ext cx="1885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201" name="Google Shape;201;p19"/>
          <p:cNvSpPr txBox="1"/>
          <p:nvPr>
            <p:ph idx="3" type="subTitle"/>
          </p:nvPr>
        </p:nvSpPr>
        <p:spPr>
          <a:xfrm>
            <a:off x="3629100" y="2065788"/>
            <a:ext cx="1885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02" name="Google Shape;202;p19"/>
          <p:cNvSpPr txBox="1"/>
          <p:nvPr>
            <p:ph idx="4" type="subTitle"/>
          </p:nvPr>
        </p:nvSpPr>
        <p:spPr>
          <a:xfrm>
            <a:off x="3629100" y="2354516"/>
            <a:ext cx="1885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203" name="Google Shape;203;p19"/>
          <p:cNvSpPr txBox="1"/>
          <p:nvPr>
            <p:ph idx="5" type="subTitle"/>
          </p:nvPr>
        </p:nvSpPr>
        <p:spPr>
          <a:xfrm>
            <a:off x="6205794" y="2065788"/>
            <a:ext cx="1885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04" name="Google Shape;204;p19"/>
          <p:cNvSpPr txBox="1"/>
          <p:nvPr>
            <p:ph idx="6" type="subTitle"/>
          </p:nvPr>
        </p:nvSpPr>
        <p:spPr>
          <a:xfrm>
            <a:off x="6205794" y="2354516"/>
            <a:ext cx="1885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205" name="Google Shape;205;p19"/>
          <p:cNvSpPr txBox="1"/>
          <p:nvPr>
            <p:ph idx="7" type="subTitle"/>
          </p:nvPr>
        </p:nvSpPr>
        <p:spPr>
          <a:xfrm>
            <a:off x="1052406" y="3437584"/>
            <a:ext cx="1885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06" name="Google Shape;206;p19"/>
          <p:cNvSpPr txBox="1"/>
          <p:nvPr>
            <p:ph idx="8" type="subTitle"/>
          </p:nvPr>
        </p:nvSpPr>
        <p:spPr>
          <a:xfrm>
            <a:off x="1052479" y="3731638"/>
            <a:ext cx="1885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207" name="Google Shape;207;p19"/>
          <p:cNvSpPr txBox="1"/>
          <p:nvPr>
            <p:ph idx="9" type="subTitle"/>
          </p:nvPr>
        </p:nvSpPr>
        <p:spPr>
          <a:xfrm>
            <a:off x="3629100" y="3437571"/>
            <a:ext cx="1885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08" name="Google Shape;208;p19"/>
          <p:cNvSpPr txBox="1"/>
          <p:nvPr>
            <p:ph idx="13" type="subTitle"/>
          </p:nvPr>
        </p:nvSpPr>
        <p:spPr>
          <a:xfrm>
            <a:off x="3629100" y="3731639"/>
            <a:ext cx="1885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209" name="Google Shape;209;p19"/>
          <p:cNvSpPr txBox="1"/>
          <p:nvPr>
            <p:ph idx="14" type="subTitle"/>
          </p:nvPr>
        </p:nvSpPr>
        <p:spPr>
          <a:xfrm>
            <a:off x="6205794" y="3437571"/>
            <a:ext cx="1885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10" name="Google Shape;210;p19"/>
          <p:cNvSpPr txBox="1"/>
          <p:nvPr>
            <p:ph idx="15" type="subTitle"/>
          </p:nvPr>
        </p:nvSpPr>
        <p:spPr>
          <a:xfrm>
            <a:off x="6205794" y="3731639"/>
            <a:ext cx="1885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211" name="Google Shape;211;p19"/>
          <p:cNvSpPr txBox="1"/>
          <p:nvPr>
            <p:ph type="title"/>
          </p:nvPr>
        </p:nvSpPr>
        <p:spPr>
          <a:xfrm>
            <a:off x="934800" y="452325"/>
            <a:ext cx="727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20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214" name="Google Shape;214;p20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215" name="Google Shape;215;p20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216" name="Google Shape;216;p20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7" name="Google Shape;217;p20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8" name="Google Shape;218;p20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9" name="Google Shape;219;p20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220" name="Google Shape;220;p20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20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20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20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20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25" name="Google Shape;225;p20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226" name="Google Shape;226;p20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20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28" name="Google Shape;228;p20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 txBox="1"/>
          <p:nvPr>
            <p:ph idx="1" type="subTitle"/>
          </p:nvPr>
        </p:nvSpPr>
        <p:spPr>
          <a:xfrm>
            <a:off x="1848863" y="1713800"/>
            <a:ext cx="25464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30" name="Google Shape;230;p20"/>
          <p:cNvSpPr txBox="1"/>
          <p:nvPr>
            <p:ph idx="2" type="subTitle"/>
          </p:nvPr>
        </p:nvSpPr>
        <p:spPr>
          <a:xfrm>
            <a:off x="1848865" y="2017408"/>
            <a:ext cx="2546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231" name="Google Shape;231;p20"/>
          <p:cNvSpPr txBox="1"/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" name="Google Shape;232;p20"/>
          <p:cNvSpPr txBox="1"/>
          <p:nvPr>
            <p:ph idx="3" type="subTitle"/>
          </p:nvPr>
        </p:nvSpPr>
        <p:spPr>
          <a:xfrm>
            <a:off x="1848863" y="3237800"/>
            <a:ext cx="25464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33" name="Google Shape;233;p20"/>
          <p:cNvSpPr txBox="1"/>
          <p:nvPr>
            <p:ph idx="4" type="subTitle"/>
          </p:nvPr>
        </p:nvSpPr>
        <p:spPr>
          <a:xfrm>
            <a:off x="1848865" y="3541408"/>
            <a:ext cx="2546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234" name="Google Shape;234;p20"/>
          <p:cNvSpPr txBox="1"/>
          <p:nvPr>
            <p:ph idx="5" type="subTitle"/>
          </p:nvPr>
        </p:nvSpPr>
        <p:spPr>
          <a:xfrm>
            <a:off x="5877291" y="1713800"/>
            <a:ext cx="25464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35" name="Google Shape;235;p20"/>
          <p:cNvSpPr txBox="1"/>
          <p:nvPr>
            <p:ph idx="6" type="subTitle"/>
          </p:nvPr>
        </p:nvSpPr>
        <p:spPr>
          <a:xfrm>
            <a:off x="5877291" y="2017408"/>
            <a:ext cx="2546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236" name="Google Shape;236;p20"/>
          <p:cNvSpPr txBox="1"/>
          <p:nvPr>
            <p:ph idx="7" type="subTitle"/>
          </p:nvPr>
        </p:nvSpPr>
        <p:spPr>
          <a:xfrm>
            <a:off x="5877291" y="3237800"/>
            <a:ext cx="25464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37" name="Google Shape;237;p20"/>
          <p:cNvSpPr txBox="1"/>
          <p:nvPr>
            <p:ph idx="8" type="subTitle"/>
          </p:nvPr>
        </p:nvSpPr>
        <p:spPr>
          <a:xfrm>
            <a:off x="5877291" y="3541408"/>
            <a:ext cx="2546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hasCustomPrompt="1" type="title"/>
          </p:nvPr>
        </p:nvSpPr>
        <p:spPr>
          <a:xfrm>
            <a:off x="1488750" y="2109738"/>
            <a:ext cx="1234500" cy="9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410901" y="3117063"/>
            <a:ext cx="2420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6" name="Google Shape;16;p3"/>
          <p:cNvSpPr txBox="1"/>
          <p:nvPr>
            <p:ph idx="2" type="title"/>
          </p:nvPr>
        </p:nvSpPr>
        <p:spPr>
          <a:xfrm>
            <a:off x="3410900" y="2381050"/>
            <a:ext cx="44922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-7050" y="0"/>
            <a:ext cx="720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166097" y="4623065"/>
            <a:ext cx="374305" cy="319519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-7050" y="4421625"/>
            <a:ext cx="720600" cy="72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_2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21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240" name="Google Shape;240;p21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241" name="Google Shape;241;p21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242" name="Google Shape;242;p21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3" name="Google Shape;243;p21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4" name="Google Shape;244;p21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5" name="Google Shape;245;p21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246" name="Google Shape;246;p21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" name="Google Shape;247;p21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8" name="Google Shape;248;p21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9" name="Google Shape;249;p21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0" name="Google Shape;250;p21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51" name="Google Shape;251;p21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252" name="Google Shape;252;p21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3" name="Google Shape;253;p21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54" name="Google Shape;254;p21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1"/>
          <p:cNvSpPr txBox="1"/>
          <p:nvPr>
            <p:ph idx="1" type="subTitle"/>
          </p:nvPr>
        </p:nvSpPr>
        <p:spPr>
          <a:xfrm>
            <a:off x="2104808" y="3246625"/>
            <a:ext cx="25899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56" name="Google Shape;256;p21"/>
          <p:cNvSpPr txBox="1"/>
          <p:nvPr>
            <p:ph idx="2" type="subTitle"/>
          </p:nvPr>
        </p:nvSpPr>
        <p:spPr>
          <a:xfrm>
            <a:off x="2104776" y="3574050"/>
            <a:ext cx="25899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257" name="Google Shape;257;p21"/>
          <p:cNvSpPr txBox="1"/>
          <p:nvPr>
            <p:ph idx="3" type="subTitle"/>
          </p:nvPr>
        </p:nvSpPr>
        <p:spPr>
          <a:xfrm>
            <a:off x="5975175" y="3246625"/>
            <a:ext cx="25896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58" name="Google Shape;258;p21"/>
          <p:cNvSpPr txBox="1"/>
          <p:nvPr>
            <p:ph idx="4" type="subTitle"/>
          </p:nvPr>
        </p:nvSpPr>
        <p:spPr>
          <a:xfrm>
            <a:off x="5975175" y="3574050"/>
            <a:ext cx="25896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259" name="Google Shape;259;p21"/>
          <p:cNvSpPr txBox="1"/>
          <p:nvPr>
            <p:ph idx="5" type="subTitle"/>
          </p:nvPr>
        </p:nvSpPr>
        <p:spPr>
          <a:xfrm>
            <a:off x="1408896" y="1492413"/>
            <a:ext cx="25899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60" name="Google Shape;260;p21"/>
          <p:cNvSpPr txBox="1"/>
          <p:nvPr>
            <p:ph idx="6" type="subTitle"/>
          </p:nvPr>
        </p:nvSpPr>
        <p:spPr>
          <a:xfrm>
            <a:off x="1408896" y="1819838"/>
            <a:ext cx="25899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261" name="Google Shape;261;p21"/>
          <p:cNvSpPr txBox="1"/>
          <p:nvPr>
            <p:ph idx="7" type="subTitle"/>
          </p:nvPr>
        </p:nvSpPr>
        <p:spPr>
          <a:xfrm>
            <a:off x="5279263" y="1492413"/>
            <a:ext cx="25896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62" name="Google Shape;262;p21"/>
          <p:cNvSpPr txBox="1"/>
          <p:nvPr>
            <p:ph idx="8" type="subTitle"/>
          </p:nvPr>
        </p:nvSpPr>
        <p:spPr>
          <a:xfrm>
            <a:off x="5279263" y="1819838"/>
            <a:ext cx="25899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263" name="Google Shape;263;p21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/>
          <p:nvPr>
            <p:ph idx="1" type="body"/>
          </p:nvPr>
        </p:nvSpPr>
        <p:spPr>
          <a:xfrm>
            <a:off x="3038525" y="1874750"/>
            <a:ext cx="5392800" cy="23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●"/>
              <a:defRPr sz="16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Karla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/>
            </a:lvl9pPr>
          </a:lstStyle>
          <a:p/>
        </p:txBody>
      </p:sp>
      <p:sp>
        <p:nvSpPr>
          <p:cNvPr id="266" name="Google Shape;266;p22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22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22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269" name="Google Shape;269;p22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270" name="Google Shape;270;p22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271" name="Google Shape;271;p22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2" name="Google Shape;272;p22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3" name="Google Shape;273;p22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4" name="Google Shape;274;p22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275" name="Google Shape;275;p22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6" name="Google Shape;276;p22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7" name="Google Shape;277;p22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22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22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80" name="Google Shape;280;p22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281" name="Google Shape;281;p22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22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"/>
          <p:cNvSpPr txBox="1"/>
          <p:nvPr>
            <p:ph type="title"/>
          </p:nvPr>
        </p:nvSpPr>
        <p:spPr>
          <a:xfrm>
            <a:off x="5354425" y="1910163"/>
            <a:ext cx="31257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5" name="Google Shape;285;p23"/>
          <p:cNvSpPr txBox="1"/>
          <p:nvPr>
            <p:ph idx="1" type="subTitle"/>
          </p:nvPr>
        </p:nvSpPr>
        <p:spPr>
          <a:xfrm>
            <a:off x="5354425" y="2956863"/>
            <a:ext cx="31257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5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/>
          <p:nvPr>
            <p:ph idx="1" type="subTitle"/>
          </p:nvPr>
        </p:nvSpPr>
        <p:spPr>
          <a:xfrm>
            <a:off x="5184000" y="2255648"/>
            <a:ext cx="3017400" cy="1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88" name="Google Shape;288;p24"/>
          <p:cNvSpPr txBox="1"/>
          <p:nvPr>
            <p:ph type="title"/>
          </p:nvPr>
        </p:nvSpPr>
        <p:spPr>
          <a:xfrm>
            <a:off x="5188099" y="1638344"/>
            <a:ext cx="30174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9" name="Google Shape;289;p24"/>
          <p:cNvSpPr/>
          <p:nvPr/>
        </p:nvSpPr>
        <p:spPr>
          <a:xfrm>
            <a:off x="0" y="4604100"/>
            <a:ext cx="91512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/>
          <p:nvPr>
            <p:ph idx="1" type="subTitle"/>
          </p:nvPr>
        </p:nvSpPr>
        <p:spPr>
          <a:xfrm>
            <a:off x="713400" y="2249219"/>
            <a:ext cx="3014700" cy="1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92" name="Google Shape;292;p25"/>
          <p:cNvSpPr txBox="1"/>
          <p:nvPr>
            <p:ph type="title"/>
          </p:nvPr>
        </p:nvSpPr>
        <p:spPr>
          <a:xfrm>
            <a:off x="713400" y="1605400"/>
            <a:ext cx="3014700" cy="6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3" name="Google Shape;293;p25"/>
          <p:cNvSpPr/>
          <p:nvPr/>
        </p:nvSpPr>
        <p:spPr>
          <a:xfrm>
            <a:off x="8430725" y="0"/>
            <a:ext cx="720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7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/>
          <p:nvPr/>
        </p:nvSpPr>
        <p:spPr>
          <a:xfrm>
            <a:off x="0" y="0"/>
            <a:ext cx="5475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 txBox="1"/>
          <p:nvPr>
            <p:ph idx="1" type="subTitle"/>
          </p:nvPr>
        </p:nvSpPr>
        <p:spPr>
          <a:xfrm>
            <a:off x="1047176" y="2240176"/>
            <a:ext cx="33555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7" name="Google Shape;297;p26"/>
          <p:cNvSpPr txBox="1"/>
          <p:nvPr>
            <p:ph type="title"/>
          </p:nvPr>
        </p:nvSpPr>
        <p:spPr>
          <a:xfrm>
            <a:off x="1047175" y="1603025"/>
            <a:ext cx="3355500" cy="6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9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/>
          <p:nvPr/>
        </p:nvSpPr>
        <p:spPr>
          <a:xfrm>
            <a:off x="-7050" y="0"/>
            <a:ext cx="271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7"/>
          <p:cNvSpPr txBox="1"/>
          <p:nvPr>
            <p:ph type="title"/>
          </p:nvPr>
        </p:nvSpPr>
        <p:spPr>
          <a:xfrm>
            <a:off x="4636775" y="1426150"/>
            <a:ext cx="2712000" cy="112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01" name="Google Shape;301;p27"/>
          <p:cNvSpPr txBox="1"/>
          <p:nvPr>
            <p:ph idx="1" type="subTitle"/>
          </p:nvPr>
        </p:nvSpPr>
        <p:spPr>
          <a:xfrm>
            <a:off x="4636775" y="2547650"/>
            <a:ext cx="27120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TITLE_ONLY_1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28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305" name="Google Shape;305;p28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306" name="Google Shape;306;p28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307" name="Google Shape;307;p28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8" name="Google Shape;308;p28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9" name="Google Shape;309;p28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0" name="Google Shape;310;p28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311" name="Google Shape;311;p28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2" name="Google Shape;312;p28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3" name="Google Shape;313;p28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4" name="Google Shape;314;p28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5" name="Google Shape;315;p28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16" name="Google Shape;316;p28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317" name="Google Shape;317;p28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8" name="Google Shape;318;p28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9" name="Google Shape;319;p28"/>
          <p:cNvSpPr txBox="1"/>
          <p:nvPr>
            <p:ph idx="1" type="body"/>
          </p:nvPr>
        </p:nvSpPr>
        <p:spPr>
          <a:xfrm>
            <a:off x="713100" y="1270000"/>
            <a:ext cx="7809000" cy="3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sp>
        <p:nvSpPr>
          <p:cNvPr id="320" name="Google Shape;320;p28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/>
          <p:nvPr>
            <p:ph hasCustomPrompt="1" type="title"/>
          </p:nvPr>
        </p:nvSpPr>
        <p:spPr>
          <a:xfrm>
            <a:off x="5043813" y="3220878"/>
            <a:ext cx="27693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23" name="Google Shape;323;p29"/>
          <p:cNvSpPr txBox="1"/>
          <p:nvPr>
            <p:ph idx="1" type="subTitle"/>
          </p:nvPr>
        </p:nvSpPr>
        <p:spPr>
          <a:xfrm>
            <a:off x="5043813" y="3621100"/>
            <a:ext cx="27651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4" name="Google Shape;324;p29"/>
          <p:cNvSpPr txBox="1"/>
          <p:nvPr>
            <p:ph hasCustomPrompt="1" idx="2" type="title"/>
          </p:nvPr>
        </p:nvSpPr>
        <p:spPr>
          <a:xfrm>
            <a:off x="3187350" y="1367015"/>
            <a:ext cx="27693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25" name="Google Shape;325;p29"/>
          <p:cNvSpPr txBox="1"/>
          <p:nvPr>
            <p:ph idx="3" type="subTitle"/>
          </p:nvPr>
        </p:nvSpPr>
        <p:spPr>
          <a:xfrm>
            <a:off x="3185600" y="1767225"/>
            <a:ext cx="27693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6" name="Google Shape;326;p29"/>
          <p:cNvSpPr txBox="1"/>
          <p:nvPr>
            <p:ph hasCustomPrompt="1" idx="4" type="title"/>
          </p:nvPr>
        </p:nvSpPr>
        <p:spPr>
          <a:xfrm>
            <a:off x="1332988" y="3220878"/>
            <a:ext cx="27693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27" name="Google Shape;327;p29"/>
          <p:cNvSpPr txBox="1"/>
          <p:nvPr>
            <p:ph idx="5" type="subTitle"/>
          </p:nvPr>
        </p:nvSpPr>
        <p:spPr>
          <a:xfrm>
            <a:off x="1332988" y="3621100"/>
            <a:ext cx="27651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8" name="Google Shape;328;p29"/>
          <p:cNvSpPr/>
          <p:nvPr/>
        </p:nvSpPr>
        <p:spPr>
          <a:xfrm>
            <a:off x="-7050" y="0"/>
            <a:ext cx="91440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9"/>
          <p:cNvSpPr/>
          <p:nvPr/>
        </p:nvSpPr>
        <p:spPr>
          <a:xfrm>
            <a:off x="-7050" y="0"/>
            <a:ext cx="539400" cy="53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3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"/>
          <p:cNvSpPr/>
          <p:nvPr/>
        </p:nvSpPr>
        <p:spPr>
          <a:xfrm>
            <a:off x="4790725" y="0"/>
            <a:ext cx="4360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0"/>
          <p:cNvSpPr txBox="1"/>
          <p:nvPr>
            <p:ph type="title"/>
          </p:nvPr>
        </p:nvSpPr>
        <p:spPr>
          <a:xfrm>
            <a:off x="525600" y="2246263"/>
            <a:ext cx="37395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3" name="Google Shape;333;p30"/>
          <p:cNvSpPr txBox="1"/>
          <p:nvPr>
            <p:ph idx="1" type="subTitle"/>
          </p:nvPr>
        </p:nvSpPr>
        <p:spPr>
          <a:xfrm>
            <a:off x="5733925" y="590550"/>
            <a:ext cx="2474100" cy="7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34" name="Google Shape;334;p30"/>
          <p:cNvSpPr txBox="1"/>
          <p:nvPr>
            <p:ph idx="2" type="subTitle"/>
          </p:nvPr>
        </p:nvSpPr>
        <p:spPr>
          <a:xfrm>
            <a:off x="5733925" y="1323150"/>
            <a:ext cx="24741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5" name="Google Shape;335;p30"/>
          <p:cNvSpPr txBox="1"/>
          <p:nvPr/>
        </p:nvSpPr>
        <p:spPr>
          <a:xfrm>
            <a:off x="5733925" y="3039400"/>
            <a:ext cx="2474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,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b="1" sz="12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336" name="Google Shape;336;p30"/>
          <p:cNvGrpSpPr/>
          <p:nvPr/>
        </p:nvGrpSpPr>
        <p:grpSpPr>
          <a:xfrm>
            <a:off x="3416536" y="174277"/>
            <a:ext cx="1177743" cy="653883"/>
            <a:chOff x="7106527" y="236125"/>
            <a:chExt cx="1816103" cy="1008300"/>
          </a:xfrm>
        </p:grpSpPr>
        <p:sp>
          <p:nvSpPr>
            <p:cNvPr id="337" name="Google Shape;337;p30"/>
            <p:cNvSpPr/>
            <p:nvPr/>
          </p:nvSpPr>
          <p:spPr>
            <a:xfrm>
              <a:off x="7106527" y="236125"/>
              <a:ext cx="1008300" cy="10083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7914329" y="236125"/>
              <a:ext cx="1008300" cy="10083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30"/>
          <p:cNvSpPr/>
          <p:nvPr/>
        </p:nvSpPr>
        <p:spPr>
          <a:xfrm>
            <a:off x="4186696" y="385870"/>
            <a:ext cx="177024" cy="230688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0"/>
          <p:cNvSpPr/>
          <p:nvPr/>
        </p:nvSpPr>
        <p:spPr>
          <a:xfrm>
            <a:off x="161086" y="4341302"/>
            <a:ext cx="654000" cy="6540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3100" y="1082488"/>
            <a:ext cx="7717800" cy="3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3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/>
          <p:nvPr/>
        </p:nvSpPr>
        <p:spPr>
          <a:xfrm>
            <a:off x="-7050" y="0"/>
            <a:ext cx="720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1"/>
          <p:cNvSpPr/>
          <p:nvPr/>
        </p:nvSpPr>
        <p:spPr>
          <a:xfrm>
            <a:off x="-7050" y="4421625"/>
            <a:ext cx="720600" cy="72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"/>
          <p:cNvSpPr/>
          <p:nvPr/>
        </p:nvSpPr>
        <p:spPr>
          <a:xfrm>
            <a:off x="271869" y="4577180"/>
            <a:ext cx="162761" cy="411290"/>
          </a:xfrm>
          <a:custGeom>
            <a:rect b="b" l="l" r="r" t="t"/>
            <a:pathLst>
              <a:path extrusionOk="0" h="29123" w="11527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5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27" name="Google Shape;27;p5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28" name="Google Shape;28;p5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29" name="Google Shape;29;p5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" name="Google Shape;30;p5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" name="Google Shape;31;p5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" name="Google Shape;32;p5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33" name="Google Shape;33;p5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" name="Google Shape;34;p5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" name="Google Shape;35;p5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" name="Google Shape;36;p5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" name="Google Shape;37;p5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8" name="Google Shape;38;p5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39" name="Google Shape;39;p5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" name="Google Shape;40;p5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1447639" y="3048975"/>
            <a:ext cx="27168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2" type="subTitle"/>
          </p:nvPr>
        </p:nvSpPr>
        <p:spPr>
          <a:xfrm>
            <a:off x="1330539" y="3375325"/>
            <a:ext cx="2953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43" name="Google Shape;43;p5"/>
          <p:cNvSpPr txBox="1"/>
          <p:nvPr>
            <p:ph idx="3" type="subTitle"/>
          </p:nvPr>
        </p:nvSpPr>
        <p:spPr>
          <a:xfrm>
            <a:off x="5006864" y="3048975"/>
            <a:ext cx="27156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i="1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4" type="subTitle"/>
          </p:nvPr>
        </p:nvSpPr>
        <p:spPr>
          <a:xfrm>
            <a:off x="4889789" y="3375325"/>
            <a:ext cx="2949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hasCustomPrompt="1" idx="5" type="title"/>
          </p:nvPr>
        </p:nvSpPr>
        <p:spPr>
          <a:xfrm>
            <a:off x="2327150" y="2067075"/>
            <a:ext cx="9603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5"/>
          <p:cNvSpPr txBox="1"/>
          <p:nvPr>
            <p:ph hasCustomPrompt="1" idx="6" type="title"/>
          </p:nvPr>
        </p:nvSpPr>
        <p:spPr>
          <a:xfrm>
            <a:off x="5884514" y="2067075"/>
            <a:ext cx="960300" cy="4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6"/>
          <p:cNvGrpSpPr/>
          <p:nvPr/>
        </p:nvGrpSpPr>
        <p:grpSpPr>
          <a:xfrm>
            <a:off x="190450" y="519990"/>
            <a:ext cx="8741836" cy="507900"/>
            <a:chOff x="190450" y="519990"/>
            <a:chExt cx="8741836" cy="507900"/>
          </a:xfrm>
        </p:grpSpPr>
        <p:grpSp>
          <p:nvGrpSpPr>
            <p:cNvPr id="50" name="Google Shape;50;p6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51" name="Google Shape;51;p6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52" name="Google Shape;52;p6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" name="Google Shape;53;p6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" name="Google Shape;54;p6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" name="Google Shape;55;p6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56" name="Google Shape;56;p6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" name="Google Shape;57;p6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" name="Google Shape;58;p6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" name="Google Shape;59;p6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6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1" name="Google Shape;61;p6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4" name="Google Shape;64;p6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 txBox="1"/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type="title"/>
          </p:nvPr>
        </p:nvSpPr>
        <p:spPr>
          <a:xfrm>
            <a:off x="908400" y="1371300"/>
            <a:ext cx="29673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" type="subTitle"/>
          </p:nvPr>
        </p:nvSpPr>
        <p:spPr>
          <a:xfrm>
            <a:off x="908400" y="2848800"/>
            <a:ext cx="29673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type="title"/>
          </p:nvPr>
        </p:nvSpPr>
        <p:spPr>
          <a:xfrm>
            <a:off x="2227500" y="1584300"/>
            <a:ext cx="4689000" cy="19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1" name="Google Shape;71;p8"/>
          <p:cNvSpPr/>
          <p:nvPr/>
        </p:nvSpPr>
        <p:spPr>
          <a:xfrm>
            <a:off x="0" y="498120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0" y="0"/>
            <a:ext cx="9151200" cy="16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910950" y="616500"/>
            <a:ext cx="2863800" cy="26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910950" y="3600900"/>
            <a:ext cx="28638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3182100" y="3635850"/>
            <a:ext cx="27798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b="1" i="1" sz="2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b="1" i="1" sz="2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b="1" i="1" sz="2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b="1" i="1" sz="2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b="1" i="1" sz="2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b="1" i="1" sz="2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b="1" i="1" sz="2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b="1" i="1" sz="2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ra"/>
              <a:buNone/>
              <a:defRPr b="1" i="1" sz="2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300" y="1152475"/>
            <a:ext cx="7703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349" name="Google Shape;349;p3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bit.ly/2PfT4lq" TargetMode="External"/><Relationship Id="rId4" Type="http://schemas.openxmlformats.org/officeDocument/2006/relationships/slide" Target="/ppt/slides/slide18.xm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fonts.google.com/specimen/Lora" TargetMode="External"/><Relationship Id="rId4" Type="http://schemas.openxmlformats.org/officeDocument/2006/relationships/hyperlink" Target="https://fonts.google.com/specimen/Nunito+San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 txBox="1"/>
          <p:nvPr>
            <p:ph type="ctrTitle"/>
          </p:nvPr>
        </p:nvSpPr>
        <p:spPr>
          <a:xfrm>
            <a:off x="1683413" y="949175"/>
            <a:ext cx="5876100" cy="24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Gravadora</a:t>
            </a:r>
            <a:endParaRPr/>
          </a:p>
        </p:txBody>
      </p:sp>
      <p:grpSp>
        <p:nvGrpSpPr>
          <p:cNvPr id="356" name="Google Shape;356;p35"/>
          <p:cNvGrpSpPr/>
          <p:nvPr/>
        </p:nvGrpSpPr>
        <p:grpSpPr>
          <a:xfrm>
            <a:off x="4818900" y="3725711"/>
            <a:ext cx="4324953" cy="485108"/>
            <a:chOff x="0" y="1756825"/>
            <a:chExt cx="3894600" cy="461700"/>
          </a:xfrm>
        </p:grpSpPr>
        <p:cxnSp>
          <p:nvCxnSpPr>
            <p:cNvPr id="357" name="Google Shape;357;p35"/>
            <p:cNvCxnSpPr/>
            <p:nvPr/>
          </p:nvCxnSpPr>
          <p:spPr>
            <a:xfrm>
              <a:off x="0" y="1756825"/>
              <a:ext cx="3894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35"/>
            <p:cNvCxnSpPr/>
            <p:nvPr/>
          </p:nvCxnSpPr>
          <p:spPr>
            <a:xfrm>
              <a:off x="0" y="1910725"/>
              <a:ext cx="3894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35"/>
            <p:cNvCxnSpPr/>
            <p:nvPr/>
          </p:nvCxnSpPr>
          <p:spPr>
            <a:xfrm>
              <a:off x="0" y="2064625"/>
              <a:ext cx="3894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35"/>
            <p:cNvCxnSpPr/>
            <p:nvPr/>
          </p:nvCxnSpPr>
          <p:spPr>
            <a:xfrm>
              <a:off x="0" y="2218525"/>
              <a:ext cx="3894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1" name="Google Shape;361;p35"/>
          <p:cNvSpPr/>
          <p:nvPr/>
        </p:nvSpPr>
        <p:spPr>
          <a:xfrm>
            <a:off x="1700025" y="539375"/>
            <a:ext cx="264000" cy="264000"/>
          </a:xfrm>
          <a:prstGeom prst="star12">
            <a:avLst>
              <a:gd fmla="val 2327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5"/>
          <p:cNvSpPr/>
          <p:nvPr/>
        </p:nvSpPr>
        <p:spPr>
          <a:xfrm>
            <a:off x="5083777" y="3638723"/>
            <a:ext cx="239041" cy="604157"/>
          </a:xfrm>
          <a:custGeom>
            <a:rect b="b" l="l" r="r" t="t"/>
            <a:pathLst>
              <a:path extrusionOk="0" h="29123" w="11527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3" name="Google Shape;363;p35"/>
          <p:cNvCxnSpPr/>
          <p:nvPr/>
        </p:nvCxnSpPr>
        <p:spPr>
          <a:xfrm>
            <a:off x="4818900" y="3714388"/>
            <a:ext cx="0" cy="50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35"/>
          <p:cNvCxnSpPr/>
          <p:nvPr/>
        </p:nvCxnSpPr>
        <p:spPr>
          <a:xfrm>
            <a:off x="4917675" y="3714388"/>
            <a:ext cx="0" cy="50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35"/>
          <p:cNvCxnSpPr/>
          <p:nvPr/>
        </p:nvCxnSpPr>
        <p:spPr>
          <a:xfrm>
            <a:off x="6759175" y="3714388"/>
            <a:ext cx="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5"/>
          <p:cNvCxnSpPr/>
          <p:nvPr/>
        </p:nvCxnSpPr>
        <p:spPr>
          <a:xfrm>
            <a:off x="8473675" y="3714388"/>
            <a:ext cx="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35"/>
          <p:cNvSpPr/>
          <p:nvPr/>
        </p:nvSpPr>
        <p:spPr>
          <a:xfrm>
            <a:off x="5815238" y="3887325"/>
            <a:ext cx="133375" cy="355550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5"/>
          <p:cNvSpPr/>
          <p:nvPr/>
        </p:nvSpPr>
        <p:spPr>
          <a:xfrm>
            <a:off x="6113838" y="3714400"/>
            <a:ext cx="480125" cy="409850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5"/>
          <p:cNvSpPr/>
          <p:nvPr/>
        </p:nvSpPr>
        <p:spPr>
          <a:xfrm>
            <a:off x="6977025" y="4074625"/>
            <a:ext cx="129500" cy="347000"/>
          </a:xfrm>
          <a:custGeom>
            <a:rect b="b" l="l" r="r" t="t"/>
            <a:pathLst>
              <a:path extrusionOk="0" h="13880" w="518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5"/>
          <p:cNvSpPr/>
          <p:nvPr/>
        </p:nvSpPr>
        <p:spPr>
          <a:xfrm>
            <a:off x="7254200" y="3741463"/>
            <a:ext cx="272975" cy="355725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" name="Google Shape;371;p35"/>
          <p:cNvCxnSpPr/>
          <p:nvPr/>
        </p:nvCxnSpPr>
        <p:spPr>
          <a:xfrm>
            <a:off x="6886225" y="4370350"/>
            <a:ext cx="28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" name="Google Shape;372;p35"/>
          <p:cNvSpPr/>
          <p:nvPr/>
        </p:nvSpPr>
        <p:spPr>
          <a:xfrm>
            <a:off x="7628150" y="3579638"/>
            <a:ext cx="272975" cy="355725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5"/>
          <p:cNvSpPr/>
          <p:nvPr/>
        </p:nvSpPr>
        <p:spPr>
          <a:xfrm>
            <a:off x="8002100" y="3579638"/>
            <a:ext cx="272975" cy="355725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5"/>
          <p:cNvSpPr/>
          <p:nvPr/>
        </p:nvSpPr>
        <p:spPr>
          <a:xfrm>
            <a:off x="8593950" y="3887313"/>
            <a:ext cx="133375" cy="355550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5"/>
          <p:cNvSpPr/>
          <p:nvPr/>
        </p:nvSpPr>
        <p:spPr>
          <a:xfrm>
            <a:off x="8847588" y="3748901"/>
            <a:ext cx="133375" cy="355550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6" name="Google Shape;376;p35"/>
          <p:cNvCxnSpPr/>
          <p:nvPr/>
        </p:nvCxnSpPr>
        <p:spPr>
          <a:xfrm>
            <a:off x="1834400" y="3714388"/>
            <a:ext cx="0" cy="5079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" name="Google Shape;377;p35"/>
          <p:cNvSpPr/>
          <p:nvPr/>
        </p:nvSpPr>
        <p:spPr>
          <a:xfrm>
            <a:off x="5557538" y="3763025"/>
            <a:ext cx="133375" cy="355550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35"/>
          <p:cNvGrpSpPr/>
          <p:nvPr/>
        </p:nvGrpSpPr>
        <p:grpSpPr>
          <a:xfrm>
            <a:off x="7106527" y="236125"/>
            <a:ext cx="1816103" cy="1008300"/>
            <a:chOff x="7106527" y="236125"/>
            <a:chExt cx="1816103" cy="1008300"/>
          </a:xfrm>
        </p:grpSpPr>
        <p:sp>
          <p:nvSpPr>
            <p:cNvPr id="379" name="Google Shape;379;p35"/>
            <p:cNvSpPr/>
            <p:nvPr/>
          </p:nvSpPr>
          <p:spPr>
            <a:xfrm>
              <a:off x="7106527" y="236125"/>
              <a:ext cx="1008300" cy="10083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7914329" y="236125"/>
              <a:ext cx="1008300" cy="10083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1" name="Google Shape;381;p35"/>
          <p:cNvSpPr/>
          <p:nvPr/>
        </p:nvSpPr>
        <p:spPr>
          <a:xfrm>
            <a:off x="8294238" y="562413"/>
            <a:ext cx="272975" cy="355725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5"/>
          <p:cNvSpPr/>
          <p:nvPr/>
        </p:nvSpPr>
        <p:spPr>
          <a:xfrm>
            <a:off x="271869" y="4577180"/>
            <a:ext cx="162761" cy="411290"/>
          </a:xfrm>
          <a:custGeom>
            <a:rect b="b" l="l" r="r" t="t"/>
            <a:pathLst>
              <a:path extrusionOk="0" h="29123" w="11527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4"/>
          <p:cNvSpPr txBox="1"/>
          <p:nvPr>
            <p:ph type="title"/>
          </p:nvPr>
        </p:nvSpPr>
        <p:spPr>
          <a:xfrm>
            <a:off x="2357240" y="2308050"/>
            <a:ext cx="33615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Hipótese </a:t>
            </a:r>
            <a:endParaRPr sz="3600"/>
          </a:p>
        </p:txBody>
      </p:sp>
      <p:sp>
        <p:nvSpPr>
          <p:cNvPr id="588" name="Google Shape;588;p44"/>
          <p:cNvSpPr/>
          <p:nvPr/>
        </p:nvSpPr>
        <p:spPr>
          <a:xfrm>
            <a:off x="8724374" y="159170"/>
            <a:ext cx="133302" cy="404061"/>
          </a:xfrm>
          <a:custGeom>
            <a:rect b="b" l="l" r="r" t="t"/>
            <a:pathLst>
              <a:path extrusionOk="0" h="11479" w="3787">
                <a:moveTo>
                  <a:pt x="3144" y="3918"/>
                </a:moveTo>
                <a:lnTo>
                  <a:pt x="3144" y="6561"/>
                </a:lnTo>
                <a:lnTo>
                  <a:pt x="644" y="7311"/>
                </a:lnTo>
                <a:lnTo>
                  <a:pt x="644" y="4763"/>
                </a:lnTo>
                <a:lnTo>
                  <a:pt x="3144" y="3918"/>
                </a:lnTo>
                <a:close/>
                <a:moveTo>
                  <a:pt x="1" y="1"/>
                </a:moveTo>
                <a:lnTo>
                  <a:pt x="1" y="7513"/>
                </a:lnTo>
                <a:lnTo>
                  <a:pt x="1" y="8859"/>
                </a:lnTo>
                <a:lnTo>
                  <a:pt x="1" y="9002"/>
                </a:lnTo>
                <a:lnTo>
                  <a:pt x="501" y="8859"/>
                </a:lnTo>
                <a:lnTo>
                  <a:pt x="644" y="8859"/>
                </a:lnTo>
                <a:lnTo>
                  <a:pt x="644" y="8811"/>
                </a:lnTo>
                <a:lnTo>
                  <a:pt x="3144" y="8025"/>
                </a:lnTo>
                <a:lnTo>
                  <a:pt x="3144" y="11478"/>
                </a:lnTo>
                <a:lnTo>
                  <a:pt x="3787" y="11478"/>
                </a:lnTo>
                <a:lnTo>
                  <a:pt x="3787" y="7823"/>
                </a:lnTo>
                <a:lnTo>
                  <a:pt x="3787" y="6382"/>
                </a:lnTo>
                <a:lnTo>
                  <a:pt x="3787" y="3703"/>
                </a:lnTo>
                <a:lnTo>
                  <a:pt x="3787" y="2620"/>
                </a:lnTo>
                <a:lnTo>
                  <a:pt x="3787" y="2263"/>
                </a:lnTo>
                <a:lnTo>
                  <a:pt x="655" y="3287"/>
                </a:lnTo>
                <a:lnTo>
                  <a:pt x="65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9" name="Google Shape;589;p44"/>
          <p:cNvGrpSpPr/>
          <p:nvPr/>
        </p:nvGrpSpPr>
        <p:grpSpPr>
          <a:xfrm>
            <a:off x="713400" y="1684911"/>
            <a:ext cx="5005340" cy="485108"/>
            <a:chOff x="0" y="1756825"/>
            <a:chExt cx="3894600" cy="461700"/>
          </a:xfrm>
        </p:grpSpPr>
        <p:cxnSp>
          <p:nvCxnSpPr>
            <p:cNvPr id="590" name="Google Shape;590;p44"/>
            <p:cNvCxnSpPr/>
            <p:nvPr/>
          </p:nvCxnSpPr>
          <p:spPr>
            <a:xfrm>
              <a:off x="0" y="1756825"/>
              <a:ext cx="3894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44"/>
            <p:cNvCxnSpPr/>
            <p:nvPr/>
          </p:nvCxnSpPr>
          <p:spPr>
            <a:xfrm>
              <a:off x="0" y="1910725"/>
              <a:ext cx="3894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44"/>
            <p:cNvCxnSpPr/>
            <p:nvPr/>
          </p:nvCxnSpPr>
          <p:spPr>
            <a:xfrm>
              <a:off x="0" y="2064625"/>
              <a:ext cx="3894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44"/>
            <p:cNvCxnSpPr/>
            <p:nvPr/>
          </p:nvCxnSpPr>
          <p:spPr>
            <a:xfrm>
              <a:off x="0" y="2218525"/>
              <a:ext cx="3894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94" name="Google Shape;594;p44"/>
          <p:cNvCxnSpPr/>
          <p:nvPr/>
        </p:nvCxnSpPr>
        <p:spPr>
          <a:xfrm>
            <a:off x="713400" y="1673813"/>
            <a:ext cx="0" cy="50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44"/>
          <p:cNvCxnSpPr/>
          <p:nvPr/>
        </p:nvCxnSpPr>
        <p:spPr>
          <a:xfrm>
            <a:off x="812175" y="1673813"/>
            <a:ext cx="0" cy="50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44"/>
          <p:cNvCxnSpPr/>
          <p:nvPr/>
        </p:nvCxnSpPr>
        <p:spPr>
          <a:xfrm>
            <a:off x="2653675" y="1673813"/>
            <a:ext cx="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44"/>
          <p:cNvCxnSpPr/>
          <p:nvPr/>
        </p:nvCxnSpPr>
        <p:spPr>
          <a:xfrm>
            <a:off x="4368175" y="1673813"/>
            <a:ext cx="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8" name="Google Shape;598;p44"/>
          <p:cNvSpPr/>
          <p:nvPr/>
        </p:nvSpPr>
        <p:spPr>
          <a:xfrm>
            <a:off x="2834500" y="1694228"/>
            <a:ext cx="133375" cy="355550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4"/>
          <p:cNvSpPr/>
          <p:nvPr/>
        </p:nvSpPr>
        <p:spPr>
          <a:xfrm>
            <a:off x="1269138" y="1666769"/>
            <a:ext cx="480125" cy="409850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4"/>
          <p:cNvSpPr/>
          <p:nvPr/>
        </p:nvSpPr>
        <p:spPr>
          <a:xfrm>
            <a:off x="2297050" y="2027272"/>
            <a:ext cx="129500" cy="347000"/>
          </a:xfrm>
          <a:custGeom>
            <a:rect b="b" l="l" r="r" t="t"/>
            <a:pathLst>
              <a:path extrusionOk="0" h="13880" w="518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4"/>
          <p:cNvSpPr/>
          <p:nvPr/>
        </p:nvSpPr>
        <p:spPr>
          <a:xfrm>
            <a:off x="3148700" y="1539075"/>
            <a:ext cx="272975" cy="355725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2" name="Google Shape;602;p44"/>
          <p:cNvCxnSpPr/>
          <p:nvPr/>
        </p:nvCxnSpPr>
        <p:spPr>
          <a:xfrm>
            <a:off x="2206250" y="2322997"/>
            <a:ext cx="28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44"/>
          <p:cNvSpPr/>
          <p:nvPr/>
        </p:nvSpPr>
        <p:spPr>
          <a:xfrm>
            <a:off x="4488450" y="1846738"/>
            <a:ext cx="133375" cy="355550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4"/>
          <p:cNvSpPr/>
          <p:nvPr/>
        </p:nvSpPr>
        <p:spPr>
          <a:xfrm>
            <a:off x="5361950" y="1708326"/>
            <a:ext cx="133375" cy="355550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4"/>
          <p:cNvSpPr/>
          <p:nvPr/>
        </p:nvSpPr>
        <p:spPr>
          <a:xfrm>
            <a:off x="2005925" y="1569928"/>
            <a:ext cx="133375" cy="355550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4"/>
          <p:cNvSpPr/>
          <p:nvPr/>
        </p:nvSpPr>
        <p:spPr>
          <a:xfrm>
            <a:off x="4742088" y="1512013"/>
            <a:ext cx="480125" cy="409850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4"/>
          <p:cNvSpPr/>
          <p:nvPr/>
        </p:nvSpPr>
        <p:spPr>
          <a:xfrm>
            <a:off x="6184824" y="1793700"/>
            <a:ext cx="1556400" cy="15561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4"/>
          <p:cNvSpPr txBox="1"/>
          <p:nvPr>
            <p:ph idx="2" type="title"/>
          </p:nvPr>
        </p:nvSpPr>
        <p:spPr>
          <a:xfrm>
            <a:off x="6283375" y="2202301"/>
            <a:ext cx="13593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609" name="Google Shape;609;p44"/>
          <p:cNvGrpSpPr/>
          <p:nvPr/>
        </p:nvGrpSpPr>
        <p:grpSpPr>
          <a:xfrm>
            <a:off x="925269" y="1793747"/>
            <a:ext cx="230791" cy="268154"/>
            <a:chOff x="-2327975" y="4306900"/>
            <a:chExt cx="292325" cy="339650"/>
          </a:xfrm>
        </p:grpSpPr>
        <p:sp>
          <p:nvSpPr>
            <p:cNvPr id="610" name="Google Shape;610;p44"/>
            <p:cNvSpPr/>
            <p:nvPr/>
          </p:nvSpPr>
          <p:spPr>
            <a:xfrm>
              <a:off x="-2083300" y="4344125"/>
              <a:ext cx="47650" cy="4765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77"/>
                    <a:pt x="429" y="1905"/>
                    <a:pt x="953" y="1905"/>
                  </a:cubicBezTo>
                  <a:cubicBezTo>
                    <a:pt x="1477" y="1905"/>
                    <a:pt x="1905" y="1477"/>
                    <a:pt x="1905" y="953"/>
                  </a:cubicBezTo>
                  <a:cubicBezTo>
                    <a:pt x="1905" y="429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-2083300" y="4442050"/>
              <a:ext cx="47650" cy="4765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77"/>
                    <a:pt x="429" y="1905"/>
                    <a:pt x="953" y="1905"/>
                  </a:cubicBezTo>
                  <a:cubicBezTo>
                    <a:pt x="1477" y="1905"/>
                    <a:pt x="1905" y="1477"/>
                    <a:pt x="1905" y="953"/>
                  </a:cubicBezTo>
                  <a:cubicBezTo>
                    <a:pt x="1905" y="429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-2327975" y="4306900"/>
              <a:ext cx="249150" cy="339650"/>
            </a:xfrm>
            <a:custGeom>
              <a:rect b="b" l="l" r="r" t="t"/>
              <a:pathLst>
                <a:path extrusionOk="0" h="13586" w="9966">
                  <a:moveTo>
                    <a:pt x="3971" y="0"/>
                  </a:moveTo>
                  <a:cubicBezTo>
                    <a:pt x="3938" y="0"/>
                    <a:pt x="3904" y="1"/>
                    <a:pt x="3870" y="1"/>
                  </a:cubicBezTo>
                  <a:cubicBezTo>
                    <a:pt x="3870" y="1"/>
                    <a:pt x="250" y="394"/>
                    <a:pt x="548" y="3847"/>
                  </a:cubicBezTo>
                  <a:cubicBezTo>
                    <a:pt x="548" y="4751"/>
                    <a:pt x="1286" y="5490"/>
                    <a:pt x="2203" y="5490"/>
                  </a:cubicBezTo>
                  <a:cubicBezTo>
                    <a:pt x="3108" y="5490"/>
                    <a:pt x="3846" y="4751"/>
                    <a:pt x="3846" y="3847"/>
                  </a:cubicBezTo>
                  <a:cubicBezTo>
                    <a:pt x="3846" y="3108"/>
                    <a:pt x="3370" y="2489"/>
                    <a:pt x="2703" y="2275"/>
                  </a:cubicBezTo>
                  <a:cubicBezTo>
                    <a:pt x="2703" y="2275"/>
                    <a:pt x="3484" y="1649"/>
                    <a:pt x="4395" y="1649"/>
                  </a:cubicBezTo>
                  <a:cubicBezTo>
                    <a:pt x="4977" y="1649"/>
                    <a:pt x="5612" y="1904"/>
                    <a:pt x="6132" y="2739"/>
                  </a:cubicBezTo>
                  <a:cubicBezTo>
                    <a:pt x="7452" y="4892"/>
                    <a:pt x="6217" y="10100"/>
                    <a:pt x="16" y="13577"/>
                  </a:cubicBezTo>
                  <a:lnTo>
                    <a:pt x="16" y="13577"/>
                  </a:lnTo>
                  <a:cubicBezTo>
                    <a:pt x="109" y="13530"/>
                    <a:pt x="285" y="13522"/>
                    <a:pt x="473" y="13522"/>
                  </a:cubicBezTo>
                  <a:cubicBezTo>
                    <a:pt x="578" y="13522"/>
                    <a:pt x="686" y="13524"/>
                    <a:pt x="786" y="13524"/>
                  </a:cubicBezTo>
                  <a:cubicBezTo>
                    <a:pt x="910" y="13524"/>
                    <a:pt x="1021" y="13520"/>
                    <a:pt x="1096" y="13503"/>
                  </a:cubicBezTo>
                  <a:cubicBezTo>
                    <a:pt x="2215" y="13264"/>
                    <a:pt x="3251" y="12621"/>
                    <a:pt x="4144" y="11943"/>
                  </a:cubicBezTo>
                  <a:cubicBezTo>
                    <a:pt x="6965" y="9812"/>
                    <a:pt x="9966" y="7204"/>
                    <a:pt x="9085" y="3263"/>
                  </a:cubicBezTo>
                  <a:cubicBezTo>
                    <a:pt x="8592" y="799"/>
                    <a:pt x="6261" y="0"/>
                    <a:pt x="3971" y="0"/>
                  </a:cubicBezTo>
                  <a:close/>
                  <a:moveTo>
                    <a:pt x="16" y="13577"/>
                  </a:moveTo>
                  <a:lnTo>
                    <a:pt x="16" y="13577"/>
                  </a:lnTo>
                  <a:cubicBezTo>
                    <a:pt x="11" y="13580"/>
                    <a:pt x="5" y="13583"/>
                    <a:pt x="0" y="13586"/>
                  </a:cubicBezTo>
                  <a:cubicBezTo>
                    <a:pt x="6" y="13583"/>
                    <a:pt x="11" y="13580"/>
                    <a:pt x="16" y="135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44"/>
          <p:cNvSpPr/>
          <p:nvPr/>
        </p:nvSpPr>
        <p:spPr>
          <a:xfrm>
            <a:off x="3594388" y="1705253"/>
            <a:ext cx="129500" cy="347000"/>
          </a:xfrm>
          <a:custGeom>
            <a:rect b="b" l="l" r="r" t="t"/>
            <a:pathLst>
              <a:path extrusionOk="0" h="13880" w="518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4"/>
          <p:cNvSpPr/>
          <p:nvPr/>
        </p:nvSpPr>
        <p:spPr>
          <a:xfrm>
            <a:off x="3909550" y="1860761"/>
            <a:ext cx="272975" cy="355725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5" name="Google Shape;615;p44"/>
          <p:cNvGrpSpPr/>
          <p:nvPr/>
        </p:nvGrpSpPr>
        <p:grpSpPr>
          <a:xfrm>
            <a:off x="2495461" y="993929"/>
            <a:ext cx="480141" cy="369253"/>
            <a:chOff x="2646203" y="919650"/>
            <a:chExt cx="673315" cy="517886"/>
          </a:xfrm>
        </p:grpSpPr>
        <p:sp>
          <p:nvSpPr>
            <p:cNvPr id="616" name="Google Shape;616;p44"/>
            <p:cNvSpPr/>
            <p:nvPr/>
          </p:nvSpPr>
          <p:spPr>
            <a:xfrm>
              <a:off x="3067370" y="991089"/>
              <a:ext cx="252147" cy="328583"/>
            </a:xfrm>
            <a:custGeom>
              <a:rect b="b" l="l" r="r" t="t"/>
              <a:pathLst>
                <a:path extrusionOk="0" h="14229" w="10919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2646203" y="1120551"/>
              <a:ext cx="118298" cy="316984"/>
            </a:xfrm>
            <a:custGeom>
              <a:rect b="b" l="l" r="r" t="t"/>
              <a:pathLst>
                <a:path extrusionOk="0" h="13880" w="5180">
                  <a:moveTo>
                    <a:pt x="3989" y="10644"/>
                  </a:moveTo>
                  <a:cubicBezTo>
                    <a:pt x="4365" y="10644"/>
                    <a:pt x="4641" y="10748"/>
                    <a:pt x="4739" y="10955"/>
                  </a:cubicBezTo>
                  <a:cubicBezTo>
                    <a:pt x="4965" y="11419"/>
                    <a:pt x="4263" y="12229"/>
                    <a:pt x="3167" y="12764"/>
                  </a:cubicBezTo>
                  <a:cubicBezTo>
                    <a:pt x="2574" y="13058"/>
                    <a:pt x="1984" y="13208"/>
                    <a:pt x="1533" y="13208"/>
                  </a:cubicBezTo>
                  <a:cubicBezTo>
                    <a:pt x="1160" y="13208"/>
                    <a:pt x="882" y="13105"/>
                    <a:pt x="774" y="12895"/>
                  </a:cubicBezTo>
                  <a:cubicBezTo>
                    <a:pt x="548" y="12431"/>
                    <a:pt x="1250" y="11633"/>
                    <a:pt x="2346" y="11098"/>
                  </a:cubicBezTo>
                  <a:cubicBezTo>
                    <a:pt x="2948" y="10793"/>
                    <a:pt x="3540" y="10644"/>
                    <a:pt x="3989" y="10644"/>
                  </a:cubicBezTo>
                  <a:close/>
                  <a:moveTo>
                    <a:pt x="4548" y="1"/>
                  </a:moveTo>
                  <a:lnTo>
                    <a:pt x="4548" y="10264"/>
                  </a:lnTo>
                  <a:cubicBezTo>
                    <a:pt x="4256" y="10050"/>
                    <a:pt x="3862" y="9940"/>
                    <a:pt x="3423" y="9940"/>
                  </a:cubicBezTo>
                  <a:cubicBezTo>
                    <a:pt x="2934" y="9940"/>
                    <a:pt x="2390" y="10077"/>
                    <a:pt x="1869" y="10359"/>
                  </a:cubicBezTo>
                  <a:cubicBezTo>
                    <a:pt x="631" y="11038"/>
                    <a:pt x="0" y="12264"/>
                    <a:pt x="476" y="13133"/>
                  </a:cubicBezTo>
                  <a:cubicBezTo>
                    <a:pt x="745" y="13622"/>
                    <a:pt x="1319" y="13880"/>
                    <a:pt x="1992" y="13880"/>
                  </a:cubicBezTo>
                  <a:cubicBezTo>
                    <a:pt x="2484" y="13880"/>
                    <a:pt x="3030" y="13742"/>
                    <a:pt x="3548" y="13455"/>
                  </a:cubicBezTo>
                  <a:cubicBezTo>
                    <a:pt x="4525" y="12943"/>
                    <a:pt x="5096" y="12074"/>
                    <a:pt x="5096" y="11312"/>
                  </a:cubicBezTo>
                  <a:lnTo>
                    <a:pt x="5179" y="11312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2878701" y="919650"/>
              <a:ext cx="118250" cy="315195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44"/>
          <p:cNvSpPr txBox="1"/>
          <p:nvPr>
            <p:ph idx="1" type="subTitle"/>
          </p:nvPr>
        </p:nvSpPr>
        <p:spPr>
          <a:xfrm>
            <a:off x="782438" y="3108450"/>
            <a:ext cx="50055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Artistas com um maior número de músicas no Spotify têm mais streams.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5"/>
          <p:cNvSpPr/>
          <p:nvPr/>
        </p:nvSpPr>
        <p:spPr>
          <a:xfrm>
            <a:off x="582123" y="749328"/>
            <a:ext cx="353900" cy="302059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5"/>
          <p:cNvSpPr/>
          <p:nvPr/>
        </p:nvSpPr>
        <p:spPr>
          <a:xfrm>
            <a:off x="1013699" y="422540"/>
            <a:ext cx="114462" cy="305097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45"/>
          <p:cNvGrpSpPr/>
          <p:nvPr/>
        </p:nvGrpSpPr>
        <p:grpSpPr>
          <a:xfrm>
            <a:off x="359836" y="683817"/>
            <a:ext cx="167327" cy="194484"/>
            <a:chOff x="-2327975" y="4306900"/>
            <a:chExt cx="292325" cy="339650"/>
          </a:xfrm>
        </p:grpSpPr>
        <p:sp>
          <p:nvSpPr>
            <p:cNvPr id="627" name="Google Shape;627;p45"/>
            <p:cNvSpPr/>
            <p:nvPr/>
          </p:nvSpPr>
          <p:spPr>
            <a:xfrm>
              <a:off x="-2083300" y="4344125"/>
              <a:ext cx="47650" cy="4765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77"/>
                    <a:pt x="429" y="1905"/>
                    <a:pt x="953" y="1905"/>
                  </a:cubicBezTo>
                  <a:cubicBezTo>
                    <a:pt x="1477" y="1905"/>
                    <a:pt x="1905" y="1477"/>
                    <a:pt x="1905" y="953"/>
                  </a:cubicBezTo>
                  <a:cubicBezTo>
                    <a:pt x="1905" y="429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5"/>
            <p:cNvSpPr/>
            <p:nvPr/>
          </p:nvSpPr>
          <p:spPr>
            <a:xfrm>
              <a:off x="-2083300" y="4442050"/>
              <a:ext cx="47650" cy="4765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77"/>
                    <a:pt x="429" y="1905"/>
                    <a:pt x="953" y="1905"/>
                  </a:cubicBezTo>
                  <a:cubicBezTo>
                    <a:pt x="1477" y="1905"/>
                    <a:pt x="1905" y="1477"/>
                    <a:pt x="1905" y="953"/>
                  </a:cubicBezTo>
                  <a:cubicBezTo>
                    <a:pt x="1905" y="429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5"/>
            <p:cNvSpPr/>
            <p:nvPr/>
          </p:nvSpPr>
          <p:spPr>
            <a:xfrm>
              <a:off x="-2327975" y="4306900"/>
              <a:ext cx="249150" cy="339650"/>
            </a:xfrm>
            <a:custGeom>
              <a:rect b="b" l="l" r="r" t="t"/>
              <a:pathLst>
                <a:path extrusionOk="0" h="13586" w="9966">
                  <a:moveTo>
                    <a:pt x="3971" y="0"/>
                  </a:moveTo>
                  <a:cubicBezTo>
                    <a:pt x="3938" y="0"/>
                    <a:pt x="3904" y="1"/>
                    <a:pt x="3870" y="1"/>
                  </a:cubicBezTo>
                  <a:cubicBezTo>
                    <a:pt x="3870" y="1"/>
                    <a:pt x="250" y="394"/>
                    <a:pt x="548" y="3847"/>
                  </a:cubicBezTo>
                  <a:cubicBezTo>
                    <a:pt x="548" y="4751"/>
                    <a:pt x="1286" y="5490"/>
                    <a:pt x="2203" y="5490"/>
                  </a:cubicBezTo>
                  <a:cubicBezTo>
                    <a:pt x="3108" y="5490"/>
                    <a:pt x="3846" y="4751"/>
                    <a:pt x="3846" y="3847"/>
                  </a:cubicBezTo>
                  <a:cubicBezTo>
                    <a:pt x="3846" y="3108"/>
                    <a:pt x="3370" y="2489"/>
                    <a:pt x="2703" y="2275"/>
                  </a:cubicBezTo>
                  <a:cubicBezTo>
                    <a:pt x="2703" y="2275"/>
                    <a:pt x="3484" y="1649"/>
                    <a:pt x="4395" y="1649"/>
                  </a:cubicBezTo>
                  <a:cubicBezTo>
                    <a:pt x="4977" y="1649"/>
                    <a:pt x="5612" y="1904"/>
                    <a:pt x="6132" y="2739"/>
                  </a:cubicBezTo>
                  <a:cubicBezTo>
                    <a:pt x="7452" y="4892"/>
                    <a:pt x="6217" y="10100"/>
                    <a:pt x="16" y="13577"/>
                  </a:cubicBezTo>
                  <a:lnTo>
                    <a:pt x="16" y="13577"/>
                  </a:lnTo>
                  <a:cubicBezTo>
                    <a:pt x="109" y="13530"/>
                    <a:pt x="285" y="13522"/>
                    <a:pt x="473" y="13522"/>
                  </a:cubicBezTo>
                  <a:cubicBezTo>
                    <a:pt x="578" y="13522"/>
                    <a:pt x="686" y="13524"/>
                    <a:pt x="786" y="13524"/>
                  </a:cubicBezTo>
                  <a:cubicBezTo>
                    <a:pt x="910" y="13524"/>
                    <a:pt x="1021" y="13520"/>
                    <a:pt x="1096" y="13503"/>
                  </a:cubicBezTo>
                  <a:cubicBezTo>
                    <a:pt x="2215" y="13264"/>
                    <a:pt x="3251" y="12621"/>
                    <a:pt x="4144" y="11943"/>
                  </a:cubicBezTo>
                  <a:cubicBezTo>
                    <a:pt x="6965" y="9812"/>
                    <a:pt x="9966" y="7204"/>
                    <a:pt x="9085" y="3263"/>
                  </a:cubicBezTo>
                  <a:cubicBezTo>
                    <a:pt x="8592" y="799"/>
                    <a:pt x="6261" y="0"/>
                    <a:pt x="3971" y="0"/>
                  </a:cubicBezTo>
                  <a:close/>
                  <a:moveTo>
                    <a:pt x="16" y="13577"/>
                  </a:moveTo>
                  <a:lnTo>
                    <a:pt x="16" y="13577"/>
                  </a:lnTo>
                  <a:cubicBezTo>
                    <a:pt x="11" y="13580"/>
                    <a:pt x="5" y="13583"/>
                    <a:pt x="0" y="13586"/>
                  </a:cubicBezTo>
                  <a:cubicBezTo>
                    <a:pt x="6" y="13583"/>
                    <a:pt x="11" y="13580"/>
                    <a:pt x="16" y="135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0" name="Google Shape;630;p45"/>
          <p:cNvSpPr/>
          <p:nvPr/>
        </p:nvSpPr>
        <p:spPr>
          <a:xfrm>
            <a:off x="8083129" y="470868"/>
            <a:ext cx="197033" cy="256762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5"/>
          <p:cNvSpPr/>
          <p:nvPr/>
        </p:nvSpPr>
        <p:spPr>
          <a:xfrm>
            <a:off x="8350694" y="636715"/>
            <a:ext cx="93123" cy="249528"/>
          </a:xfrm>
          <a:custGeom>
            <a:rect b="b" l="l" r="r" t="t"/>
            <a:pathLst>
              <a:path extrusionOk="0" h="13880" w="518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5"/>
          <p:cNvSpPr/>
          <p:nvPr/>
        </p:nvSpPr>
        <p:spPr>
          <a:xfrm>
            <a:off x="8611468" y="636715"/>
            <a:ext cx="93123" cy="249528"/>
          </a:xfrm>
          <a:custGeom>
            <a:rect b="b" l="l" r="r" t="t"/>
            <a:pathLst>
              <a:path extrusionOk="0" h="13880" w="518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3" name="Google Shape;63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76" y="1155875"/>
            <a:ext cx="4717100" cy="3772001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45"/>
          <p:cNvSpPr txBox="1"/>
          <p:nvPr/>
        </p:nvSpPr>
        <p:spPr>
          <a:xfrm>
            <a:off x="5502900" y="1198025"/>
            <a:ext cx="3201600" cy="21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Esta análise confirma a observação de que à medida que o número de músicas de um artista aumenta, também aumenta o número total de streams. Esta tendência é representada visualmente no gráfico de dispersão pela inclinação ascendente da linha de tendência.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35" name="Google Shape;635;p45"/>
          <p:cNvSpPr txBox="1"/>
          <p:nvPr/>
        </p:nvSpPr>
        <p:spPr>
          <a:xfrm>
            <a:off x="2784675" y="469275"/>
            <a:ext cx="3109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Hipótese confirmada!</a:t>
            </a:r>
            <a:r>
              <a:rPr i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6"/>
          <p:cNvSpPr/>
          <p:nvPr/>
        </p:nvSpPr>
        <p:spPr>
          <a:xfrm>
            <a:off x="1327799" y="1793700"/>
            <a:ext cx="1556400" cy="15561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6"/>
          <p:cNvSpPr txBox="1"/>
          <p:nvPr>
            <p:ph idx="2" type="title"/>
          </p:nvPr>
        </p:nvSpPr>
        <p:spPr>
          <a:xfrm>
            <a:off x="3410900" y="2381050"/>
            <a:ext cx="44922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Hipótese </a:t>
            </a:r>
            <a:endParaRPr sz="4600"/>
          </a:p>
        </p:txBody>
      </p:sp>
      <p:sp>
        <p:nvSpPr>
          <p:cNvPr id="642" name="Google Shape;642;p46"/>
          <p:cNvSpPr txBox="1"/>
          <p:nvPr>
            <p:ph type="title"/>
          </p:nvPr>
        </p:nvSpPr>
        <p:spPr>
          <a:xfrm>
            <a:off x="1449600" y="2109738"/>
            <a:ext cx="1234500" cy="9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643" name="Google Shape;643;p46"/>
          <p:cNvGrpSpPr/>
          <p:nvPr/>
        </p:nvGrpSpPr>
        <p:grpSpPr>
          <a:xfrm>
            <a:off x="3399675" y="1685061"/>
            <a:ext cx="5744146" cy="485108"/>
            <a:chOff x="0" y="1756825"/>
            <a:chExt cx="3894600" cy="461700"/>
          </a:xfrm>
        </p:grpSpPr>
        <p:cxnSp>
          <p:nvCxnSpPr>
            <p:cNvPr id="644" name="Google Shape;644;p46"/>
            <p:cNvCxnSpPr/>
            <p:nvPr/>
          </p:nvCxnSpPr>
          <p:spPr>
            <a:xfrm>
              <a:off x="0" y="1756825"/>
              <a:ext cx="3894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46"/>
            <p:cNvCxnSpPr/>
            <p:nvPr/>
          </p:nvCxnSpPr>
          <p:spPr>
            <a:xfrm>
              <a:off x="0" y="1910725"/>
              <a:ext cx="3894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46"/>
            <p:cNvCxnSpPr/>
            <p:nvPr/>
          </p:nvCxnSpPr>
          <p:spPr>
            <a:xfrm>
              <a:off x="0" y="2064625"/>
              <a:ext cx="3894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46"/>
            <p:cNvCxnSpPr/>
            <p:nvPr/>
          </p:nvCxnSpPr>
          <p:spPr>
            <a:xfrm>
              <a:off x="0" y="2218525"/>
              <a:ext cx="3894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8" name="Google Shape;648;p46"/>
          <p:cNvSpPr/>
          <p:nvPr/>
        </p:nvSpPr>
        <p:spPr>
          <a:xfrm>
            <a:off x="3664552" y="1598148"/>
            <a:ext cx="239041" cy="604157"/>
          </a:xfrm>
          <a:custGeom>
            <a:rect b="b" l="l" r="r" t="t"/>
            <a:pathLst>
              <a:path extrusionOk="0" h="29123" w="11527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9" name="Google Shape;649;p46"/>
          <p:cNvCxnSpPr/>
          <p:nvPr/>
        </p:nvCxnSpPr>
        <p:spPr>
          <a:xfrm>
            <a:off x="3399675" y="1673813"/>
            <a:ext cx="0" cy="50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46"/>
          <p:cNvCxnSpPr/>
          <p:nvPr/>
        </p:nvCxnSpPr>
        <p:spPr>
          <a:xfrm>
            <a:off x="3498450" y="1673813"/>
            <a:ext cx="0" cy="50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46"/>
          <p:cNvCxnSpPr/>
          <p:nvPr/>
        </p:nvCxnSpPr>
        <p:spPr>
          <a:xfrm>
            <a:off x="5339950" y="1673813"/>
            <a:ext cx="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46"/>
          <p:cNvCxnSpPr/>
          <p:nvPr/>
        </p:nvCxnSpPr>
        <p:spPr>
          <a:xfrm>
            <a:off x="7054450" y="1673813"/>
            <a:ext cx="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3" name="Google Shape;653;p46"/>
          <p:cNvSpPr/>
          <p:nvPr/>
        </p:nvSpPr>
        <p:spPr>
          <a:xfrm>
            <a:off x="4396013" y="1846750"/>
            <a:ext cx="133375" cy="355550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46"/>
          <p:cNvSpPr/>
          <p:nvPr/>
        </p:nvSpPr>
        <p:spPr>
          <a:xfrm>
            <a:off x="4694613" y="1673825"/>
            <a:ext cx="480125" cy="409850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6"/>
          <p:cNvSpPr/>
          <p:nvPr/>
        </p:nvSpPr>
        <p:spPr>
          <a:xfrm>
            <a:off x="5557800" y="1251150"/>
            <a:ext cx="129500" cy="347000"/>
          </a:xfrm>
          <a:custGeom>
            <a:rect b="b" l="l" r="r" t="t"/>
            <a:pathLst>
              <a:path extrusionOk="0" h="13880" w="518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6"/>
          <p:cNvSpPr/>
          <p:nvPr/>
        </p:nvSpPr>
        <p:spPr>
          <a:xfrm>
            <a:off x="5834975" y="1700888"/>
            <a:ext cx="272975" cy="355725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7" name="Google Shape;657;p46"/>
          <p:cNvCxnSpPr/>
          <p:nvPr/>
        </p:nvCxnSpPr>
        <p:spPr>
          <a:xfrm>
            <a:off x="5467000" y="1546875"/>
            <a:ext cx="28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8" name="Google Shape;658;p46"/>
          <p:cNvSpPr/>
          <p:nvPr/>
        </p:nvSpPr>
        <p:spPr>
          <a:xfrm>
            <a:off x="6208925" y="1539063"/>
            <a:ext cx="272975" cy="355725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46"/>
          <p:cNvSpPr/>
          <p:nvPr/>
        </p:nvSpPr>
        <p:spPr>
          <a:xfrm>
            <a:off x="6582875" y="1539063"/>
            <a:ext cx="272975" cy="355725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46"/>
          <p:cNvSpPr/>
          <p:nvPr/>
        </p:nvSpPr>
        <p:spPr>
          <a:xfrm>
            <a:off x="7174725" y="1846738"/>
            <a:ext cx="133375" cy="355550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46"/>
          <p:cNvSpPr/>
          <p:nvPr/>
        </p:nvSpPr>
        <p:spPr>
          <a:xfrm>
            <a:off x="7428363" y="1708326"/>
            <a:ext cx="133375" cy="355550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46"/>
          <p:cNvSpPr/>
          <p:nvPr/>
        </p:nvSpPr>
        <p:spPr>
          <a:xfrm>
            <a:off x="4138313" y="1722450"/>
            <a:ext cx="133375" cy="355550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6"/>
          <p:cNvSpPr/>
          <p:nvPr/>
        </p:nvSpPr>
        <p:spPr>
          <a:xfrm>
            <a:off x="7770938" y="1512013"/>
            <a:ext cx="480125" cy="409850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4" name="Google Shape;664;p46"/>
          <p:cNvCxnSpPr/>
          <p:nvPr/>
        </p:nvCxnSpPr>
        <p:spPr>
          <a:xfrm>
            <a:off x="8664175" y="1673813"/>
            <a:ext cx="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46"/>
          <p:cNvSpPr/>
          <p:nvPr/>
        </p:nvSpPr>
        <p:spPr>
          <a:xfrm>
            <a:off x="8405050" y="2034050"/>
            <a:ext cx="129500" cy="347000"/>
          </a:xfrm>
          <a:custGeom>
            <a:rect b="b" l="l" r="r" t="t"/>
            <a:pathLst>
              <a:path extrusionOk="0" h="13880" w="518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6" name="Google Shape;666;p46"/>
          <p:cNvCxnSpPr/>
          <p:nvPr/>
        </p:nvCxnSpPr>
        <p:spPr>
          <a:xfrm>
            <a:off x="8314250" y="2329775"/>
            <a:ext cx="28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7" name="Google Shape;667;p46"/>
          <p:cNvSpPr/>
          <p:nvPr/>
        </p:nvSpPr>
        <p:spPr>
          <a:xfrm>
            <a:off x="8787225" y="1865700"/>
            <a:ext cx="272975" cy="355725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46"/>
          <p:cNvSpPr/>
          <p:nvPr/>
        </p:nvSpPr>
        <p:spPr>
          <a:xfrm>
            <a:off x="170815" y="4654317"/>
            <a:ext cx="301038" cy="257017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6"/>
          <p:cNvSpPr txBox="1"/>
          <p:nvPr>
            <p:ph idx="1" type="subTitle"/>
          </p:nvPr>
        </p:nvSpPr>
        <p:spPr>
          <a:xfrm>
            <a:off x="3399675" y="3126975"/>
            <a:ext cx="50055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As características da música influenciam o sucesso em termos de número de streams no Spotify.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7"/>
          <p:cNvSpPr/>
          <p:nvPr/>
        </p:nvSpPr>
        <p:spPr>
          <a:xfrm>
            <a:off x="412751" y="587844"/>
            <a:ext cx="363695" cy="310543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5" name="Google Shape;675;p47"/>
          <p:cNvCxnSpPr/>
          <p:nvPr/>
        </p:nvCxnSpPr>
        <p:spPr>
          <a:xfrm>
            <a:off x="776450" y="776272"/>
            <a:ext cx="289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6" name="Google Shape;676;p47"/>
          <p:cNvSpPr/>
          <p:nvPr/>
        </p:nvSpPr>
        <p:spPr>
          <a:xfrm>
            <a:off x="867250" y="490004"/>
            <a:ext cx="123336" cy="330483"/>
          </a:xfrm>
          <a:custGeom>
            <a:rect b="b" l="l" r="r" t="t"/>
            <a:pathLst>
              <a:path extrusionOk="0" h="13880" w="518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7"/>
          <p:cNvSpPr/>
          <p:nvPr/>
        </p:nvSpPr>
        <p:spPr>
          <a:xfrm>
            <a:off x="8052750" y="425245"/>
            <a:ext cx="112368" cy="299551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7"/>
          <p:cNvSpPr/>
          <p:nvPr/>
        </p:nvSpPr>
        <p:spPr>
          <a:xfrm>
            <a:off x="8325833" y="425245"/>
            <a:ext cx="112368" cy="299551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7"/>
          <p:cNvSpPr/>
          <p:nvPr/>
        </p:nvSpPr>
        <p:spPr>
          <a:xfrm>
            <a:off x="8628581" y="762225"/>
            <a:ext cx="112368" cy="299551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7"/>
          <p:cNvSpPr txBox="1"/>
          <p:nvPr/>
        </p:nvSpPr>
        <p:spPr>
          <a:xfrm>
            <a:off x="6900450" y="1439875"/>
            <a:ext cx="1840500" cy="29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Cada gráfico inclui uma linha de tendência, na maioria dos casos a linha de tendência é relativamente plana, sugerindo que não 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há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uma relação linear entre a característica em questão e o número de streams.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681" name="Google Shape;68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08275"/>
            <a:ext cx="6467999" cy="3434399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47"/>
          <p:cNvSpPr txBox="1"/>
          <p:nvPr/>
        </p:nvSpPr>
        <p:spPr>
          <a:xfrm>
            <a:off x="2784663" y="469263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Hipótese refutada!</a:t>
            </a:r>
            <a:r>
              <a:rPr i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8"/>
          <p:cNvSpPr/>
          <p:nvPr/>
        </p:nvSpPr>
        <p:spPr>
          <a:xfrm>
            <a:off x="412751" y="587844"/>
            <a:ext cx="363695" cy="310543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8" name="Google Shape;688;p48"/>
          <p:cNvCxnSpPr/>
          <p:nvPr/>
        </p:nvCxnSpPr>
        <p:spPr>
          <a:xfrm>
            <a:off x="776450" y="776272"/>
            <a:ext cx="289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9" name="Google Shape;689;p48"/>
          <p:cNvSpPr/>
          <p:nvPr/>
        </p:nvSpPr>
        <p:spPr>
          <a:xfrm>
            <a:off x="867250" y="490004"/>
            <a:ext cx="123336" cy="330483"/>
          </a:xfrm>
          <a:custGeom>
            <a:rect b="b" l="l" r="r" t="t"/>
            <a:pathLst>
              <a:path extrusionOk="0" h="13880" w="518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8"/>
          <p:cNvSpPr/>
          <p:nvPr/>
        </p:nvSpPr>
        <p:spPr>
          <a:xfrm>
            <a:off x="8052750" y="425245"/>
            <a:ext cx="112368" cy="299551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8"/>
          <p:cNvSpPr/>
          <p:nvPr/>
        </p:nvSpPr>
        <p:spPr>
          <a:xfrm>
            <a:off x="8325833" y="425245"/>
            <a:ext cx="112368" cy="299551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8"/>
          <p:cNvSpPr/>
          <p:nvPr/>
        </p:nvSpPr>
        <p:spPr>
          <a:xfrm>
            <a:off x="8628581" y="762225"/>
            <a:ext cx="112368" cy="299551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8"/>
          <p:cNvSpPr txBox="1"/>
          <p:nvPr/>
        </p:nvSpPr>
        <p:spPr>
          <a:xfrm>
            <a:off x="2784663" y="469263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Hipótese refutada!</a:t>
            </a:r>
            <a:r>
              <a:rPr i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i="1"/>
          </a:p>
        </p:txBody>
      </p:sp>
      <p:sp>
        <p:nvSpPr>
          <p:cNvPr id="694" name="Google Shape;694;p48"/>
          <p:cNvSpPr txBox="1"/>
          <p:nvPr/>
        </p:nvSpPr>
        <p:spPr>
          <a:xfrm>
            <a:off x="367375" y="1142100"/>
            <a:ext cx="82932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Assim, podemos concluir que as características da música não parece ter um impacto significativo na quantidade de streams que ela recebe, conforme gráfico abaixo. Essa conclusão é consistente com o padrão observado em nosso gráfico de regressão linear das hipóteses 1 e 5.</a:t>
            </a:r>
            <a:endParaRPr sz="10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695" name="Google Shape;69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37300"/>
            <a:ext cx="8839198" cy="2844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9"/>
          <p:cNvSpPr txBox="1"/>
          <p:nvPr>
            <p:ph idx="1" type="subTitle"/>
          </p:nvPr>
        </p:nvSpPr>
        <p:spPr>
          <a:xfrm>
            <a:off x="525875" y="783013"/>
            <a:ext cx="8016600" cy="37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As características individuais das músicas NÃO parecem influenciar o apelo entre os consumidores. No entanto, existem outros fatores que afetam a popularidade: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 </a:t>
            </a:r>
            <a:r>
              <a:rPr lang="en" sz="1400" u="sng"/>
              <a:t>Quantidade de Lançamentos</a:t>
            </a:r>
            <a:endParaRPr sz="1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- Artistas que lançam frequentemente têm mais chances de serem notados. Quanto mais músicas um artista disponibiliza, maior a probabilidade de atrair um público maior.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2. </a:t>
            </a:r>
            <a:r>
              <a:rPr lang="en" sz="1400" u="sng"/>
              <a:t>Presença em Playlists</a:t>
            </a:r>
            <a:endParaRPr sz="1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- Estar em playlists populares é uma estratégia eficaz para alcançar mais ouvintes. As playlists são curadas por plataformas de streaming e podem expor músicas a um público diversificado.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3. </a:t>
            </a:r>
            <a:r>
              <a:rPr lang="en" sz="1400" u="sng"/>
              <a:t>Distribuição em Plataformas Variadas</a:t>
            </a:r>
            <a:endParaRPr sz="1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- Lançar músicas em várias plataformas (como Spotify, Apple Music, Deezer, YouTube etc.) amplia o alcance. Cada plataforma tem seu público, e estar presente em várias delas aumenta as chances de sucesso.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01" name="Google Shape;701;p49"/>
          <p:cNvSpPr txBox="1"/>
          <p:nvPr>
            <p:ph type="title"/>
          </p:nvPr>
        </p:nvSpPr>
        <p:spPr>
          <a:xfrm>
            <a:off x="2753349" y="125994"/>
            <a:ext cx="30174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Conclusões</a:t>
            </a:r>
            <a:endParaRPr/>
          </a:p>
        </p:txBody>
      </p:sp>
      <p:sp>
        <p:nvSpPr>
          <p:cNvPr id="702" name="Google Shape;702;p49"/>
          <p:cNvSpPr/>
          <p:nvPr/>
        </p:nvSpPr>
        <p:spPr>
          <a:xfrm>
            <a:off x="326626" y="345144"/>
            <a:ext cx="363695" cy="310543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3" name="Google Shape;703;p49"/>
          <p:cNvCxnSpPr/>
          <p:nvPr/>
        </p:nvCxnSpPr>
        <p:spPr>
          <a:xfrm>
            <a:off x="690325" y="533572"/>
            <a:ext cx="289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4" name="Google Shape;704;p49"/>
          <p:cNvSpPr/>
          <p:nvPr/>
        </p:nvSpPr>
        <p:spPr>
          <a:xfrm>
            <a:off x="781125" y="247304"/>
            <a:ext cx="123336" cy="330483"/>
          </a:xfrm>
          <a:custGeom>
            <a:rect b="b" l="l" r="r" t="t"/>
            <a:pathLst>
              <a:path extrusionOk="0" h="13880" w="518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49"/>
          <p:cNvSpPr/>
          <p:nvPr/>
        </p:nvSpPr>
        <p:spPr>
          <a:xfrm>
            <a:off x="7966625" y="182545"/>
            <a:ext cx="112368" cy="299551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49"/>
          <p:cNvSpPr/>
          <p:nvPr/>
        </p:nvSpPr>
        <p:spPr>
          <a:xfrm>
            <a:off x="8239708" y="182545"/>
            <a:ext cx="112368" cy="299551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9"/>
          <p:cNvSpPr/>
          <p:nvPr/>
        </p:nvSpPr>
        <p:spPr>
          <a:xfrm>
            <a:off x="8464156" y="383800"/>
            <a:ext cx="112368" cy="299551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8" name="Google Shape;708;p49"/>
          <p:cNvGrpSpPr/>
          <p:nvPr/>
        </p:nvGrpSpPr>
        <p:grpSpPr>
          <a:xfrm>
            <a:off x="16" y="4616196"/>
            <a:ext cx="4572084" cy="488498"/>
            <a:chOff x="5354425" y="941725"/>
            <a:chExt cx="3076359" cy="488498"/>
          </a:xfrm>
        </p:grpSpPr>
        <p:grpSp>
          <p:nvGrpSpPr>
            <p:cNvPr id="709" name="Google Shape;709;p49"/>
            <p:cNvGrpSpPr/>
            <p:nvPr/>
          </p:nvGrpSpPr>
          <p:grpSpPr>
            <a:xfrm>
              <a:off x="5354440" y="1010269"/>
              <a:ext cx="3076344" cy="377612"/>
              <a:chOff x="1007250" y="1359000"/>
              <a:chExt cx="2896200" cy="355500"/>
            </a:xfrm>
          </p:grpSpPr>
          <p:cxnSp>
            <p:nvCxnSpPr>
              <p:cNvPr id="710" name="Google Shape;710;p49"/>
              <p:cNvCxnSpPr/>
              <p:nvPr/>
            </p:nvCxnSpPr>
            <p:spPr>
              <a:xfrm>
                <a:off x="1007250" y="1714500"/>
                <a:ext cx="289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1" name="Google Shape;711;p49"/>
              <p:cNvCxnSpPr/>
              <p:nvPr/>
            </p:nvCxnSpPr>
            <p:spPr>
              <a:xfrm>
                <a:off x="1007250" y="1596000"/>
                <a:ext cx="289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2" name="Google Shape;712;p49"/>
              <p:cNvCxnSpPr/>
              <p:nvPr/>
            </p:nvCxnSpPr>
            <p:spPr>
              <a:xfrm>
                <a:off x="1007250" y="1477500"/>
                <a:ext cx="289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3" name="Google Shape;713;p49"/>
              <p:cNvCxnSpPr/>
              <p:nvPr/>
            </p:nvCxnSpPr>
            <p:spPr>
              <a:xfrm>
                <a:off x="1007250" y="1359000"/>
                <a:ext cx="289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14" name="Google Shape;714;p49"/>
            <p:cNvSpPr/>
            <p:nvPr/>
          </p:nvSpPr>
          <p:spPr>
            <a:xfrm>
              <a:off x="5569916" y="1010242"/>
              <a:ext cx="149419" cy="377653"/>
            </a:xfrm>
            <a:custGeom>
              <a:rect b="b" l="l" r="r" t="t"/>
              <a:pathLst>
                <a:path extrusionOk="0" h="29123" w="11527">
                  <a:moveTo>
                    <a:pt x="7986" y="1704"/>
                  </a:moveTo>
                  <a:cubicBezTo>
                    <a:pt x="8034" y="1704"/>
                    <a:pt x="8083" y="1707"/>
                    <a:pt x="8133" y="1711"/>
                  </a:cubicBezTo>
                  <a:cubicBezTo>
                    <a:pt x="10443" y="1938"/>
                    <a:pt x="8693" y="7164"/>
                    <a:pt x="6192" y="8784"/>
                  </a:cubicBezTo>
                  <a:lnTo>
                    <a:pt x="6192" y="8784"/>
                  </a:lnTo>
                  <a:cubicBezTo>
                    <a:pt x="6199" y="8760"/>
                    <a:pt x="5303" y="1704"/>
                    <a:pt x="7986" y="1704"/>
                  </a:cubicBezTo>
                  <a:close/>
                  <a:moveTo>
                    <a:pt x="7395" y="16082"/>
                  </a:moveTo>
                  <a:cubicBezTo>
                    <a:pt x="8002" y="16082"/>
                    <a:pt x="9383" y="16106"/>
                    <a:pt x="9705" y="18237"/>
                  </a:cubicBezTo>
                  <a:cubicBezTo>
                    <a:pt x="10026" y="20487"/>
                    <a:pt x="8121" y="21476"/>
                    <a:pt x="8121" y="21476"/>
                  </a:cubicBezTo>
                  <a:lnTo>
                    <a:pt x="7395" y="16082"/>
                  </a:lnTo>
                  <a:close/>
                  <a:moveTo>
                    <a:pt x="6073" y="11713"/>
                  </a:moveTo>
                  <a:lnTo>
                    <a:pt x="6526" y="14201"/>
                  </a:lnTo>
                  <a:cubicBezTo>
                    <a:pt x="5002" y="14594"/>
                    <a:pt x="3811" y="15642"/>
                    <a:pt x="3585" y="17237"/>
                  </a:cubicBezTo>
                  <a:cubicBezTo>
                    <a:pt x="3478" y="18023"/>
                    <a:pt x="3704" y="18773"/>
                    <a:pt x="4109" y="19428"/>
                  </a:cubicBezTo>
                  <a:cubicBezTo>
                    <a:pt x="4251" y="19678"/>
                    <a:pt x="4466" y="19904"/>
                    <a:pt x="4716" y="20071"/>
                  </a:cubicBezTo>
                  <a:cubicBezTo>
                    <a:pt x="4763" y="20095"/>
                    <a:pt x="5013" y="20190"/>
                    <a:pt x="5025" y="20214"/>
                  </a:cubicBezTo>
                  <a:cubicBezTo>
                    <a:pt x="3585" y="16463"/>
                    <a:pt x="6668" y="16165"/>
                    <a:pt x="6668" y="16165"/>
                  </a:cubicBezTo>
                  <a:lnTo>
                    <a:pt x="7478" y="21749"/>
                  </a:lnTo>
                  <a:cubicBezTo>
                    <a:pt x="7139" y="21798"/>
                    <a:pt x="6820" y="21819"/>
                    <a:pt x="6522" y="21819"/>
                  </a:cubicBezTo>
                  <a:cubicBezTo>
                    <a:pt x="4256" y="21819"/>
                    <a:pt x="3168" y="20583"/>
                    <a:pt x="3168" y="20583"/>
                  </a:cubicBezTo>
                  <a:cubicBezTo>
                    <a:pt x="1525" y="19202"/>
                    <a:pt x="1453" y="16987"/>
                    <a:pt x="2418" y="15344"/>
                  </a:cubicBezTo>
                  <a:cubicBezTo>
                    <a:pt x="3228" y="13999"/>
                    <a:pt x="6073" y="11713"/>
                    <a:pt x="6073" y="11713"/>
                  </a:cubicBezTo>
                  <a:close/>
                  <a:moveTo>
                    <a:pt x="8457" y="1"/>
                  </a:moveTo>
                  <a:cubicBezTo>
                    <a:pt x="7561" y="1"/>
                    <a:pt x="6831" y="540"/>
                    <a:pt x="6228" y="1795"/>
                  </a:cubicBezTo>
                  <a:cubicBezTo>
                    <a:pt x="4787" y="4843"/>
                    <a:pt x="5680" y="9069"/>
                    <a:pt x="5680" y="9069"/>
                  </a:cubicBezTo>
                  <a:cubicBezTo>
                    <a:pt x="5716" y="9200"/>
                    <a:pt x="4132" y="10331"/>
                    <a:pt x="3942" y="10510"/>
                  </a:cubicBezTo>
                  <a:cubicBezTo>
                    <a:pt x="3418" y="10974"/>
                    <a:pt x="2930" y="11463"/>
                    <a:pt x="2477" y="11986"/>
                  </a:cubicBezTo>
                  <a:cubicBezTo>
                    <a:pt x="1799" y="12784"/>
                    <a:pt x="1192" y="13677"/>
                    <a:pt x="858" y="14689"/>
                  </a:cubicBezTo>
                  <a:cubicBezTo>
                    <a:pt x="120" y="16951"/>
                    <a:pt x="1" y="19273"/>
                    <a:pt x="1846" y="20964"/>
                  </a:cubicBezTo>
                  <a:cubicBezTo>
                    <a:pt x="3273" y="22273"/>
                    <a:pt x="5238" y="22893"/>
                    <a:pt x="7184" y="22893"/>
                  </a:cubicBezTo>
                  <a:cubicBezTo>
                    <a:pt x="7203" y="22893"/>
                    <a:pt x="7221" y="22893"/>
                    <a:pt x="7240" y="22892"/>
                  </a:cubicBezTo>
                  <a:lnTo>
                    <a:pt x="7240" y="22892"/>
                  </a:lnTo>
                  <a:cubicBezTo>
                    <a:pt x="7419" y="23678"/>
                    <a:pt x="8038" y="27965"/>
                    <a:pt x="5740" y="28298"/>
                  </a:cubicBezTo>
                  <a:cubicBezTo>
                    <a:pt x="5404" y="28345"/>
                    <a:pt x="5121" y="28366"/>
                    <a:pt x="4882" y="28366"/>
                  </a:cubicBezTo>
                  <a:cubicBezTo>
                    <a:pt x="3501" y="28366"/>
                    <a:pt x="3597" y="27691"/>
                    <a:pt x="3597" y="27691"/>
                  </a:cubicBezTo>
                  <a:cubicBezTo>
                    <a:pt x="4704" y="27584"/>
                    <a:pt x="5180" y="26464"/>
                    <a:pt x="4882" y="25643"/>
                  </a:cubicBezTo>
                  <a:cubicBezTo>
                    <a:pt x="4654" y="25076"/>
                    <a:pt x="4041" y="24516"/>
                    <a:pt x="3300" y="24516"/>
                  </a:cubicBezTo>
                  <a:cubicBezTo>
                    <a:pt x="2998" y="24516"/>
                    <a:pt x="2674" y="24609"/>
                    <a:pt x="2346" y="24833"/>
                  </a:cubicBezTo>
                  <a:cubicBezTo>
                    <a:pt x="1094" y="25688"/>
                    <a:pt x="958" y="29122"/>
                    <a:pt x="4929" y="29122"/>
                  </a:cubicBezTo>
                  <a:cubicBezTo>
                    <a:pt x="4996" y="29122"/>
                    <a:pt x="5063" y="29121"/>
                    <a:pt x="5133" y="29119"/>
                  </a:cubicBezTo>
                  <a:cubicBezTo>
                    <a:pt x="9300" y="28977"/>
                    <a:pt x="7954" y="22690"/>
                    <a:pt x="7954" y="22690"/>
                  </a:cubicBezTo>
                  <a:cubicBezTo>
                    <a:pt x="8692" y="22642"/>
                    <a:pt x="11526" y="20380"/>
                    <a:pt x="11086" y="17570"/>
                  </a:cubicBezTo>
                  <a:cubicBezTo>
                    <a:pt x="10546" y="14070"/>
                    <a:pt x="7616" y="13938"/>
                    <a:pt x="7176" y="13938"/>
                  </a:cubicBezTo>
                  <a:cubicBezTo>
                    <a:pt x="7140" y="13938"/>
                    <a:pt x="7121" y="13939"/>
                    <a:pt x="7121" y="13939"/>
                  </a:cubicBezTo>
                  <a:lnTo>
                    <a:pt x="6609" y="10879"/>
                  </a:lnTo>
                  <a:cubicBezTo>
                    <a:pt x="7740" y="9915"/>
                    <a:pt x="9419" y="7724"/>
                    <a:pt x="10121" y="4188"/>
                  </a:cubicBezTo>
                  <a:cubicBezTo>
                    <a:pt x="10812" y="640"/>
                    <a:pt x="9085" y="80"/>
                    <a:pt x="9085" y="80"/>
                  </a:cubicBezTo>
                  <a:cubicBezTo>
                    <a:pt x="8867" y="28"/>
                    <a:pt x="8658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9"/>
            <p:cNvSpPr/>
            <p:nvPr/>
          </p:nvSpPr>
          <p:spPr>
            <a:xfrm>
              <a:off x="5988128" y="1188352"/>
              <a:ext cx="83359" cy="222183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9"/>
            <p:cNvSpPr/>
            <p:nvPr/>
          </p:nvSpPr>
          <p:spPr>
            <a:xfrm>
              <a:off x="6164216" y="1070998"/>
              <a:ext cx="271367" cy="231606"/>
            </a:xfrm>
            <a:custGeom>
              <a:rect b="b" l="l" r="r" t="t"/>
              <a:pathLst>
                <a:path extrusionOk="0" h="16394" w="19205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9"/>
            <p:cNvSpPr/>
            <p:nvPr/>
          </p:nvSpPr>
          <p:spPr>
            <a:xfrm>
              <a:off x="5812040" y="1080430"/>
              <a:ext cx="83359" cy="222183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9"/>
            <p:cNvSpPr/>
            <p:nvPr/>
          </p:nvSpPr>
          <p:spPr>
            <a:xfrm>
              <a:off x="6528307" y="941725"/>
              <a:ext cx="83385" cy="223433"/>
            </a:xfrm>
            <a:custGeom>
              <a:rect b="b" l="l" r="r" t="t"/>
              <a:pathLst>
                <a:path extrusionOk="0" h="13880" w="5180">
                  <a:moveTo>
                    <a:pt x="3989" y="10644"/>
                  </a:moveTo>
                  <a:cubicBezTo>
                    <a:pt x="4365" y="10644"/>
                    <a:pt x="4641" y="10748"/>
                    <a:pt x="4739" y="10955"/>
                  </a:cubicBezTo>
                  <a:cubicBezTo>
                    <a:pt x="4965" y="11419"/>
                    <a:pt x="4263" y="12229"/>
                    <a:pt x="3167" y="12764"/>
                  </a:cubicBezTo>
                  <a:cubicBezTo>
                    <a:pt x="2574" y="13058"/>
                    <a:pt x="1984" y="13208"/>
                    <a:pt x="1533" y="13208"/>
                  </a:cubicBezTo>
                  <a:cubicBezTo>
                    <a:pt x="1160" y="13208"/>
                    <a:pt x="882" y="13105"/>
                    <a:pt x="774" y="12895"/>
                  </a:cubicBezTo>
                  <a:cubicBezTo>
                    <a:pt x="548" y="12431"/>
                    <a:pt x="1250" y="11633"/>
                    <a:pt x="2346" y="11098"/>
                  </a:cubicBezTo>
                  <a:cubicBezTo>
                    <a:pt x="2948" y="10793"/>
                    <a:pt x="3540" y="10644"/>
                    <a:pt x="3989" y="10644"/>
                  </a:cubicBezTo>
                  <a:close/>
                  <a:moveTo>
                    <a:pt x="4548" y="1"/>
                  </a:moveTo>
                  <a:lnTo>
                    <a:pt x="4548" y="10264"/>
                  </a:lnTo>
                  <a:cubicBezTo>
                    <a:pt x="4256" y="10050"/>
                    <a:pt x="3862" y="9940"/>
                    <a:pt x="3423" y="9940"/>
                  </a:cubicBezTo>
                  <a:cubicBezTo>
                    <a:pt x="2934" y="9940"/>
                    <a:pt x="2390" y="10077"/>
                    <a:pt x="1869" y="10359"/>
                  </a:cubicBezTo>
                  <a:cubicBezTo>
                    <a:pt x="631" y="11038"/>
                    <a:pt x="0" y="12264"/>
                    <a:pt x="476" y="13133"/>
                  </a:cubicBezTo>
                  <a:cubicBezTo>
                    <a:pt x="745" y="13622"/>
                    <a:pt x="1319" y="13880"/>
                    <a:pt x="1992" y="13880"/>
                  </a:cubicBezTo>
                  <a:cubicBezTo>
                    <a:pt x="2484" y="13880"/>
                    <a:pt x="3030" y="13742"/>
                    <a:pt x="3548" y="13455"/>
                  </a:cubicBezTo>
                  <a:cubicBezTo>
                    <a:pt x="4525" y="12943"/>
                    <a:pt x="5096" y="12074"/>
                    <a:pt x="5096" y="11312"/>
                  </a:cubicBezTo>
                  <a:lnTo>
                    <a:pt x="5179" y="11312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9"/>
            <p:cNvSpPr/>
            <p:nvPr/>
          </p:nvSpPr>
          <p:spPr>
            <a:xfrm>
              <a:off x="6704422" y="1075082"/>
              <a:ext cx="83385" cy="223433"/>
            </a:xfrm>
            <a:custGeom>
              <a:rect b="b" l="l" r="r" t="t"/>
              <a:pathLst>
                <a:path extrusionOk="0" h="13880" w="5180">
                  <a:moveTo>
                    <a:pt x="3989" y="10644"/>
                  </a:moveTo>
                  <a:cubicBezTo>
                    <a:pt x="4365" y="10644"/>
                    <a:pt x="4641" y="10748"/>
                    <a:pt x="4739" y="10955"/>
                  </a:cubicBezTo>
                  <a:cubicBezTo>
                    <a:pt x="4965" y="11419"/>
                    <a:pt x="4263" y="12229"/>
                    <a:pt x="3167" y="12764"/>
                  </a:cubicBezTo>
                  <a:cubicBezTo>
                    <a:pt x="2574" y="13058"/>
                    <a:pt x="1984" y="13208"/>
                    <a:pt x="1533" y="13208"/>
                  </a:cubicBezTo>
                  <a:cubicBezTo>
                    <a:pt x="1160" y="13208"/>
                    <a:pt x="882" y="13105"/>
                    <a:pt x="774" y="12895"/>
                  </a:cubicBezTo>
                  <a:cubicBezTo>
                    <a:pt x="548" y="12431"/>
                    <a:pt x="1250" y="11633"/>
                    <a:pt x="2346" y="11098"/>
                  </a:cubicBezTo>
                  <a:cubicBezTo>
                    <a:pt x="2948" y="10793"/>
                    <a:pt x="3540" y="10644"/>
                    <a:pt x="3989" y="10644"/>
                  </a:cubicBezTo>
                  <a:close/>
                  <a:moveTo>
                    <a:pt x="4548" y="1"/>
                  </a:moveTo>
                  <a:lnTo>
                    <a:pt x="4548" y="10264"/>
                  </a:lnTo>
                  <a:cubicBezTo>
                    <a:pt x="4256" y="10050"/>
                    <a:pt x="3862" y="9940"/>
                    <a:pt x="3423" y="9940"/>
                  </a:cubicBezTo>
                  <a:cubicBezTo>
                    <a:pt x="2934" y="9940"/>
                    <a:pt x="2390" y="10077"/>
                    <a:pt x="1869" y="10359"/>
                  </a:cubicBezTo>
                  <a:cubicBezTo>
                    <a:pt x="631" y="11038"/>
                    <a:pt x="0" y="12264"/>
                    <a:pt x="476" y="13133"/>
                  </a:cubicBezTo>
                  <a:cubicBezTo>
                    <a:pt x="745" y="13622"/>
                    <a:pt x="1319" y="13880"/>
                    <a:pt x="1992" y="13880"/>
                  </a:cubicBezTo>
                  <a:cubicBezTo>
                    <a:pt x="2484" y="13880"/>
                    <a:pt x="3030" y="13742"/>
                    <a:pt x="3548" y="13455"/>
                  </a:cubicBezTo>
                  <a:cubicBezTo>
                    <a:pt x="4525" y="12943"/>
                    <a:pt x="5096" y="12074"/>
                    <a:pt x="5096" y="11312"/>
                  </a:cubicBezTo>
                  <a:lnTo>
                    <a:pt x="5179" y="11312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9"/>
            <p:cNvSpPr/>
            <p:nvPr/>
          </p:nvSpPr>
          <p:spPr>
            <a:xfrm>
              <a:off x="7062219" y="1198617"/>
              <a:ext cx="271367" cy="231606"/>
            </a:xfrm>
            <a:custGeom>
              <a:rect b="b" l="l" r="r" t="t"/>
              <a:pathLst>
                <a:path extrusionOk="0" h="16394" w="19205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1" name="Google Shape;721;p49"/>
            <p:cNvCxnSpPr/>
            <p:nvPr/>
          </p:nvCxnSpPr>
          <p:spPr>
            <a:xfrm>
              <a:off x="6976302" y="1010241"/>
              <a:ext cx="0" cy="382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2" name="Google Shape;722;p49"/>
            <p:cNvSpPr/>
            <p:nvPr/>
          </p:nvSpPr>
          <p:spPr>
            <a:xfrm>
              <a:off x="7419485" y="1070996"/>
              <a:ext cx="271367" cy="231606"/>
            </a:xfrm>
            <a:custGeom>
              <a:rect b="b" l="l" r="r" t="t"/>
              <a:pathLst>
                <a:path extrusionOk="0" h="16394" w="19205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9"/>
            <p:cNvSpPr/>
            <p:nvPr/>
          </p:nvSpPr>
          <p:spPr>
            <a:xfrm>
              <a:off x="7828947" y="1203342"/>
              <a:ext cx="83359" cy="222183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9"/>
            <p:cNvSpPr/>
            <p:nvPr/>
          </p:nvSpPr>
          <p:spPr>
            <a:xfrm>
              <a:off x="8045856" y="1068847"/>
              <a:ext cx="177734" cy="231613"/>
            </a:xfrm>
            <a:custGeom>
              <a:rect b="b" l="l" r="r" t="t"/>
              <a:pathLst>
                <a:path extrusionOk="0" h="14229" w="10919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5" name="Google Shape;725;p49"/>
            <p:cNvCxnSpPr/>
            <p:nvPr/>
          </p:nvCxnSpPr>
          <p:spPr>
            <a:xfrm>
              <a:off x="5354425" y="1010241"/>
              <a:ext cx="0" cy="3822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49"/>
            <p:cNvCxnSpPr/>
            <p:nvPr/>
          </p:nvCxnSpPr>
          <p:spPr>
            <a:xfrm>
              <a:off x="8430725" y="1010241"/>
              <a:ext cx="0" cy="382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49"/>
            <p:cNvCxnSpPr/>
            <p:nvPr/>
          </p:nvCxnSpPr>
          <p:spPr>
            <a:xfrm>
              <a:off x="5446384" y="1010241"/>
              <a:ext cx="0" cy="382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28" name="Google Shape;728;p49"/>
          <p:cNvGrpSpPr/>
          <p:nvPr/>
        </p:nvGrpSpPr>
        <p:grpSpPr>
          <a:xfrm>
            <a:off x="4572147" y="4616196"/>
            <a:ext cx="4572084" cy="488498"/>
            <a:chOff x="5354425" y="941725"/>
            <a:chExt cx="3076359" cy="488498"/>
          </a:xfrm>
        </p:grpSpPr>
        <p:grpSp>
          <p:nvGrpSpPr>
            <p:cNvPr id="729" name="Google Shape;729;p49"/>
            <p:cNvGrpSpPr/>
            <p:nvPr/>
          </p:nvGrpSpPr>
          <p:grpSpPr>
            <a:xfrm>
              <a:off x="5354440" y="1010269"/>
              <a:ext cx="3076344" cy="377612"/>
              <a:chOff x="1007250" y="1359000"/>
              <a:chExt cx="2896200" cy="355500"/>
            </a:xfrm>
          </p:grpSpPr>
          <p:cxnSp>
            <p:nvCxnSpPr>
              <p:cNvPr id="730" name="Google Shape;730;p49"/>
              <p:cNvCxnSpPr/>
              <p:nvPr/>
            </p:nvCxnSpPr>
            <p:spPr>
              <a:xfrm>
                <a:off x="1007250" y="1714500"/>
                <a:ext cx="289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1" name="Google Shape;731;p49"/>
              <p:cNvCxnSpPr/>
              <p:nvPr/>
            </p:nvCxnSpPr>
            <p:spPr>
              <a:xfrm>
                <a:off x="1007250" y="1596000"/>
                <a:ext cx="289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2" name="Google Shape;732;p49"/>
              <p:cNvCxnSpPr/>
              <p:nvPr/>
            </p:nvCxnSpPr>
            <p:spPr>
              <a:xfrm>
                <a:off x="1007250" y="1477500"/>
                <a:ext cx="289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3" name="Google Shape;733;p49"/>
              <p:cNvCxnSpPr/>
              <p:nvPr/>
            </p:nvCxnSpPr>
            <p:spPr>
              <a:xfrm>
                <a:off x="1007250" y="1359000"/>
                <a:ext cx="289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34" name="Google Shape;734;p49"/>
            <p:cNvSpPr/>
            <p:nvPr/>
          </p:nvSpPr>
          <p:spPr>
            <a:xfrm>
              <a:off x="5569916" y="1010242"/>
              <a:ext cx="149419" cy="377653"/>
            </a:xfrm>
            <a:custGeom>
              <a:rect b="b" l="l" r="r" t="t"/>
              <a:pathLst>
                <a:path extrusionOk="0" h="29123" w="11527">
                  <a:moveTo>
                    <a:pt x="7986" y="1704"/>
                  </a:moveTo>
                  <a:cubicBezTo>
                    <a:pt x="8034" y="1704"/>
                    <a:pt x="8083" y="1707"/>
                    <a:pt x="8133" y="1711"/>
                  </a:cubicBezTo>
                  <a:cubicBezTo>
                    <a:pt x="10443" y="1938"/>
                    <a:pt x="8693" y="7164"/>
                    <a:pt x="6192" y="8784"/>
                  </a:cubicBezTo>
                  <a:lnTo>
                    <a:pt x="6192" y="8784"/>
                  </a:lnTo>
                  <a:cubicBezTo>
                    <a:pt x="6199" y="8760"/>
                    <a:pt x="5303" y="1704"/>
                    <a:pt x="7986" y="1704"/>
                  </a:cubicBezTo>
                  <a:close/>
                  <a:moveTo>
                    <a:pt x="7395" y="16082"/>
                  </a:moveTo>
                  <a:cubicBezTo>
                    <a:pt x="8002" y="16082"/>
                    <a:pt x="9383" y="16106"/>
                    <a:pt x="9705" y="18237"/>
                  </a:cubicBezTo>
                  <a:cubicBezTo>
                    <a:pt x="10026" y="20487"/>
                    <a:pt x="8121" y="21476"/>
                    <a:pt x="8121" y="21476"/>
                  </a:cubicBezTo>
                  <a:lnTo>
                    <a:pt x="7395" y="16082"/>
                  </a:lnTo>
                  <a:close/>
                  <a:moveTo>
                    <a:pt x="6073" y="11713"/>
                  </a:moveTo>
                  <a:lnTo>
                    <a:pt x="6526" y="14201"/>
                  </a:lnTo>
                  <a:cubicBezTo>
                    <a:pt x="5002" y="14594"/>
                    <a:pt x="3811" y="15642"/>
                    <a:pt x="3585" y="17237"/>
                  </a:cubicBezTo>
                  <a:cubicBezTo>
                    <a:pt x="3478" y="18023"/>
                    <a:pt x="3704" y="18773"/>
                    <a:pt x="4109" y="19428"/>
                  </a:cubicBezTo>
                  <a:cubicBezTo>
                    <a:pt x="4251" y="19678"/>
                    <a:pt x="4466" y="19904"/>
                    <a:pt x="4716" y="20071"/>
                  </a:cubicBezTo>
                  <a:cubicBezTo>
                    <a:pt x="4763" y="20095"/>
                    <a:pt x="5013" y="20190"/>
                    <a:pt x="5025" y="20214"/>
                  </a:cubicBezTo>
                  <a:cubicBezTo>
                    <a:pt x="3585" y="16463"/>
                    <a:pt x="6668" y="16165"/>
                    <a:pt x="6668" y="16165"/>
                  </a:cubicBezTo>
                  <a:lnTo>
                    <a:pt x="7478" y="21749"/>
                  </a:lnTo>
                  <a:cubicBezTo>
                    <a:pt x="7139" y="21798"/>
                    <a:pt x="6820" y="21819"/>
                    <a:pt x="6522" y="21819"/>
                  </a:cubicBezTo>
                  <a:cubicBezTo>
                    <a:pt x="4256" y="21819"/>
                    <a:pt x="3168" y="20583"/>
                    <a:pt x="3168" y="20583"/>
                  </a:cubicBezTo>
                  <a:cubicBezTo>
                    <a:pt x="1525" y="19202"/>
                    <a:pt x="1453" y="16987"/>
                    <a:pt x="2418" y="15344"/>
                  </a:cubicBezTo>
                  <a:cubicBezTo>
                    <a:pt x="3228" y="13999"/>
                    <a:pt x="6073" y="11713"/>
                    <a:pt x="6073" y="11713"/>
                  </a:cubicBezTo>
                  <a:close/>
                  <a:moveTo>
                    <a:pt x="8457" y="1"/>
                  </a:moveTo>
                  <a:cubicBezTo>
                    <a:pt x="7561" y="1"/>
                    <a:pt x="6831" y="540"/>
                    <a:pt x="6228" y="1795"/>
                  </a:cubicBezTo>
                  <a:cubicBezTo>
                    <a:pt x="4787" y="4843"/>
                    <a:pt x="5680" y="9069"/>
                    <a:pt x="5680" y="9069"/>
                  </a:cubicBezTo>
                  <a:cubicBezTo>
                    <a:pt x="5716" y="9200"/>
                    <a:pt x="4132" y="10331"/>
                    <a:pt x="3942" y="10510"/>
                  </a:cubicBezTo>
                  <a:cubicBezTo>
                    <a:pt x="3418" y="10974"/>
                    <a:pt x="2930" y="11463"/>
                    <a:pt x="2477" y="11986"/>
                  </a:cubicBezTo>
                  <a:cubicBezTo>
                    <a:pt x="1799" y="12784"/>
                    <a:pt x="1192" y="13677"/>
                    <a:pt x="858" y="14689"/>
                  </a:cubicBezTo>
                  <a:cubicBezTo>
                    <a:pt x="120" y="16951"/>
                    <a:pt x="1" y="19273"/>
                    <a:pt x="1846" y="20964"/>
                  </a:cubicBezTo>
                  <a:cubicBezTo>
                    <a:pt x="3273" y="22273"/>
                    <a:pt x="5238" y="22893"/>
                    <a:pt x="7184" y="22893"/>
                  </a:cubicBezTo>
                  <a:cubicBezTo>
                    <a:pt x="7203" y="22893"/>
                    <a:pt x="7221" y="22893"/>
                    <a:pt x="7240" y="22892"/>
                  </a:cubicBezTo>
                  <a:lnTo>
                    <a:pt x="7240" y="22892"/>
                  </a:lnTo>
                  <a:cubicBezTo>
                    <a:pt x="7419" y="23678"/>
                    <a:pt x="8038" y="27965"/>
                    <a:pt x="5740" y="28298"/>
                  </a:cubicBezTo>
                  <a:cubicBezTo>
                    <a:pt x="5404" y="28345"/>
                    <a:pt x="5121" y="28366"/>
                    <a:pt x="4882" y="28366"/>
                  </a:cubicBezTo>
                  <a:cubicBezTo>
                    <a:pt x="3501" y="28366"/>
                    <a:pt x="3597" y="27691"/>
                    <a:pt x="3597" y="27691"/>
                  </a:cubicBezTo>
                  <a:cubicBezTo>
                    <a:pt x="4704" y="27584"/>
                    <a:pt x="5180" y="26464"/>
                    <a:pt x="4882" y="25643"/>
                  </a:cubicBezTo>
                  <a:cubicBezTo>
                    <a:pt x="4654" y="25076"/>
                    <a:pt x="4041" y="24516"/>
                    <a:pt x="3300" y="24516"/>
                  </a:cubicBezTo>
                  <a:cubicBezTo>
                    <a:pt x="2998" y="24516"/>
                    <a:pt x="2674" y="24609"/>
                    <a:pt x="2346" y="24833"/>
                  </a:cubicBezTo>
                  <a:cubicBezTo>
                    <a:pt x="1094" y="25688"/>
                    <a:pt x="958" y="29122"/>
                    <a:pt x="4929" y="29122"/>
                  </a:cubicBezTo>
                  <a:cubicBezTo>
                    <a:pt x="4996" y="29122"/>
                    <a:pt x="5063" y="29121"/>
                    <a:pt x="5133" y="29119"/>
                  </a:cubicBezTo>
                  <a:cubicBezTo>
                    <a:pt x="9300" y="28977"/>
                    <a:pt x="7954" y="22690"/>
                    <a:pt x="7954" y="22690"/>
                  </a:cubicBezTo>
                  <a:cubicBezTo>
                    <a:pt x="8692" y="22642"/>
                    <a:pt x="11526" y="20380"/>
                    <a:pt x="11086" y="17570"/>
                  </a:cubicBezTo>
                  <a:cubicBezTo>
                    <a:pt x="10546" y="14070"/>
                    <a:pt x="7616" y="13938"/>
                    <a:pt x="7176" y="13938"/>
                  </a:cubicBezTo>
                  <a:cubicBezTo>
                    <a:pt x="7140" y="13938"/>
                    <a:pt x="7121" y="13939"/>
                    <a:pt x="7121" y="13939"/>
                  </a:cubicBezTo>
                  <a:lnTo>
                    <a:pt x="6609" y="10879"/>
                  </a:lnTo>
                  <a:cubicBezTo>
                    <a:pt x="7740" y="9915"/>
                    <a:pt x="9419" y="7724"/>
                    <a:pt x="10121" y="4188"/>
                  </a:cubicBezTo>
                  <a:cubicBezTo>
                    <a:pt x="10812" y="640"/>
                    <a:pt x="9085" y="80"/>
                    <a:pt x="9085" y="80"/>
                  </a:cubicBezTo>
                  <a:cubicBezTo>
                    <a:pt x="8867" y="28"/>
                    <a:pt x="8658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9"/>
            <p:cNvSpPr/>
            <p:nvPr/>
          </p:nvSpPr>
          <p:spPr>
            <a:xfrm>
              <a:off x="5988128" y="1188352"/>
              <a:ext cx="83359" cy="222183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9"/>
            <p:cNvSpPr/>
            <p:nvPr/>
          </p:nvSpPr>
          <p:spPr>
            <a:xfrm>
              <a:off x="6164216" y="1070998"/>
              <a:ext cx="271367" cy="231606"/>
            </a:xfrm>
            <a:custGeom>
              <a:rect b="b" l="l" r="r" t="t"/>
              <a:pathLst>
                <a:path extrusionOk="0" h="16394" w="19205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9"/>
            <p:cNvSpPr/>
            <p:nvPr/>
          </p:nvSpPr>
          <p:spPr>
            <a:xfrm>
              <a:off x="5812040" y="1080430"/>
              <a:ext cx="83359" cy="222183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6528307" y="941725"/>
              <a:ext cx="83385" cy="223433"/>
            </a:xfrm>
            <a:custGeom>
              <a:rect b="b" l="l" r="r" t="t"/>
              <a:pathLst>
                <a:path extrusionOk="0" h="13880" w="5180">
                  <a:moveTo>
                    <a:pt x="3989" y="10644"/>
                  </a:moveTo>
                  <a:cubicBezTo>
                    <a:pt x="4365" y="10644"/>
                    <a:pt x="4641" y="10748"/>
                    <a:pt x="4739" y="10955"/>
                  </a:cubicBezTo>
                  <a:cubicBezTo>
                    <a:pt x="4965" y="11419"/>
                    <a:pt x="4263" y="12229"/>
                    <a:pt x="3167" y="12764"/>
                  </a:cubicBezTo>
                  <a:cubicBezTo>
                    <a:pt x="2574" y="13058"/>
                    <a:pt x="1984" y="13208"/>
                    <a:pt x="1533" y="13208"/>
                  </a:cubicBezTo>
                  <a:cubicBezTo>
                    <a:pt x="1160" y="13208"/>
                    <a:pt x="882" y="13105"/>
                    <a:pt x="774" y="12895"/>
                  </a:cubicBezTo>
                  <a:cubicBezTo>
                    <a:pt x="548" y="12431"/>
                    <a:pt x="1250" y="11633"/>
                    <a:pt x="2346" y="11098"/>
                  </a:cubicBezTo>
                  <a:cubicBezTo>
                    <a:pt x="2948" y="10793"/>
                    <a:pt x="3540" y="10644"/>
                    <a:pt x="3989" y="10644"/>
                  </a:cubicBezTo>
                  <a:close/>
                  <a:moveTo>
                    <a:pt x="4548" y="1"/>
                  </a:moveTo>
                  <a:lnTo>
                    <a:pt x="4548" y="10264"/>
                  </a:lnTo>
                  <a:cubicBezTo>
                    <a:pt x="4256" y="10050"/>
                    <a:pt x="3862" y="9940"/>
                    <a:pt x="3423" y="9940"/>
                  </a:cubicBezTo>
                  <a:cubicBezTo>
                    <a:pt x="2934" y="9940"/>
                    <a:pt x="2390" y="10077"/>
                    <a:pt x="1869" y="10359"/>
                  </a:cubicBezTo>
                  <a:cubicBezTo>
                    <a:pt x="631" y="11038"/>
                    <a:pt x="0" y="12264"/>
                    <a:pt x="476" y="13133"/>
                  </a:cubicBezTo>
                  <a:cubicBezTo>
                    <a:pt x="745" y="13622"/>
                    <a:pt x="1319" y="13880"/>
                    <a:pt x="1992" y="13880"/>
                  </a:cubicBezTo>
                  <a:cubicBezTo>
                    <a:pt x="2484" y="13880"/>
                    <a:pt x="3030" y="13742"/>
                    <a:pt x="3548" y="13455"/>
                  </a:cubicBezTo>
                  <a:cubicBezTo>
                    <a:pt x="4525" y="12943"/>
                    <a:pt x="5096" y="12074"/>
                    <a:pt x="5096" y="11312"/>
                  </a:cubicBezTo>
                  <a:lnTo>
                    <a:pt x="5179" y="11312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9"/>
            <p:cNvSpPr/>
            <p:nvPr/>
          </p:nvSpPr>
          <p:spPr>
            <a:xfrm>
              <a:off x="6704422" y="1075082"/>
              <a:ext cx="83385" cy="223433"/>
            </a:xfrm>
            <a:custGeom>
              <a:rect b="b" l="l" r="r" t="t"/>
              <a:pathLst>
                <a:path extrusionOk="0" h="13880" w="5180">
                  <a:moveTo>
                    <a:pt x="3989" y="10644"/>
                  </a:moveTo>
                  <a:cubicBezTo>
                    <a:pt x="4365" y="10644"/>
                    <a:pt x="4641" y="10748"/>
                    <a:pt x="4739" y="10955"/>
                  </a:cubicBezTo>
                  <a:cubicBezTo>
                    <a:pt x="4965" y="11419"/>
                    <a:pt x="4263" y="12229"/>
                    <a:pt x="3167" y="12764"/>
                  </a:cubicBezTo>
                  <a:cubicBezTo>
                    <a:pt x="2574" y="13058"/>
                    <a:pt x="1984" y="13208"/>
                    <a:pt x="1533" y="13208"/>
                  </a:cubicBezTo>
                  <a:cubicBezTo>
                    <a:pt x="1160" y="13208"/>
                    <a:pt x="882" y="13105"/>
                    <a:pt x="774" y="12895"/>
                  </a:cubicBezTo>
                  <a:cubicBezTo>
                    <a:pt x="548" y="12431"/>
                    <a:pt x="1250" y="11633"/>
                    <a:pt x="2346" y="11098"/>
                  </a:cubicBezTo>
                  <a:cubicBezTo>
                    <a:pt x="2948" y="10793"/>
                    <a:pt x="3540" y="10644"/>
                    <a:pt x="3989" y="10644"/>
                  </a:cubicBezTo>
                  <a:close/>
                  <a:moveTo>
                    <a:pt x="4548" y="1"/>
                  </a:moveTo>
                  <a:lnTo>
                    <a:pt x="4548" y="10264"/>
                  </a:lnTo>
                  <a:cubicBezTo>
                    <a:pt x="4256" y="10050"/>
                    <a:pt x="3862" y="9940"/>
                    <a:pt x="3423" y="9940"/>
                  </a:cubicBezTo>
                  <a:cubicBezTo>
                    <a:pt x="2934" y="9940"/>
                    <a:pt x="2390" y="10077"/>
                    <a:pt x="1869" y="10359"/>
                  </a:cubicBezTo>
                  <a:cubicBezTo>
                    <a:pt x="631" y="11038"/>
                    <a:pt x="0" y="12264"/>
                    <a:pt x="476" y="13133"/>
                  </a:cubicBezTo>
                  <a:cubicBezTo>
                    <a:pt x="745" y="13622"/>
                    <a:pt x="1319" y="13880"/>
                    <a:pt x="1992" y="13880"/>
                  </a:cubicBezTo>
                  <a:cubicBezTo>
                    <a:pt x="2484" y="13880"/>
                    <a:pt x="3030" y="13742"/>
                    <a:pt x="3548" y="13455"/>
                  </a:cubicBezTo>
                  <a:cubicBezTo>
                    <a:pt x="4525" y="12943"/>
                    <a:pt x="5096" y="12074"/>
                    <a:pt x="5096" y="11312"/>
                  </a:cubicBezTo>
                  <a:lnTo>
                    <a:pt x="5179" y="11312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9"/>
            <p:cNvSpPr/>
            <p:nvPr/>
          </p:nvSpPr>
          <p:spPr>
            <a:xfrm>
              <a:off x="7062219" y="1198617"/>
              <a:ext cx="271367" cy="231606"/>
            </a:xfrm>
            <a:custGeom>
              <a:rect b="b" l="l" r="r" t="t"/>
              <a:pathLst>
                <a:path extrusionOk="0" h="16394" w="19205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41" name="Google Shape;741;p49"/>
            <p:cNvCxnSpPr/>
            <p:nvPr/>
          </p:nvCxnSpPr>
          <p:spPr>
            <a:xfrm>
              <a:off x="6976302" y="1010241"/>
              <a:ext cx="0" cy="382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2" name="Google Shape;742;p49"/>
            <p:cNvSpPr/>
            <p:nvPr/>
          </p:nvSpPr>
          <p:spPr>
            <a:xfrm>
              <a:off x="7419485" y="1070996"/>
              <a:ext cx="271367" cy="231606"/>
            </a:xfrm>
            <a:custGeom>
              <a:rect b="b" l="l" r="r" t="t"/>
              <a:pathLst>
                <a:path extrusionOk="0" h="16394" w="19205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9"/>
            <p:cNvSpPr/>
            <p:nvPr/>
          </p:nvSpPr>
          <p:spPr>
            <a:xfrm>
              <a:off x="7828947" y="1203342"/>
              <a:ext cx="83359" cy="222183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9"/>
            <p:cNvSpPr/>
            <p:nvPr/>
          </p:nvSpPr>
          <p:spPr>
            <a:xfrm>
              <a:off x="8045856" y="1068847"/>
              <a:ext cx="177734" cy="231613"/>
            </a:xfrm>
            <a:custGeom>
              <a:rect b="b" l="l" r="r" t="t"/>
              <a:pathLst>
                <a:path extrusionOk="0" h="14229" w="10919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45" name="Google Shape;745;p49"/>
            <p:cNvCxnSpPr/>
            <p:nvPr/>
          </p:nvCxnSpPr>
          <p:spPr>
            <a:xfrm>
              <a:off x="5354425" y="1010241"/>
              <a:ext cx="0" cy="3822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49"/>
            <p:cNvCxnSpPr/>
            <p:nvPr/>
          </p:nvCxnSpPr>
          <p:spPr>
            <a:xfrm>
              <a:off x="8430725" y="1010241"/>
              <a:ext cx="0" cy="382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49"/>
            <p:cNvCxnSpPr/>
            <p:nvPr/>
          </p:nvCxnSpPr>
          <p:spPr>
            <a:xfrm>
              <a:off x="5446384" y="1010241"/>
              <a:ext cx="0" cy="382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2" name="Google Shape;752;p50"/>
          <p:cNvCxnSpPr/>
          <p:nvPr/>
        </p:nvCxnSpPr>
        <p:spPr>
          <a:xfrm>
            <a:off x="762925" y="1288700"/>
            <a:ext cx="770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50"/>
          <p:cNvCxnSpPr/>
          <p:nvPr/>
        </p:nvCxnSpPr>
        <p:spPr>
          <a:xfrm>
            <a:off x="726725" y="4604100"/>
            <a:ext cx="770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4" name="Google Shape;754;p50"/>
          <p:cNvSpPr/>
          <p:nvPr/>
        </p:nvSpPr>
        <p:spPr>
          <a:xfrm>
            <a:off x="762925" y="2029100"/>
            <a:ext cx="1439700" cy="20103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0"/>
          <p:cNvSpPr/>
          <p:nvPr/>
        </p:nvSpPr>
        <p:spPr>
          <a:xfrm>
            <a:off x="1413201" y="2514600"/>
            <a:ext cx="458596" cy="1039331"/>
          </a:xfrm>
          <a:custGeom>
            <a:rect b="b" l="l" r="r" t="t"/>
            <a:pathLst>
              <a:path extrusionOk="0" h="26068" w="11503">
                <a:moveTo>
                  <a:pt x="6061" y="3739"/>
                </a:moveTo>
                <a:cubicBezTo>
                  <a:pt x="7383" y="3763"/>
                  <a:pt x="8061" y="4513"/>
                  <a:pt x="9276" y="5728"/>
                </a:cubicBezTo>
                <a:cubicBezTo>
                  <a:pt x="9776" y="6252"/>
                  <a:pt x="10074" y="7311"/>
                  <a:pt x="10252" y="8359"/>
                </a:cubicBezTo>
                <a:cubicBezTo>
                  <a:pt x="9883" y="7799"/>
                  <a:pt x="9395" y="7335"/>
                  <a:pt x="8740" y="7025"/>
                </a:cubicBezTo>
                <a:cubicBezTo>
                  <a:pt x="6014" y="5680"/>
                  <a:pt x="6061" y="4358"/>
                  <a:pt x="6061" y="4358"/>
                </a:cubicBezTo>
                <a:lnTo>
                  <a:pt x="6061" y="3739"/>
                </a:lnTo>
                <a:close/>
                <a:moveTo>
                  <a:pt x="6061" y="8097"/>
                </a:moveTo>
                <a:cubicBezTo>
                  <a:pt x="7383" y="8121"/>
                  <a:pt x="8061" y="8871"/>
                  <a:pt x="9276" y="10085"/>
                </a:cubicBezTo>
                <a:cubicBezTo>
                  <a:pt x="9895" y="10728"/>
                  <a:pt x="10193" y="12133"/>
                  <a:pt x="10347" y="13395"/>
                </a:cubicBezTo>
                <a:cubicBezTo>
                  <a:pt x="9955" y="12764"/>
                  <a:pt x="9419" y="12264"/>
                  <a:pt x="8740" y="11907"/>
                </a:cubicBezTo>
                <a:cubicBezTo>
                  <a:pt x="6014" y="10550"/>
                  <a:pt x="6061" y="9240"/>
                  <a:pt x="6061" y="9240"/>
                </a:cubicBezTo>
                <a:lnTo>
                  <a:pt x="6061" y="8097"/>
                </a:lnTo>
                <a:close/>
                <a:moveTo>
                  <a:pt x="5323" y="1"/>
                </a:moveTo>
                <a:lnTo>
                  <a:pt x="5323" y="21849"/>
                </a:lnTo>
                <a:cubicBezTo>
                  <a:pt x="4975" y="21602"/>
                  <a:pt x="4516" y="21474"/>
                  <a:pt x="4006" y="21474"/>
                </a:cubicBezTo>
                <a:cubicBezTo>
                  <a:pt x="3435" y="21474"/>
                  <a:pt x="2802" y="21634"/>
                  <a:pt x="2192" y="21968"/>
                </a:cubicBezTo>
                <a:cubicBezTo>
                  <a:pt x="739" y="22754"/>
                  <a:pt x="1" y="24194"/>
                  <a:pt x="549" y="25194"/>
                </a:cubicBezTo>
                <a:cubicBezTo>
                  <a:pt x="856" y="25769"/>
                  <a:pt x="1521" y="26068"/>
                  <a:pt x="2306" y="26068"/>
                </a:cubicBezTo>
                <a:cubicBezTo>
                  <a:pt x="2889" y="26068"/>
                  <a:pt x="3538" y="25903"/>
                  <a:pt x="4156" y="25563"/>
                </a:cubicBezTo>
                <a:cubicBezTo>
                  <a:pt x="4811" y="25206"/>
                  <a:pt x="5252" y="24718"/>
                  <a:pt x="5656" y="24111"/>
                </a:cubicBezTo>
                <a:cubicBezTo>
                  <a:pt x="6073" y="23480"/>
                  <a:pt x="6037" y="22932"/>
                  <a:pt x="6037" y="22206"/>
                </a:cubicBezTo>
                <a:lnTo>
                  <a:pt x="6037" y="20837"/>
                </a:lnTo>
                <a:lnTo>
                  <a:pt x="6037" y="13931"/>
                </a:lnTo>
                <a:lnTo>
                  <a:pt x="6037" y="12967"/>
                </a:lnTo>
                <a:cubicBezTo>
                  <a:pt x="7371" y="12990"/>
                  <a:pt x="8050" y="13741"/>
                  <a:pt x="9252" y="14955"/>
                </a:cubicBezTo>
                <a:cubicBezTo>
                  <a:pt x="10502" y="16241"/>
                  <a:pt x="10478" y="20682"/>
                  <a:pt x="10478" y="20682"/>
                </a:cubicBezTo>
                <a:cubicBezTo>
                  <a:pt x="11157" y="18527"/>
                  <a:pt x="11371" y="16265"/>
                  <a:pt x="10824" y="14491"/>
                </a:cubicBezTo>
                <a:cubicBezTo>
                  <a:pt x="11193" y="12848"/>
                  <a:pt x="11252" y="11193"/>
                  <a:pt x="10883" y="9823"/>
                </a:cubicBezTo>
                <a:cubicBezTo>
                  <a:pt x="11502" y="6799"/>
                  <a:pt x="11038" y="3811"/>
                  <a:pt x="8740" y="2668"/>
                </a:cubicBezTo>
                <a:cubicBezTo>
                  <a:pt x="6014" y="1310"/>
                  <a:pt x="6061" y="1"/>
                  <a:pt x="60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50"/>
          <p:cNvSpPr/>
          <p:nvPr/>
        </p:nvSpPr>
        <p:spPr>
          <a:xfrm>
            <a:off x="1096350" y="1905050"/>
            <a:ext cx="458700" cy="458700"/>
          </a:xfrm>
          <a:prstGeom prst="star12">
            <a:avLst>
              <a:gd fmla="val 2327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7" name="Google Shape;757;p50"/>
          <p:cNvGrpSpPr/>
          <p:nvPr/>
        </p:nvGrpSpPr>
        <p:grpSpPr>
          <a:xfrm>
            <a:off x="7450850" y="693050"/>
            <a:ext cx="1481436" cy="161700"/>
            <a:chOff x="0" y="1910717"/>
            <a:chExt cx="660000" cy="153897"/>
          </a:xfrm>
        </p:grpSpPr>
        <p:cxnSp>
          <p:nvCxnSpPr>
            <p:cNvPr id="758" name="Google Shape;758;p50"/>
            <p:cNvCxnSpPr/>
            <p:nvPr/>
          </p:nvCxnSpPr>
          <p:spPr>
            <a:xfrm>
              <a:off x="0" y="1910717"/>
              <a:ext cx="66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50"/>
            <p:cNvCxnSpPr/>
            <p:nvPr/>
          </p:nvCxnSpPr>
          <p:spPr>
            <a:xfrm>
              <a:off x="0" y="2064614"/>
              <a:ext cx="66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0" name="Google Shape;760;p50"/>
          <p:cNvSpPr/>
          <p:nvPr/>
        </p:nvSpPr>
        <p:spPr>
          <a:xfrm>
            <a:off x="427102" y="520001"/>
            <a:ext cx="200973" cy="507905"/>
          </a:xfrm>
          <a:custGeom>
            <a:rect b="b" l="l" r="r" t="t"/>
            <a:pathLst>
              <a:path extrusionOk="0" h="29123" w="11527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50"/>
          <p:cNvSpPr/>
          <p:nvPr/>
        </p:nvSpPr>
        <p:spPr>
          <a:xfrm>
            <a:off x="823248" y="585225"/>
            <a:ext cx="115129" cy="306911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50"/>
          <p:cNvSpPr/>
          <p:nvPr/>
        </p:nvSpPr>
        <p:spPr>
          <a:xfrm>
            <a:off x="1041973" y="754550"/>
            <a:ext cx="115129" cy="306911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50"/>
          <p:cNvSpPr/>
          <p:nvPr/>
        </p:nvSpPr>
        <p:spPr>
          <a:xfrm>
            <a:off x="7941248" y="437400"/>
            <a:ext cx="359518" cy="306896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50"/>
          <p:cNvSpPr/>
          <p:nvPr/>
        </p:nvSpPr>
        <p:spPr>
          <a:xfrm>
            <a:off x="8430725" y="560800"/>
            <a:ext cx="272975" cy="355725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50"/>
          <p:cNvSpPr txBox="1"/>
          <p:nvPr>
            <p:ph idx="4294967295" type="title"/>
          </p:nvPr>
        </p:nvSpPr>
        <p:spPr>
          <a:xfrm>
            <a:off x="1485550" y="520000"/>
            <a:ext cx="6139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Recomendações</a:t>
            </a:r>
            <a:endParaRPr/>
          </a:p>
        </p:txBody>
      </p:sp>
      <p:sp>
        <p:nvSpPr>
          <p:cNvPr id="766" name="Google Shape;766;p50"/>
          <p:cNvSpPr txBox="1"/>
          <p:nvPr/>
        </p:nvSpPr>
        <p:spPr>
          <a:xfrm>
            <a:off x="2328325" y="1722650"/>
            <a:ext cx="5922000" cy="25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Fazer parcerias com artistas E/OU criadores de playlists para maior engajamento.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Realizar lançamentos frequentes para manter uma presença constante no mercado.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Promover e distribuir músicas através de estratégias de marketing em diversas plataformas digitais, buscando fidelização dos fãs.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1" name="Google Shape;771;p51"/>
          <p:cNvCxnSpPr/>
          <p:nvPr/>
        </p:nvCxnSpPr>
        <p:spPr>
          <a:xfrm>
            <a:off x="762925" y="1288700"/>
            <a:ext cx="770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51"/>
          <p:cNvCxnSpPr/>
          <p:nvPr/>
        </p:nvCxnSpPr>
        <p:spPr>
          <a:xfrm>
            <a:off x="726725" y="4604100"/>
            <a:ext cx="770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3" name="Google Shape;773;p51"/>
          <p:cNvGrpSpPr/>
          <p:nvPr/>
        </p:nvGrpSpPr>
        <p:grpSpPr>
          <a:xfrm>
            <a:off x="7450850" y="693050"/>
            <a:ext cx="1481436" cy="161700"/>
            <a:chOff x="0" y="1910717"/>
            <a:chExt cx="660000" cy="153897"/>
          </a:xfrm>
        </p:grpSpPr>
        <p:cxnSp>
          <p:nvCxnSpPr>
            <p:cNvPr id="774" name="Google Shape;774;p51"/>
            <p:cNvCxnSpPr/>
            <p:nvPr/>
          </p:nvCxnSpPr>
          <p:spPr>
            <a:xfrm>
              <a:off x="0" y="1910717"/>
              <a:ext cx="66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5" name="Google Shape;775;p51"/>
            <p:cNvCxnSpPr/>
            <p:nvPr/>
          </p:nvCxnSpPr>
          <p:spPr>
            <a:xfrm>
              <a:off x="0" y="2064614"/>
              <a:ext cx="66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76" name="Google Shape;776;p51"/>
          <p:cNvSpPr/>
          <p:nvPr/>
        </p:nvSpPr>
        <p:spPr>
          <a:xfrm>
            <a:off x="427102" y="520001"/>
            <a:ext cx="200973" cy="507905"/>
          </a:xfrm>
          <a:custGeom>
            <a:rect b="b" l="l" r="r" t="t"/>
            <a:pathLst>
              <a:path extrusionOk="0" h="29123" w="11527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51"/>
          <p:cNvSpPr/>
          <p:nvPr/>
        </p:nvSpPr>
        <p:spPr>
          <a:xfrm>
            <a:off x="823248" y="585225"/>
            <a:ext cx="115129" cy="306911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1"/>
          <p:cNvSpPr/>
          <p:nvPr/>
        </p:nvSpPr>
        <p:spPr>
          <a:xfrm>
            <a:off x="1041973" y="754550"/>
            <a:ext cx="115129" cy="306911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1"/>
          <p:cNvSpPr/>
          <p:nvPr/>
        </p:nvSpPr>
        <p:spPr>
          <a:xfrm>
            <a:off x="7941248" y="437400"/>
            <a:ext cx="359518" cy="306896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1"/>
          <p:cNvSpPr/>
          <p:nvPr/>
        </p:nvSpPr>
        <p:spPr>
          <a:xfrm>
            <a:off x="8430725" y="560800"/>
            <a:ext cx="272975" cy="355725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1"/>
          <p:cNvSpPr txBox="1"/>
          <p:nvPr>
            <p:ph idx="4294967295" type="title"/>
          </p:nvPr>
        </p:nvSpPr>
        <p:spPr>
          <a:xfrm>
            <a:off x="1485550" y="520000"/>
            <a:ext cx="6139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nálises Futuras</a:t>
            </a:r>
            <a:endParaRPr/>
          </a:p>
        </p:txBody>
      </p:sp>
      <p:sp>
        <p:nvSpPr>
          <p:cNvPr id="782" name="Google Shape;782;p51"/>
          <p:cNvSpPr txBox="1"/>
          <p:nvPr/>
        </p:nvSpPr>
        <p:spPr>
          <a:xfrm>
            <a:off x="762925" y="1333800"/>
            <a:ext cx="7668600" cy="3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É importante considerar a influência de clipes, desafios, danças virais, TikTok Dances, entre outros, em plataformas de vídeo ou redes sociais, e como isso impacta a quantidade de streams de um artista.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Analisar a música com base em sua data de lançamento e/ou eventos importantes também pode ser útil para estratégias de lançamentos futuros.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Além disso, a coleta de informações adicionais, como gênero musical, país de origem, datas sazonais, entre outros, pode proporcionar uma compreensão mais abrangente e detalhada.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2"/>
          <p:cNvSpPr txBox="1"/>
          <p:nvPr>
            <p:ph type="title"/>
          </p:nvPr>
        </p:nvSpPr>
        <p:spPr>
          <a:xfrm>
            <a:off x="525600" y="1737413"/>
            <a:ext cx="37395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Obrigada!</a:t>
            </a:r>
            <a:endParaRPr/>
          </a:p>
        </p:txBody>
      </p:sp>
      <p:sp>
        <p:nvSpPr>
          <p:cNvPr id="788" name="Google Shape;788;p52"/>
          <p:cNvSpPr txBox="1"/>
          <p:nvPr>
            <p:ph idx="1" type="subTitle"/>
          </p:nvPr>
        </p:nvSpPr>
        <p:spPr>
          <a:xfrm>
            <a:off x="5749900" y="926250"/>
            <a:ext cx="2474100" cy="91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Integrantes: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/>
              <a:t>Carolyne Oliveira</a:t>
            </a:r>
            <a:endParaRPr b="0" i="0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/>
              <a:t>Iris Baccaro</a:t>
            </a:r>
            <a:endParaRPr b="0" i="0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/>
          </a:p>
        </p:txBody>
      </p:sp>
      <p:sp>
        <p:nvSpPr>
          <p:cNvPr id="789" name="Google Shape;789;p52"/>
          <p:cNvSpPr/>
          <p:nvPr/>
        </p:nvSpPr>
        <p:spPr>
          <a:xfrm>
            <a:off x="2079125" y="1323152"/>
            <a:ext cx="381900" cy="382200"/>
          </a:xfrm>
          <a:prstGeom prst="star12">
            <a:avLst>
              <a:gd fmla="val 31853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52"/>
          <p:cNvSpPr/>
          <p:nvPr/>
        </p:nvSpPr>
        <p:spPr>
          <a:xfrm>
            <a:off x="3535361" y="353118"/>
            <a:ext cx="278232" cy="237426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52"/>
          <p:cNvSpPr/>
          <p:nvPr/>
        </p:nvSpPr>
        <p:spPr>
          <a:xfrm>
            <a:off x="372443" y="4495716"/>
            <a:ext cx="153165" cy="387190"/>
          </a:xfrm>
          <a:custGeom>
            <a:rect b="b" l="l" r="r" t="t"/>
            <a:pathLst>
              <a:path extrusionOk="0" h="29123" w="11527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52"/>
          <p:cNvSpPr txBox="1"/>
          <p:nvPr/>
        </p:nvSpPr>
        <p:spPr>
          <a:xfrm>
            <a:off x="5433175" y="2810525"/>
            <a:ext cx="2896500" cy="143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53"/>
          <p:cNvSpPr txBox="1"/>
          <p:nvPr>
            <p:ph idx="4294967295"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53"/>
          <p:cNvSpPr txBox="1"/>
          <p:nvPr>
            <p:ph idx="4294967295" type="body"/>
          </p:nvPr>
        </p:nvSpPr>
        <p:spPr>
          <a:xfrm>
            <a:off x="1220500" y="12998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sz="12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</a:t>
            </a:r>
            <a:r>
              <a:rPr b="1" lang="en" sz="1200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</a:t>
            </a:r>
            <a:r>
              <a:rPr lang="en" sz="12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1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1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53"/>
          <p:cNvSpPr txBox="1"/>
          <p:nvPr>
            <p:ph idx="4294967295" type="body"/>
          </p:nvPr>
        </p:nvSpPr>
        <p:spPr>
          <a:xfrm>
            <a:off x="1048350" y="412442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2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36"/>
          <p:cNvGrpSpPr/>
          <p:nvPr/>
        </p:nvGrpSpPr>
        <p:grpSpPr>
          <a:xfrm>
            <a:off x="190450" y="437407"/>
            <a:ext cx="8741836" cy="749559"/>
            <a:chOff x="190450" y="437400"/>
            <a:chExt cx="8741836" cy="624061"/>
          </a:xfrm>
        </p:grpSpPr>
        <p:grpSp>
          <p:nvGrpSpPr>
            <p:cNvPr id="388" name="Google Shape;388;p36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389" name="Google Shape;389;p36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390" name="Google Shape;390;p36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1" name="Google Shape;391;p36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2" name="Google Shape;392;p36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3" name="Google Shape;393;p36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394" name="Google Shape;394;p36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36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6" name="Google Shape;396;p36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7" name="Google Shape;397;p36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" name="Google Shape;398;p36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99" name="Google Shape;399;p36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400" name="Google Shape;400;p36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1" name="Google Shape;401;p36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02" name="Google Shape;402;p36"/>
            <p:cNvSpPr/>
            <p:nvPr/>
          </p:nvSpPr>
          <p:spPr>
            <a:xfrm>
              <a:off x="427102" y="520001"/>
              <a:ext cx="200973" cy="507905"/>
            </a:xfrm>
            <a:custGeom>
              <a:rect b="b" l="l" r="r" t="t"/>
              <a:pathLst>
                <a:path extrusionOk="0" h="29123" w="11527">
                  <a:moveTo>
                    <a:pt x="7986" y="1704"/>
                  </a:moveTo>
                  <a:cubicBezTo>
                    <a:pt x="8034" y="1704"/>
                    <a:pt x="8083" y="1707"/>
                    <a:pt x="8133" y="1711"/>
                  </a:cubicBezTo>
                  <a:cubicBezTo>
                    <a:pt x="10443" y="1938"/>
                    <a:pt x="8693" y="7164"/>
                    <a:pt x="6192" y="8784"/>
                  </a:cubicBezTo>
                  <a:lnTo>
                    <a:pt x="6192" y="8784"/>
                  </a:lnTo>
                  <a:cubicBezTo>
                    <a:pt x="6199" y="8760"/>
                    <a:pt x="5303" y="1704"/>
                    <a:pt x="7986" y="1704"/>
                  </a:cubicBezTo>
                  <a:close/>
                  <a:moveTo>
                    <a:pt x="7395" y="16082"/>
                  </a:moveTo>
                  <a:cubicBezTo>
                    <a:pt x="8002" y="16082"/>
                    <a:pt x="9383" y="16106"/>
                    <a:pt x="9705" y="18237"/>
                  </a:cubicBezTo>
                  <a:cubicBezTo>
                    <a:pt x="10026" y="20487"/>
                    <a:pt x="8121" y="21476"/>
                    <a:pt x="8121" y="21476"/>
                  </a:cubicBezTo>
                  <a:lnTo>
                    <a:pt x="7395" y="16082"/>
                  </a:lnTo>
                  <a:close/>
                  <a:moveTo>
                    <a:pt x="6073" y="11713"/>
                  </a:moveTo>
                  <a:lnTo>
                    <a:pt x="6526" y="14201"/>
                  </a:lnTo>
                  <a:cubicBezTo>
                    <a:pt x="5002" y="14594"/>
                    <a:pt x="3811" y="15642"/>
                    <a:pt x="3585" y="17237"/>
                  </a:cubicBezTo>
                  <a:cubicBezTo>
                    <a:pt x="3478" y="18023"/>
                    <a:pt x="3704" y="18773"/>
                    <a:pt x="4109" y="19428"/>
                  </a:cubicBezTo>
                  <a:cubicBezTo>
                    <a:pt x="4251" y="19678"/>
                    <a:pt x="4466" y="19904"/>
                    <a:pt x="4716" y="20071"/>
                  </a:cubicBezTo>
                  <a:cubicBezTo>
                    <a:pt x="4763" y="20095"/>
                    <a:pt x="5013" y="20190"/>
                    <a:pt x="5025" y="20214"/>
                  </a:cubicBezTo>
                  <a:cubicBezTo>
                    <a:pt x="3585" y="16463"/>
                    <a:pt x="6668" y="16165"/>
                    <a:pt x="6668" y="16165"/>
                  </a:cubicBezTo>
                  <a:lnTo>
                    <a:pt x="7478" y="21749"/>
                  </a:lnTo>
                  <a:cubicBezTo>
                    <a:pt x="7139" y="21798"/>
                    <a:pt x="6820" y="21819"/>
                    <a:pt x="6522" y="21819"/>
                  </a:cubicBezTo>
                  <a:cubicBezTo>
                    <a:pt x="4256" y="21819"/>
                    <a:pt x="3168" y="20583"/>
                    <a:pt x="3168" y="20583"/>
                  </a:cubicBezTo>
                  <a:cubicBezTo>
                    <a:pt x="1525" y="19202"/>
                    <a:pt x="1453" y="16987"/>
                    <a:pt x="2418" y="15344"/>
                  </a:cubicBezTo>
                  <a:cubicBezTo>
                    <a:pt x="3228" y="13999"/>
                    <a:pt x="6073" y="11713"/>
                    <a:pt x="6073" y="11713"/>
                  </a:cubicBezTo>
                  <a:close/>
                  <a:moveTo>
                    <a:pt x="8457" y="1"/>
                  </a:moveTo>
                  <a:cubicBezTo>
                    <a:pt x="7561" y="1"/>
                    <a:pt x="6831" y="540"/>
                    <a:pt x="6228" y="1795"/>
                  </a:cubicBezTo>
                  <a:cubicBezTo>
                    <a:pt x="4787" y="4843"/>
                    <a:pt x="5680" y="9069"/>
                    <a:pt x="5680" y="9069"/>
                  </a:cubicBezTo>
                  <a:cubicBezTo>
                    <a:pt x="5716" y="9200"/>
                    <a:pt x="4132" y="10331"/>
                    <a:pt x="3942" y="10510"/>
                  </a:cubicBezTo>
                  <a:cubicBezTo>
                    <a:pt x="3418" y="10974"/>
                    <a:pt x="2930" y="11463"/>
                    <a:pt x="2477" y="11986"/>
                  </a:cubicBezTo>
                  <a:cubicBezTo>
                    <a:pt x="1799" y="12784"/>
                    <a:pt x="1192" y="13677"/>
                    <a:pt x="858" y="14689"/>
                  </a:cubicBezTo>
                  <a:cubicBezTo>
                    <a:pt x="120" y="16951"/>
                    <a:pt x="1" y="19273"/>
                    <a:pt x="1846" y="20964"/>
                  </a:cubicBezTo>
                  <a:cubicBezTo>
                    <a:pt x="3273" y="22273"/>
                    <a:pt x="5238" y="22893"/>
                    <a:pt x="7184" y="22893"/>
                  </a:cubicBezTo>
                  <a:cubicBezTo>
                    <a:pt x="7203" y="22893"/>
                    <a:pt x="7221" y="22893"/>
                    <a:pt x="7240" y="22892"/>
                  </a:cubicBezTo>
                  <a:lnTo>
                    <a:pt x="7240" y="22892"/>
                  </a:lnTo>
                  <a:cubicBezTo>
                    <a:pt x="7419" y="23678"/>
                    <a:pt x="8038" y="27965"/>
                    <a:pt x="5740" y="28298"/>
                  </a:cubicBezTo>
                  <a:cubicBezTo>
                    <a:pt x="5404" y="28345"/>
                    <a:pt x="5121" y="28366"/>
                    <a:pt x="4882" y="28366"/>
                  </a:cubicBezTo>
                  <a:cubicBezTo>
                    <a:pt x="3501" y="28366"/>
                    <a:pt x="3597" y="27691"/>
                    <a:pt x="3597" y="27691"/>
                  </a:cubicBezTo>
                  <a:cubicBezTo>
                    <a:pt x="4704" y="27584"/>
                    <a:pt x="5180" y="26464"/>
                    <a:pt x="4882" y="25643"/>
                  </a:cubicBezTo>
                  <a:cubicBezTo>
                    <a:pt x="4654" y="25076"/>
                    <a:pt x="4041" y="24516"/>
                    <a:pt x="3300" y="24516"/>
                  </a:cubicBezTo>
                  <a:cubicBezTo>
                    <a:pt x="2998" y="24516"/>
                    <a:pt x="2674" y="24609"/>
                    <a:pt x="2346" y="24833"/>
                  </a:cubicBezTo>
                  <a:cubicBezTo>
                    <a:pt x="1094" y="25688"/>
                    <a:pt x="958" y="29122"/>
                    <a:pt x="4929" y="29122"/>
                  </a:cubicBezTo>
                  <a:cubicBezTo>
                    <a:pt x="4996" y="29122"/>
                    <a:pt x="5063" y="29121"/>
                    <a:pt x="5133" y="29119"/>
                  </a:cubicBezTo>
                  <a:cubicBezTo>
                    <a:pt x="9300" y="28977"/>
                    <a:pt x="7954" y="22690"/>
                    <a:pt x="7954" y="22690"/>
                  </a:cubicBezTo>
                  <a:cubicBezTo>
                    <a:pt x="8692" y="22642"/>
                    <a:pt x="11526" y="20380"/>
                    <a:pt x="11086" y="17570"/>
                  </a:cubicBezTo>
                  <a:cubicBezTo>
                    <a:pt x="10546" y="14070"/>
                    <a:pt x="7616" y="13938"/>
                    <a:pt x="7176" y="13938"/>
                  </a:cubicBezTo>
                  <a:cubicBezTo>
                    <a:pt x="7140" y="13938"/>
                    <a:pt x="7121" y="13939"/>
                    <a:pt x="7121" y="13939"/>
                  </a:cubicBezTo>
                  <a:lnTo>
                    <a:pt x="6609" y="10879"/>
                  </a:lnTo>
                  <a:cubicBezTo>
                    <a:pt x="7740" y="9915"/>
                    <a:pt x="9419" y="7724"/>
                    <a:pt x="10121" y="4188"/>
                  </a:cubicBezTo>
                  <a:cubicBezTo>
                    <a:pt x="10812" y="640"/>
                    <a:pt x="9085" y="80"/>
                    <a:pt x="9085" y="80"/>
                  </a:cubicBezTo>
                  <a:cubicBezTo>
                    <a:pt x="8867" y="28"/>
                    <a:pt x="8658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823248" y="585225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1041973" y="754550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7941248" y="437400"/>
              <a:ext cx="359518" cy="306896"/>
            </a:xfrm>
            <a:custGeom>
              <a:rect b="b" l="l" r="r" t="t"/>
              <a:pathLst>
                <a:path extrusionOk="0" h="16394" w="19205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8430725" y="560800"/>
              <a:ext cx="272975" cy="355725"/>
            </a:xfrm>
            <a:custGeom>
              <a:rect b="b" l="l" r="r" t="t"/>
              <a:pathLst>
                <a:path extrusionOk="0" h="14229" w="10919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36"/>
          <p:cNvSpPr txBox="1"/>
          <p:nvPr>
            <p:ph idx="1" type="body"/>
          </p:nvPr>
        </p:nvSpPr>
        <p:spPr>
          <a:xfrm>
            <a:off x="702463" y="1373725"/>
            <a:ext cx="7717800" cy="28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objetivo deste estudo é permitir que a Gravadora e novos artistas tomem decisões informadas para aumentar suas chances de alcançar o sucesso no cenário musical global.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Dada a competitividade da indústria e sua constante evolução, a capacidade de usar dados como base para decisões é inestimável.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resultados ajudarão a compreender melhor o mercado musical atual e a orientar artistas e gravadoras em suas estratégias de lançamento.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6"/>
          <p:cNvSpPr txBox="1"/>
          <p:nvPr>
            <p:ph idx="4294967295" type="title"/>
          </p:nvPr>
        </p:nvSpPr>
        <p:spPr>
          <a:xfrm>
            <a:off x="1245950" y="517825"/>
            <a:ext cx="65811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O que faz uma música ser mais ouvida?</a:t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4"/>
          <p:cNvSpPr txBox="1"/>
          <p:nvPr>
            <p:ph idx="4294967295" type="title"/>
          </p:nvPr>
        </p:nvSpPr>
        <p:spPr>
          <a:xfrm>
            <a:off x="1048350" y="95440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Fonts &amp; colors used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54"/>
          <p:cNvSpPr txBox="1"/>
          <p:nvPr>
            <p:ph idx="4294967295" type="body"/>
          </p:nvPr>
        </p:nvSpPr>
        <p:spPr>
          <a:xfrm>
            <a:off x="1068100" y="14578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presentation has been made using the following fonts: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54"/>
          <p:cNvSpPr txBox="1"/>
          <p:nvPr>
            <p:ph idx="4294967295" type="body"/>
          </p:nvPr>
        </p:nvSpPr>
        <p:spPr>
          <a:xfrm>
            <a:off x="1068100" y="1919049"/>
            <a:ext cx="7047300" cy="1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Lora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https://fonts.google.com/specimen/Lora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Nunito Sans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https://fonts.google.com/specimen/Nunito+Sans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54"/>
          <p:cNvSpPr/>
          <p:nvPr/>
        </p:nvSpPr>
        <p:spPr>
          <a:xfrm>
            <a:off x="3114438" y="3498875"/>
            <a:ext cx="791400" cy="754200"/>
          </a:xfrm>
          <a:prstGeom prst="roundRect">
            <a:avLst>
              <a:gd fmla="val 16667" name="adj"/>
            </a:avLst>
          </a:prstGeom>
          <a:solidFill>
            <a:srgbClr val="B3D6F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54"/>
          <p:cNvSpPr/>
          <p:nvPr/>
        </p:nvSpPr>
        <p:spPr>
          <a:xfrm>
            <a:off x="4176257" y="3498875"/>
            <a:ext cx="791400" cy="754200"/>
          </a:xfrm>
          <a:prstGeom prst="roundRect">
            <a:avLst>
              <a:gd fmla="val 16667" name="adj"/>
            </a:avLst>
          </a:prstGeom>
          <a:solidFill>
            <a:srgbClr val="3D8AE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4"/>
          <p:cNvSpPr/>
          <p:nvPr/>
        </p:nvSpPr>
        <p:spPr>
          <a:xfrm>
            <a:off x="5238077" y="3498875"/>
            <a:ext cx="791400" cy="754200"/>
          </a:xfrm>
          <a:prstGeom prst="roundRect">
            <a:avLst>
              <a:gd fmla="val 16667" name="adj"/>
            </a:avLst>
          </a:prstGeom>
          <a:solidFill>
            <a:srgbClr val="1B318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54"/>
          <p:cNvSpPr/>
          <p:nvPr/>
        </p:nvSpPr>
        <p:spPr>
          <a:xfrm>
            <a:off x="2052613" y="3498875"/>
            <a:ext cx="791400" cy="754200"/>
          </a:xfrm>
          <a:prstGeom prst="roundRect">
            <a:avLst>
              <a:gd fmla="val 16667" name="adj"/>
            </a:avLst>
          </a:prstGeom>
          <a:solidFill>
            <a:srgbClr val="E4EEFA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54"/>
          <p:cNvSpPr txBox="1"/>
          <p:nvPr/>
        </p:nvSpPr>
        <p:spPr>
          <a:xfrm>
            <a:off x="3114438" y="365620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#b3d6fd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812" name="Google Shape;812;p54"/>
          <p:cNvSpPr txBox="1"/>
          <p:nvPr/>
        </p:nvSpPr>
        <p:spPr>
          <a:xfrm>
            <a:off x="4176263" y="36559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#3d8ae0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813" name="Google Shape;813;p54"/>
          <p:cNvSpPr txBox="1"/>
          <p:nvPr/>
        </p:nvSpPr>
        <p:spPr>
          <a:xfrm>
            <a:off x="5238088" y="36559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#1b3181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814" name="Google Shape;814;p54"/>
          <p:cNvSpPr txBox="1"/>
          <p:nvPr/>
        </p:nvSpPr>
        <p:spPr>
          <a:xfrm>
            <a:off x="2052613" y="36559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#e4eefa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815" name="Google Shape;815;p54"/>
          <p:cNvSpPr/>
          <p:nvPr/>
        </p:nvSpPr>
        <p:spPr>
          <a:xfrm>
            <a:off x="6299902" y="3498875"/>
            <a:ext cx="791400" cy="754200"/>
          </a:xfrm>
          <a:prstGeom prst="roundRect">
            <a:avLst>
              <a:gd fmla="val 16667" name="adj"/>
            </a:avLst>
          </a:prstGeom>
          <a:solidFill>
            <a:srgbClr val="50AAFA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54"/>
          <p:cNvSpPr txBox="1"/>
          <p:nvPr/>
        </p:nvSpPr>
        <p:spPr>
          <a:xfrm>
            <a:off x="6299913" y="36559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#50aafa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55"/>
          <p:cNvGrpSpPr/>
          <p:nvPr/>
        </p:nvGrpSpPr>
        <p:grpSpPr>
          <a:xfrm>
            <a:off x="62228" y="1125209"/>
            <a:ext cx="805033" cy="804807"/>
            <a:chOff x="829819" y="1905340"/>
            <a:chExt cx="1299278" cy="1312470"/>
          </a:xfrm>
        </p:grpSpPr>
        <p:sp>
          <p:nvSpPr>
            <p:cNvPr id="822" name="Google Shape;822;p55"/>
            <p:cNvSpPr/>
            <p:nvPr/>
          </p:nvSpPr>
          <p:spPr>
            <a:xfrm>
              <a:off x="829819" y="2108327"/>
              <a:ext cx="366732" cy="926839"/>
            </a:xfrm>
            <a:custGeom>
              <a:rect b="b" l="l" r="r" t="t"/>
              <a:pathLst>
                <a:path extrusionOk="0" h="29123" w="11527">
                  <a:moveTo>
                    <a:pt x="7986" y="1704"/>
                  </a:moveTo>
                  <a:cubicBezTo>
                    <a:pt x="8034" y="1704"/>
                    <a:pt x="8083" y="1707"/>
                    <a:pt x="8133" y="1711"/>
                  </a:cubicBezTo>
                  <a:cubicBezTo>
                    <a:pt x="10443" y="1938"/>
                    <a:pt x="8693" y="7164"/>
                    <a:pt x="6192" y="8784"/>
                  </a:cubicBezTo>
                  <a:lnTo>
                    <a:pt x="6192" y="8784"/>
                  </a:lnTo>
                  <a:cubicBezTo>
                    <a:pt x="6199" y="8760"/>
                    <a:pt x="5303" y="1704"/>
                    <a:pt x="7986" y="1704"/>
                  </a:cubicBezTo>
                  <a:close/>
                  <a:moveTo>
                    <a:pt x="7395" y="16082"/>
                  </a:moveTo>
                  <a:cubicBezTo>
                    <a:pt x="8002" y="16082"/>
                    <a:pt x="9383" y="16106"/>
                    <a:pt x="9705" y="18237"/>
                  </a:cubicBezTo>
                  <a:cubicBezTo>
                    <a:pt x="10026" y="20487"/>
                    <a:pt x="8121" y="21476"/>
                    <a:pt x="8121" y="21476"/>
                  </a:cubicBezTo>
                  <a:lnTo>
                    <a:pt x="7395" y="16082"/>
                  </a:lnTo>
                  <a:close/>
                  <a:moveTo>
                    <a:pt x="6073" y="11713"/>
                  </a:moveTo>
                  <a:lnTo>
                    <a:pt x="6526" y="14201"/>
                  </a:lnTo>
                  <a:cubicBezTo>
                    <a:pt x="5002" y="14594"/>
                    <a:pt x="3811" y="15642"/>
                    <a:pt x="3585" y="17237"/>
                  </a:cubicBezTo>
                  <a:cubicBezTo>
                    <a:pt x="3478" y="18023"/>
                    <a:pt x="3704" y="18773"/>
                    <a:pt x="4109" y="19428"/>
                  </a:cubicBezTo>
                  <a:cubicBezTo>
                    <a:pt x="4251" y="19678"/>
                    <a:pt x="4466" y="19904"/>
                    <a:pt x="4716" y="20071"/>
                  </a:cubicBezTo>
                  <a:cubicBezTo>
                    <a:pt x="4763" y="20095"/>
                    <a:pt x="5013" y="20190"/>
                    <a:pt x="5025" y="20214"/>
                  </a:cubicBezTo>
                  <a:cubicBezTo>
                    <a:pt x="3585" y="16463"/>
                    <a:pt x="6668" y="16165"/>
                    <a:pt x="6668" y="16165"/>
                  </a:cubicBezTo>
                  <a:lnTo>
                    <a:pt x="7478" y="21749"/>
                  </a:lnTo>
                  <a:cubicBezTo>
                    <a:pt x="7139" y="21798"/>
                    <a:pt x="6820" y="21819"/>
                    <a:pt x="6522" y="21819"/>
                  </a:cubicBezTo>
                  <a:cubicBezTo>
                    <a:pt x="4256" y="21819"/>
                    <a:pt x="3168" y="20583"/>
                    <a:pt x="3168" y="20583"/>
                  </a:cubicBezTo>
                  <a:cubicBezTo>
                    <a:pt x="1525" y="19202"/>
                    <a:pt x="1453" y="16987"/>
                    <a:pt x="2418" y="15344"/>
                  </a:cubicBezTo>
                  <a:cubicBezTo>
                    <a:pt x="3228" y="13999"/>
                    <a:pt x="6073" y="11713"/>
                    <a:pt x="6073" y="11713"/>
                  </a:cubicBezTo>
                  <a:close/>
                  <a:moveTo>
                    <a:pt x="8457" y="1"/>
                  </a:moveTo>
                  <a:cubicBezTo>
                    <a:pt x="7561" y="1"/>
                    <a:pt x="6831" y="540"/>
                    <a:pt x="6228" y="1795"/>
                  </a:cubicBezTo>
                  <a:cubicBezTo>
                    <a:pt x="4787" y="4843"/>
                    <a:pt x="5680" y="9069"/>
                    <a:pt x="5680" y="9069"/>
                  </a:cubicBezTo>
                  <a:cubicBezTo>
                    <a:pt x="5716" y="9200"/>
                    <a:pt x="4132" y="10331"/>
                    <a:pt x="3942" y="10510"/>
                  </a:cubicBezTo>
                  <a:cubicBezTo>
                    <a:pt x="3418" y="10974"/>
                    <a:pt x="2930" y="11463"/>
                    <a:pt x="2477" y="11986"/>
                  </a:cubicBezTo>
                  <a:cubicBezTo>
                    <a:pt x="1799" y="12784"/>
                    <a:pt x="1192" y="13677"/>
                    <a:pt x="858" y="14689"/>
                  </a:cubicBezTo>
                  <a:cubicBezTo>
                    <a:pt x="120" y="16951"/>
                    <a:pt x="1" y="19273"/>
                    <a:pt x="1846" y="20964"/>
                  </a:cubicBezTo>
                  <a:cubicBezTo>
                    <a:pt x="3273" y="22273"/>
                    <a:pt x="5238" y="22893"/>
                    <a:pt x="7184" y="22893"/>
                  </a:cubicBezTo>
                  <a:cubicBezTo>
                    <a:pt x="7203" y="22893"/>
                    <a:pt x="7221" y="22893"/>
                    <a:pt x="7240" y="22892"/>
                  </a:cubicBezTo>
                  <a:lnTo>
                    <a:pt x="7240" y="22892"/>
                  </a:lnTo>
                  <a:cubicBezTo>
                    <a:pt x="7419" y="23678"/>
                    <a:pt x="8038" y="27965"/>
                    <a:pt x="5740" y="28298"/>
                  </a:cubicBezTo>
                  <a:cubicBezTo>
                    <a:pt x="5404" y="28345"/>
                    <a:pt x="5121" y="28366"/>
                    <a:pt x="4882" y="28366"/>
                  </a:cubicBezTo>
                  <a:cubicBezTo>
                    <a:pt x="3501" y="28366"/>
                    <a:pt x="3597" y="27691"/>
                    <a:pt x="3597" y="27691"/>
                  </a:cubicBezTo>
                  <a:cubicBezTo>
                    <a:pt x="4704" y="27584"/>
                    <a:pt x="5180" y="26464"/>
                    <a:pt x="4882" y="25643"/>
                  </a:cubicBezTo>
                  <a:cubicBezTo>
                    <a:pt x="4654" y="25076"/>
                    <a:pt x="4041" y="24516"/>
                    <a:pt x="3300" y="24516"/>
                  </a:cubicBezTo>
                  <a:cubicBezTo>
                    <a:pt x="2998" y="24516"/>
                    <a:pt x="2674" y="24609"/>
                    <a:pt x="2346" y="24833"/>
                  </a:cubicBezTo>
                  <a:cubicBezTo>
                    <a:pt x="1094" y="25688"/>
                    <a:pt x="958" y="29122"/>
                    <a:pt x="4929" y="29122"/>
                  </a:cubicBezTo>
                  <a:cubicBezTo>
                    <a:pt x="4996" y="29122"/>
                    <a:pt x="5063" y="29121"/>
                    <a:pt x="5133" y="29119"/>
                  </a:cubicBezTo>
                  <a:cubicBezTo>
                    <a:pt x="9300" y="28977"/>
                    <a:pt x="7954" y="22690"/>
                    <a:pt x="7954" y="22690"/>
                  </a:cubicBezTo>
                  <a:cubicBezTo>
                    <a:pt x="8692" y="22642"/>
                    <a:pt x="11526" y="20380"/>
                    <a:pt x="11086" y="17570"/>
                  </a:cubicBezTo>
                  <a:cubicBezTo>
                    <a:pt x="10546" y="14070"/>
                    <a:pt x="7616" y="13938"/>
                    <a:pt x="7176" y="13938"/>
                  </a:cubicBezTo>
                  <a:cubicBezTo>
                    <a:pt x="7140" y="13938"/>
                    <a:pt x="7121" y="13939"/>
                    <a:pt x="7121" y="13939"/>
                  </a:cubicBezTo>
                  <a:lnTo>
                    <a:pt x="6609" y="10879"/>
                  </a:lnTo>
                  <a:cubicBezTo>
                    <a:pt x="7740" y="9915"/>
                    <a:pt x="9419" y="7724"/>
                    <a:pt x="10121" y="4188"/>
                  </a:cubicBezTo>
                  <a:cubicBezTo>
                    <a:pt x="10812" y="640"/>
                    <a:pt x="9085" y="80"/>
                    <a:pt x="9085" y="80"/>
                  </a:cubicBezTo>
                  <a:cubicBezTo>
                    <a:pt x="8867" y="28"/>
                    <a:pt x="8658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5"/>
            <p:cNvSpPr/>
            <p:nvPr/>
          </p:nvSpPr>
          <p:spPr>
            <a:xfrm>
              <a:off x="1422802" y="1905340"/>
              <a:ext cx="204624" cy="545485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5"/>
            <p:cNvSpPr/>
            <p:nvPr/>
          </p:nvSpPr>
          <p:spPr>
            <a:xfrm>
              <a:off x="1760771" y="2383113"/>
              <a:ext cx="368326" cy="834697"/>
            </a:xfrm>
            <a:custGeom>
              <a:rect b="b" l="l" r="r" t="t"/>
              <a:pathLst>
                <a:path extrusionOk="0" h="26068" w="11503">
                  <a:moveTo>
                    <a:pt x="6061" y="3739"/>
                  </a:moveTo>
                  <a:cubicBezTo>
                    <a:pt x="7383" y="3763"/>
                    <a:pt x="8061" y="4513"/>
                    <a:pt x="9276" y="5728"/>
                  </a:cubicBezTo>
                  <a:cubicBezTo>
                    <a:pt x="9776" y="6252"/>
                    <a:pt x="10074" y="7311"/>
                    <a:pt x="10252" y="8359"/>
                  </a:cubicBezTo>
                  <a:cubicBezTo>
                    <a:pt x="9883" y="7799"/>
                    <a:pt x="9395" y="7335"/>
                    <a:pt x="8740" y="7025"/>
                  </a:cubicBezTo>
                  <a:cubicBezTo>
                    <a:pt x="6014" y="5680"/>
                    <a:pt x="6061" y="4358"/>
                    <a:pt x="6061" y="4358"/>
                  </a:cubicBezTo>
                  <a:lnTo>
                    <a:pt x="6061" y="3739"/>
                  </a:lnTo>
                  <a:close/>
                  <a:moveTo>
                    <a:pt x="6061" y="8097"/>
                  </a:moveTo>
                  <a:cubicBezTo>
                    <a:pt x="7383" y="8121"/>
                    <a:pt x="8061" y="8871"/>
                    <a:pt x="9276" y="10085"/>
                  </a:cubicBezTo>
                  <a:cubicBezTo>
                    <a:pt x="9895" y="10728"/>
                    <a:pt x="10193" y="12133"/>
                    <a:pt x="10347" y="13395"/>
                  </a:cubicBezTo>
                  <a:cubicBezTo>
                    <a:pt x="9955" y="12764"/>
                    <a:pt x="9419" y="12264"/>
                    <a:pt x="8740" y="11907"/>
                  </a:cubicBezTo>
                  <a:cubicBezTo>
                    <a:pt x="6014" y="10550"/>
                    <a:pt x="6061" y="9240"/>
                    <a:pt x="6061" y="9240"/>
                  </a:cubicBezTo>
                  <a:lnTo>
                    <a:pt x="6061" y="8097"/>
                  </a:lnTo>
                  <a:close/>
                  <a:moveTo>
                    <a:pt x="5323" y="1"/>
                  </a:moveTo>
                  <a:lnTo>
                    <a:pt x="5323" y="21849"/>
                  </a:lnTo>
                  <a:cubicBezTo>
                    <a:pt x="4975" y="21602"/>
                    <a:pt x="4516" y="21474"/>
                    <a:pt x="4006" y="21474"/>
                  </a:cubicBezTo>
                  <a:cubicBezTo>
                    <a:pt x="3435" y="21474"/>
                    <a:pt x="2802" y="21634"/>
                    <a:pt x="2192" y="21968"/>
                  </a:cubicBezTo>
                  <a:cubicBezTo>
                    <a:pt x="739" y="22754"/>
                    <a:pt x="1" y="24194"/>
                    <a:pt x="549" y="25194"/>
                  </a:cubicBezTo>
                  <a:cubicBezTo>
                    <a:pt x="856" y="25769"/>
                    <a:pt x="1521" y="26068"/>
                    <a:pt x="2306" y="26068"/>
                  </a:cubicBezTo>
                  <a:cubicBezTo>
                    <a:pt x="2889" y="26068"/>
                    <a:pt x="3538" y="25903"/>
                    <a:pt x="4156" y="25563"/>
                  </a:cubicBezTo>
                  <a:cubicBezTo>
                    <a:pt x="4811" y="25206"/>
                    <a:pt x="5252" y="24718"/>
                    <a:pt x="5656" y="24111"/>
                  </a:cubicBezTo>
                  <a:cubicBezTo>
                    <a:pt x="6073" y="23480"/>
                    <a:pt x="6037" y="22932"/>
                    <a:pt x="6037" y="22206"/>
                  </a:cubicBezTo>
                  <a:lnTo>
                    <a:pt x="6037" y="20837"/>
                  </a:lnTo>
                  <a:lnTo>
                    <a:pt x="6037" y="13931"/>
                  </a:lnTo>
                  <a:lnTo>
                    <a:pt x="6037" y="12967"/>
                  </a:lnTo>
                  <a:cubicBezTo>
                    <a:pt x="7371" y="12990"/>
                    <a:pt x="8050" y="13741"/>
                    <a:pt x="9252" y="14955"/>
                  </a:cubicBezTo>
                  <a:cubicBezTo>
                    <a:pt x="10502" y="16241"/>
                    <a:pt x="10478" y="20682"/>
                    <a:pt x="10478" y="20682"/>
                  </a:cubicBezTo>
                  <a:cubicBezTo>
                    <a:pt x="11157" y="18527"/>
                    <a:pt x="11371" y="16265"/>
                    <a:pt x="10824" y="14491"/>
                  </a:cubicBezTo>
                  <a:cubicBezTo>
                    <a:pt x="11193" y="12848"/>
                    <a:pt x="11252" y="11193"/>
                    <a:pt x="10883" y="9823"/>
                  </a:cubicBezTo>
                  <a:cubicBezTo>
                    <a:pt x="11502" y="6799"/>
                    <a:pt x="11038" y="3811"/>
                    <a:pt x="8740" y="2668"/>
                  </a:cubicBezTo>
                  <a:cubicBezTo>
                    <a:pt x="6014" y="1310"/>
                    <a:pt x="6061" y="1"/>
                    <a:pt x="60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5" name="Google Shape;825;p55"/>
          <p:cNvGrpSpPr/>
          <p:nvPr/>
        </p:nvGrpSpPr>
        <p:grpSpPr>
          <a:xfrm>
            <a:off x="8205593" y="1279679"/>
            <a:ext cx="958326" cy="1013565"/>
            <a:chOff x="6824150" y="1719414"/>
            <a:chExt cx="1530383" cy="1456480"/>
          </a:xfrm>
        </p:grpSpPr>
        <p:sp>
          <p:nvSpPr>
            <p:cNvPr id="826" name="Google Shape;826;p55"/>
            <p:cNvSpPr/>
            <p:nvPr/>
          </p:nvSpPr>
          <p:spPr>
            <a:xfrm>
              <a:off x="6824150" y="2630425"/>
              <a:ext cx="638998" cy="545469"/>
            </a:xfrm>
            <a:custGeom>
              <a:rect b="b" l="l" r="r" t="t"/>
              <a:pathLst>
                <a:path extrusionOk="0" h="16394" w="19205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5"/>
            <p:cNvSpPr/>
            <p:nvPr/>
          </p:nvSpPr>
          <p:spPr>
            <a:xfrm>
              <a:off x="7935925" y="2013457"/>
              <a:ext cx="418607" cy="545504"/>
            </a:xfrm>
            <a:custGeom>
              <a:rect b="b" l="l" r="r" t="t"/>
              <a:pathLst>
                <a:path extrusionOk="0" h="14229" w="10919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5"/>
            <p:cNvSpPr/>
            <p:nvPr/>
          </p:nvSpPr>
          <p:spPr>
            <a:xfrm>
              <a:off x="7338350" y="1719414"/>
              <a:ext cx="207420" cy="555389"/>
            </a:xfrm>
            <a:custGeom>
              <a:rect b="b" l="l" r="r" t="t"/>
              <a:pathLst>
                <a:path extrusionOk="0" h="13870" w="5180">
                  <a:moveTo>
                    <a:pt x="3998" y="10628"/>
                  </a:moveTo>
                  <a:cubicBezTo>
                    <a:pt x="4366" y="10628"/>
                    <a:pt x="4638" y="10728"/>
                    <a:pt x="4739" y="10931"/>
                  </a:cubicBezTo>
                  <a:cubicBezTo>
                    <a:pt x="4966" y="11395"/>
                    <a:pt x="4263" y="12205"/>
                    <a:pt x="3168" y="12740"/>
                  </a:cubicBezTo>
                  <a:cubicBezTo>
                    <a:pt x="2575" y="13034"/>
                    <a:pt x="1985" y="13184"/>
                    <a:pt x="1534" y="13184"/>
                  </a:cubicBezTo>
                  <a:cubicBezTo>
                    <a:pt x="1161" y="13184"/>
                    <a:pt x="882" y="13082"/>
                    <a:pt x="775" y="12871"/>
                  </a:cubicBezTo>
                  <a:cubicBezTo>
                    <a:pt x="548" y="12407"/>
                    <a:pt x="1251" y="11609"/>
                    <a:pt x="2346" y="11074"/>
                  </a:cubicBezTo>
                  <a:cubicBezTo>
                    <a:pt x="2950" y="10778"/>
                    <a:pt x="3546" y="10628"/>
                    <a:pt x="3998" y="10628"/>
                  </a:cubicBezTo>
                  <a:close/>
                  <a:moveTo>
                    <a:pt x="4549" y="1"/>
                  </a:moveTo>
                  <a:lnTo>
                    <a:pt x="4549" y="10252"/>
                  </a:lnTo>
                  <a:cubicBezTo>
                    <a:pt x="4254" y="10041"/>
                    <a:pt x="3864" y="9933"/>
                    <a:pt x="3432" y="9933"/>
                  </a:cubicBezTo>
                  <a:cubicBezTo>
                    <a:pt x="2938" y="9933"/>
                    <a:pt x="2391" y="10074"/>
                    <a:pt x="1870" y="10359"/>
                  </a:cubicBezTo>
                  <a:cubicBezTo>
                    <a:pt x="632" y="11026"/>
                    <a:pt x="1" y="12264"/>
                    <a:pt x="465" y="13121"/>
                  </a:cubicBezTo>
                  <a:cubicBezTo>
                    <a:pt x="735" y="13612"/>
                    <a:pt x="1316" y="13870"/>
                    <a:pt x="1997" y="13870"/>
                  </a:cubicBezTo>
                  <a:cubicBezTo>
                    <a:pt x="2490" y="13870"/>
                    <a:pt x="3034" y="13735"/>
                    <a:pt x="3549" y="13455"/>
                  </a:cubicBezTo>
                  <a:cubicBezTo>
                    <a:pt x="4513" y="12931"/>
                    <a:pt x="5097" y="12062"/>
                    <a:pt x="5097" y="11312"/>
                  </a:cubicBezTo>
                  <a:lnTo>
                    <a:pt x="5180" y="11312"/>
                  </a:lnTo>
                  <a:lnTo>
                    <a:pt x="51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9" name="Google Shape;829;p55"/>
          <p:cNvGrpSpPr/>
          <p:nvPr/>
        </p:nvGrpSpPr>
        <p:grpSpPr>
          <a:xfrm>
            <a:off x="3912688" y="4338709"/>
            <a:ext cx="1046466" cy="804795"/>
            <a:chOff x="2646203" y="919650"/>
            <a:chExt cx="673315" cy="517886"/>
          </a:xfrm>
        </p:grpSpPr>
        <p:sp>
          <p:nvSpPr>
            <p:cNvPr id="830" name="Google Shape;830;p55"/>
            <p:cNvSpPr/>
            <p:nvPr/>
          </p:nvSpPr>
          <p:spPr>
            <a:xfrm>
              <a:off x="3067370" y="991089"/>
              <a:ext cx="252147" cy="328583"/>
            </a:xfrm>
            <a:custGeom>
              <a:rect b="b" l="l" r="r" t="t"/>
              <a:pathLst>
                <a:path extrusionOk="0" h="14229" w="10919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5"/>
            <p:cNvSpPr/>
            <p:nvPr/>
          </p:nvSpPr>
          <p:spPr>
            <a:xfrm>
              <a:off x="2646203" y="1120551"/>
              <a:ext cx="118298" cy="316984"/>
            </a:xfrm>
            <a:custGeom>
              <a:rect b="b" l="l" r="r" t="t"/>
              <a:pathLst>
                <a:path extrusionOk="0" h="13880" w="5180">
                  <a:moveTo>
                    <a:pt x="3989" y="10644"/>
                  </a:moveTo>
                  <a:cubicBezTo>
                    <a:pt x="4365" y="10644"/>
                    <a:pt x="4641" y="10748"/>
                    <a:pt x="4739" y="10955"/>
                  </a:cubicBezTo>
                  <a:cubicBezTo>
                    <a:pt x="4965" y="11419"/>
                    <a:pt x="4263" y="12229"/>
                    <a:pt x="3167" y="12764"/>
                  </a:cubicBezTo>
                  <a:cubicBezTo>
                    <a:pt x="2574" y="13058"/>
                    <a:pt x="1984" y="13208"/>
                    <a:pt x="1533" y="13208"/>
                  </a:cubicBezTo>
                  <a:cubicBezTo>
                    <a:pt x="1160" y="13208"/>
                    <a:pt x="882" y="13105"/>
                    <a:pt x="774" y="12895"/>
                  </a:cubicBezTo>
                  <a:cubicBezTo>
                    <a:pt x="548" y="12431"/>
                    <a:pt x="1250" y="11633"/>
                    <a:pt x="2346" y="11098"/>
                  </a:cubicBezTo>
                  <a:cubicBezTo>
                    <a:pt x="2948" y="10793"/>
                    <a:pt x="3540" y="10644"/>
                    <a:pt x="3989" y="10644"/>
                  </a:cubicBezTo>
                  <a:close/>
                  <a:moveTo>
                    <a:pt x="4548" y="1"/>
                  </a:moveTo>
                  <a:lnTo>
                    <a:pt x="4548" y="10264"/>
                  </a:lnTo>
                  <a:cubicBezTo>
                    <a:pt x="4256" y="10050"/>
                    <a:pt x="3862" y="9940"/>
                    <a:pt x="3423" y="9940"/>
                  </a:cubicBezTo>
                  <a:cubicBezTo>
                    <a:pt x="2934" y="9940"/>
                    <a:pt x="2390" y="10077"/>
                    <a:pt x="1869" y="10359"/>
                  </a:cubicBezTo>
                  <a:cubicBezTo>
                    <a:pt x="631" y="11038"/>
                    <a:pt x="0" y="12264"/>
                    <a:pt x="476" y="13133"/>
                  </a:cubicBezTo>
                  <a:cubicBezTo>
                    <a:pt x="745" y="13622"/>
                    <a:pt x="1319" y="13880"/>
                    <a:pt x="1992" y="13880"/>
                  </a:cubicBezTo>
                  <a:cubicBezTo>
                    <a:pt x="2484" y="13880"/>
                    <a:pt x="3030" y="13742"/>
                    <a:pt x="3548" y="13455"/>
                  </a:cubicBezTo>
                  <a:cubicBezTo>
                    <a:pt x="4525" y="12943"/>
                    <a:pt x="5096" y="12074"/>
                    <a:pt x="5096" y="11312"/>
                  </a:cubicBezTo>
                  <a:lnTo>
                    <a:pt x="5179" y="11312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5"/>
            <p:cNvSpPr/>
            <p:nvPr/>
          </p:nvSpPr>
          <p:spPr>
            <a:xfrm>
              <a:off x="2878701" y="919650"/>
              <a:ext cx="118250" cy="315195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3" name="Google Shape;833;p55"/>
          <p:cNvSpPr/>
          <p:nvPr/>
        </p:nvSpPr>
        <p:spPr>
          <a:xfrm>
            <a:off x="412751" y="587844"/>
            <a:ext cx="363695" cy="310543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4" name="Google Shape;834;p55"/>
          <p:cNvCxnSpPr/>
          <p:nvPr/>
        </p:nvCxnSpPr>
        <p:spPr>
          <a:xfrm>
            <a:off x="776450" y="776272"/>
            <a:ext cx="289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5" name="Google Shape;835;p55"/>
          <p:cNvSpPr/>
          <p:nvPr/>
        </p:nvSpPr>
        <p:spPr>
          <a:xfrm>
            <a:off x="867250" y="490004"/>
            <a:ext cx="123336" cy="330483"/>
          </a:xfrm>
          <a:custGeom>
            <a:rect b="b" l="l" r="r" t="t"/>
            <a:pathLst>
              <a:path extrusionOk="0" h="13880" w="518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55"/>
          <p:cNvSpPr/>
          <p:nvPr/>
        </p:nvSpPr>
        <p:spPr>
          <a:xfrm>
            <a:off x="8052750" y="425245"/>
            <a:ext cx="112368" cy="299551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55"/>
          <p:cNvSpPr/>
          <p:nvPr/>
        </p:nvSpPr>
        <p:spPr>
          <a:xfrm>
            <a:off x="8325833" y="425245"/>
            <a:ext cx="112368" cy="299551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55"/>
          <p:cNvSpPr/>
          <p:nvPr/>
        </p:nvSpPr>
        <p:spPr>
          <a:xfrm>
            <a:off x="8628581" y="762225"/>
            <a:ext cx="112368" cy="299551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56"/>
          <p:cNvSpPr/>
          <p:nvPr/>
        </p:nvSpPr>
        <p:spPr>
          <a:xfrm>
            <a:off x="412751" y="587844"/>
            <a:ext cx="363695" cy="310543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4" name="Google Shape;844;p56"/>
          <p:cNvCxnSpPr/>
          <p:nvPr/>
        </p:nvCxnSpPr>
        <p:spPr>
          <a:xfrm>
            <a:off x="776450" y="776272"/>
            <a:ext cx="289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5" name="Google Shape;845;p56"/>
          <p:cNvSpPr/>
          <p:nvPr/>
        </p:nvSpPr>
        <p:spPr>
          <a:xfrm>
            <a:off x="867250" y="490004"/>
            <a:ext cx="123336" cy="330483"/>
          </a:xfrm>
          <a:custGeom>
            <a:rect b="b" l="l" r="r" t="t"/>
            <a:pathLst>
              <a:path extrusionOk="0" h="13880" w="518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56"/>
          <p:cNvSpPr/>
          <p:nvPr/>
        </p:nvSpPr>
        <p:spPr>
          <a:xfrm>
            <a:off x="8052750" y="425245"/>
            <a:ext cx="112368" cy="299551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56"/>
          <p:cNvSpPr/>
          <p:nvPr/>
        </p:nvSpPr>
        <p:spPr>
          <a:xfrm>
            <a:off x="8325833" y="425245"/>
            <a:ext cx="112368" cy="299551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Google Shape;852;p5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37"/>
          <p:cNvGrpSpPr/>
          <p:nvPr/>
        </p:nvGrpSpPr>
        <p:grpSpPr>
          <a:xfrm>
            <a:off x="190450" y="437407"/>
            <a:ext cx="8741836" cy="749559"/>
            <a:chOff x="190450" y="437400"/>
            <a:chExt cx="8741836" cy="624061"/>
          </a:xfrm>
        </p:grpSpPr>
        <p:grpSp>
          <p:nvGrpSpPr>
            <p:cNvPr id="414" name="Google Shape;414;p37"/>
            <p:cNvGrpSpPr/>
            <p:nvPr/>
          </p:nvGrpSpPr>
          <p:grpSpPr>
            <a:xfrm>
              <a:off x="190450" y="519990"/>
              <a:ext cx="8741819" cy="507900"/>
              <a:chOff x="190450" y="519990"/>
              <a:chExt cx="8741819" cy="507900"/>
            </a:xfrm>
          </p:grpSpPr>
          <p:grpSp>
            <p:nvGrpSpPr>
              <p:cNvPr id="415" name="Google Shape;415;p37"/>
              <p:cNvGrpSpPr/>
              <p:nvPr/>
            </p:nvGrpSpPr>
            <p:grpSpPr>
              <a:xfrm>
                <a:off x="190450" y="531356"/>
                <a:ext cx="8741819" cy="485108"/>
                <a:chOff x="0" y="1756825"/>
                <a:chExt cx="3894600" cy="461700"/>
              </a:xfrm>
            </p:grpSpPr>
            <p:cxnSp>
              <p:nvCxnSpPr>
                <p:cNvPr id="416" name="Google Shape;416;p37"/>
                <p:cNvCxnSpPr/>
                <p:nvPr/>
              </p:nvCxnSpPr>
              <p:spPr>
                <a:xfrm>
                  <a:off x="0" y="17568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7" name="Google Shape;417;p37"/>
                <p:cNvCxnSpPr/>
                <p:nvPr/>
              </p:nvCxnSpPr>
              <p:spPr>
                <a:xfrm>
                  <a:off x="0" y="1910717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8" name="Google Shape;418;p37"/>
                <p:cNvCxnSpPr/>
                <p:nvPr/>
              </p:nvCxnSpPr>
              <p:spPr>
                <a:xfrm>
                  <a:off x="0" y="2064614"/>
                  <a:ext cx="66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9" name="Google Shape;419;p37"/>
                <p:cNvCxnSpPr/>
                <p:nvPr/>
              </p:nvCxnSpPr>
              <p:spPr>
                <a:xfrm>
                  <a:off x="0" y="2218525"/>
                  <a:ext cx="3894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420" name="Google Shape;420;p37"/>
              <p:cNvCxnSpPr/>
              <p:nvPr/>
            </p:nvCxnSpPr>
            <p:spPr>
              <a:xfrm>
                <a:off x="289225" y="519990"/>
                <a:ext cx="0" cy="50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1" name="Google Shape;421;p37"/>
              <p:cNvCxnSpPr/>
              <p:nvPr/>
            </p:nvCxnSpPr>
            <p:spPr>
              <a:xfrm>
                <a:off x="190450" y="519990"/>
                <a:ext cx="0" cy="507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2" name="Google Shape;422;p37"/>
              <p:cNvCxnSpPr/>
              <p:nvPr/>
            </p:nvCxnSpPr>
            <p:spPr>
              <a:xfrm>
                <a:off x="8932269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3" name="Google Shape;423;p37"/>
              <p:cNvCxnSpPr/>
              <p:nvPr/>
            </p:nvCxnSpPr>
            <p:spPr>
              <a:xfrm>
                <a:off x="1312338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4" name="Google Shape;424;p37"/>
              <p:cNvCxnSpPr/>
              <p:nvPr/>
            </p:nvCxnSpPr>
            <p:spPr>
              <a:xfrm>
                <a:off x="7831663" y="519990"/>
                <a:ext cx="0" cy="5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25" name="Google Shape;425;p37"/>
            <p:cNvGrpSpPr/>
            <p:nvPr/>
          </p:nvGrpSpPr>
          <p:grpSpPr>
            <a:xfrm>
              <a:off x="7450850" y="693050"/>
              <a:ext cx="1481436" cy="161700"/>
              <a:chOff x="0" y="1910717"/>
              <a:chExt cx="660000" cy="153897"/>
            </a:xfrm>
          </p:grpSpPr>
          <p:cxnSp>
            <p:nvCxnSpPr>
              <p:cNvPr id="426" name="Google Shape;426;p37"/>
              <p:cNvCxnSpPr/>
              <p:nvPr/>
            </p:nvCxnSpPr>
            <p:spPr>
              <a:xfrm>
                <a:off x="0" y="1910717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7" name="Google Shape;427;p37"/>
              <p:cNvCxnSpPr/>
              <p:nvPr/>
            </p:nvCxnSpPr>
            <p:spPr>
              <a:xfrm>
                <a:off x="0" y="2064614"/>
                <a:ext cx="66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28" name="Google Shape;428;p37"/>
            <p:cNvSpPr/>
            <p:nvPr/>
          </p:nvSpPr>
          <p:spPr>
            <a:xfrm>
              <a:off x="427102" y="520001"/>
              <a:ext cx="200973" cy="507905"/>
            </a:xfrm>
            <a:custGeom>
              <a:rect b="b" l="l" r="r" t="t"/>
              <a:pathLst>
                <a:path extrusionOk="0" h="29123" w="11527">
                  <a:moveTo>
                    <a:pt x="7986" y="1704"/>
                  </a:moveTo>
                  <a:cubicBezTo>
                    <a:pt x="8034" y="1704"/>
                    <a:pt x="8083" y="1707"/>
                    <a:pt x="8133" y="1711"/>
                  </a:cubicBezTo>
                  <a:cubicBezTo>
                    <a:pt x="10443" y="1938"/>
                    <a:pt x="8693" y="7164"/>
                    <a:pt x="6192" y="8784"/>
                  </a:cubicBezTo>
                  <a:lnTo>
                    <a:pt x="6192" y="8784"/>
                  </a:lnTo>
                  <a:cubicBezTo>
                    <a:pt x="6199" y="8760"/>
                    <a:pt x="5303" y="1704"/>
                    <a:pt x="7986" y="1704"/>
                  </a:cubicBezTo>
                  <a:close/>
                  <a:moveTo>
                    <a:pt x="7395" y="16082"/>
                  </a:moveTo>
                  <a:cubicBezTo>
                    <a:pt x="8002" y="16082"/>
                    <a:pt x="9383" y="16106"/>
                    <a:pt x="9705" y="18237"/>
                  </a:cubicBezTo>
                  <a:cubicBezTo>
                    <a:pt x="10026" y="20487"/>
                    <a:pt x="8121" y="21476"/>
                    <a:pt x="8121" y="21476"/>
                  </a:cubicBezTo>
                  <a:lnTo>
                    <a:pt x="7395" y="16082"/>
                  </a:lnTo>
                  <a:close/>
                  <a:moveTo>
                    <a:pt x="6073" y="11713"/>
                  </a:moveTo>
                  <a:lnTo>
                    <a:pt x="6526" y="14201"/>
                  </a:lnTo>
                  <a:cubicBezTo>
                    <a:pt x="5002" y="14594"/>
                    <a:pt x="3811" y="15642"/>
                    <a:pt x="3585" y="17237"/>
                  </a:cubicBezTo>
                  <a:cubicBezTo>
                    <a:pt x="3478" y="18023"/>
                    <a:pt x="3704" y="18773"/>
                    <a:pt x="4109" y="19428"/>
                  </a:cubicBezTo>
                  <a:cubicBezTo>
                    <a:pt x="4251" y="19678"/>
                    <a:pt x="4466" y="19904"/>
                    <a:pt x="4716" y="20071"/>
                  </a:cubicBezTo>
                  <a:cubicBezTo>
                    <a:pt x="4763" y="20095"/>
                    <a:pt x="5013" y="20190"/>
                    <a:pt x="5025" y="20214"/>
                  </a:cubicBezTo>
                  <a:cubicBezTo>
                    <a:pt x="3585" y="16463"/>
                    <a:pt x="6668" y="16165"/>
                    <a:pt x="6668" y="16165"/>
                  </a:cubicBezTo>
                  <a:lnTo>
                    <a:pt x="7478" y="21749"/>
                  </a:lnTo>
                  <a:cubicBezTo>
                    <a:pt x="7139" y="21798"/>
                    <a:pt x="6820" y="21819"/>
                    <a:pt x="6522" y="21819"/>
                  </a:cubicBezTo>
                  <a:cubicBezTo>
                    <a:pt x="4256" y="21819"/>
                    <a:pt x="3168" y="20583"/>
                    <a:pt x="3168" y="20583"/>
                  </a:cubicBezTo>
                  <a:cubicBezTo>
                    <a:pt x="1525" y="19202"/>
                    <a:pt x="1453" y="16987"/>
                    <a:pt x="2418" y="15344"/>
                  </a:cubicBezTo>
                  <a:cubicBezTo>
                    <a:pt x="3228" y="13999"/>
                    <a:pt x="6073" y="11713"/>
                    <a:pt x="6073" y="11713"/>
                  </a:cubicBezTo>
                  <a:close/>
                  <a:moveTo>
                    <a:pt x="8457" y="1"/>
                  </a:moveTo>
                  <a:cubicBezTo>
                    <a:pt x="7561" y="1"/>
                    <a:pt x="6831" y="540"/>
                    <a:pt x="6228" y="1795"/>
                  </a:cubicBezTo>
                  <a:cubicBezTo>
                    <a:pt x="4787" y="4843"/>
                    <a:pt x="5680" y="9069"/>
                    <a:pt x="5680" y="9069"/>
                  </a:cubicBezTo>
                  <a:cubicBezTo>
                    <a:pt x="5716" y="9200"/>
                    <a:pt x="4132" y="10331"/>
                    <a:pt x="3942" y="10510"/>
                  </a:cubicBezTo>
                  <a:cubicBezTo>
                    <a:pt x="3418" y="10974"/>
                    <a:pt x="2930" y="11463"/>
                    <a:pt x="2477" y="11986"/>
                  </a:cubicBezTo>
                  <a:cubicBezTo>
                    <a:pt x="1799" y="12784"/>
                    <a:pt x="1192" y="13677"/>
                    <a:pt x="858" y="14689"/>
                  </a:cubicBezTo>
                  <a:cubicBezTo>
                    <a:pt x="120" y="16951"/>
                    <a:pt x="1" y="19273"/>
                    <a:pt x="1846" y="20964"/>
                  </a:cubicBezTo>
                  <a:cubicBezTo>
                    <a:pt x="3273" y="22273"/>
                    <a:pt x="5238" y="22893"/>
                    <a:pt x="7184" y="22893"/>
                  </a:cubicBezTo>
                  <a:cubicBezTo>
                    <a:pt x="7203" y="22893"/>
                    <a:pt x="7221" y="22893"/>
                    <a:pt x="7240" y="22892"/>
                  </a:cubicBezTo>
                  <a:lnTo>
                    <a:pt x="7240" y="22892"/>
                  </a:lnTo>
                  <a:cubicBezTo>
                    <a:pt x="7419" y="23678"/>
                    <a:pt x="8038" y="27965"/>
                    <a:pt x="5740" y="28298"/>
                  </a:cubicBezTo>
                  <a:cubicBezTo>
                    <a:pt x="5404" y="28345"/>
                    <a:pt x="5121" y="28366"/>
                    <a:pt x="4882" y="28366"/>
                  </a:cubicBezTo>
                  <a:cubicBezTo>
                    <a:pt x="3501" y="28366"/>
                    <a:pt x="3597" y="27691"/>
                    <a:pt x="3597" y="27691"/>
                  </a:cubicBezTo>
                  <a:cubicBezTo>
                    <a:pt x="4704" y="27584"/>
                    <a:pt x="5180" y="26464"/>
                    <a:pt x="4882" y="25643"/>
                  </a:cubicBezTo>
                  <a:cubicBezTo>
                    <a:pt x="4654" y="25076"/>
                    <a:pt x="4041" y="24516"/>
                    <a:pt x="3300" y="24516"/>
                  </a:cubicBezTo>
                  <a:cubicBezTo>
                    <a:pt x="2998" y="24516"/>
                    <a:pt x="2674" y="24609"/>
                    <a:pt x="2346" y="24833"/>
                  </a:cubicBezTo>
                  <a:cubicBezTo>
                    <a:pt x="1094" y="25688"/>
                    <a:pt x="958" y="29122"/>
                    <a:pt x="4929" y="29122"/>
                  </a:cubicBezTo>
                  <a:cubicBezTo>
                    <a:pt x="4996" y="29122"/>
                    <a:pt x="5063" y="29121"/>
                    <a:pt x="5133" y="29119"/>
                  </a:cubicBezTo>
                  <a:cubicBezTo>
                    <a:pt x="9300" y="28977"/>
                    <a:pt x="7954" y="22690"/>
                    <a:pt x="7954" y="22690"/>
                  </a:cubicBezTo>
                  <a:cubicBezTo>
                    <a:pt x="8692" y="22642"/>
                    <a:pt x="11526" y="20380"/>
                    <a:pt x="11086" y="17570"/>
                  </a:cubicBezTo>
                  <a:cubicBezTo>
                    <a:pt x="10546" y="14070"/>
                    <a:pt x="7616" y="13938"/>
                    <a:pt x="7176" y="13938"/>
                  </a:cubicBezTo>
                  <a:cubicBezTo>
                    <a:pt x="7140" y="13938"/>
                    <a:pt x="7121" y="13939"/>
                    <a:pt x="7121" y="13939"/>
                  </a:cubicBezTo>
                  <a:lnTo>
                    <a:pt x="6609" y="10879"/>
                  </a:lnTo>
                  <a:cubicBezTo>
                    <a:pt x="7740" y="9915"/>
                    <a:pt x="9419" y="7724"/>
                    <a:pt x="10121" y="4188"/>
                  </a:cubicBezTo>
                  <a:cubicBezTo>
                    <a:pt x="10812" y="640"/>
                    <a:pt x="9085" y="80"/>
                    <a:pt x="9085" y="80"/>
                  </a:cubicBezTo>
                  <a:cubicBezTo>
                    <a:pt x="8867" y="28"/>
                    <a:pt x="8658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823248" y="585225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1041973" y="754550"/>
              <a:ext cx="115129" cy="306911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7941248" y="437400"/>
              <a:ext cx="359518" cy="306896"/>
            </a:xfrm>
            <a:custGeom>
              <a:rect b="b" l="l" r="r" t="t"/>
              <a:pathLst>
                <a:path extrusionOk="0" h="16394" w="19205">
                  <a:moveTo>
                    <a:pt x="5370" y="0"/>
                  </a:moveTo>
                  <a:lnTo>
                    <a:pt x="5370" y="2548"/>
                  </a:lnTo>
                  <a:lnTo>
                    <a:pt x="5370" y="12132"/>
                  </a:lnTo>
                  <a:cubicBezTo>
                    <a:pt x="5018" y="11887"/>
                    <a:pt x="4554" y="11762"/>
                    <a:pt x="4042" y="11762"/>
                  </a:cubicBezTo>
                  <a:cubicBezTo>
                    <a:pt x="3460" y="11762"/>
                    <a:pt x="2816" y="11923"/>
                    <a:pt x="2203" y="12252"/>
                  </a:cubicBezTo>
                  <a:cubicBezTo>
                    <a:pt x="738" y="13037"/>
                    <a:pt x="0" y="14514"/>
                    <a:pt x="548" y="15514"/>
                  </a:cubicBezTo>
                  <a:cubicBezTo>
                    <a:pt x="862" y="16095"/>
                    <a:pt x="1530" y="16393"/>
                    <a:pt x="2322" y="16393"/>
                  </a:cubicBezTo>
                  <a:cubicBezTo>
                    <a:pt x="2908" y="16393"/>
                    <a:pt x="3563" y="16229"/>
                    <a:pt x="4191" y="15895"/>
                  </a:cubicBezTo>
                  <a:cubicBezTo>
                    <a:pt x="4858" y="15538"/>
                    <a:pt x="5310" y="15050"/>
                    <a:pt x="5727" y="14430"/>
                  </a:cubicBezTo>
                  <a:cubicBezTo>
                    <a:pt x="6144" y="13799"/>
                    <a:pt x="6108" y="13240"/>
                    <a:pt x="6108" y="12502"/>
                  </a:cubicBezTo>
                  <a:lnTo>
                    <a:pt x="6108" y="11120"/>
                  </a:lnTo>
                  <a:lnTo>
                    <a:pt x="6108" y="4143"/>
                  </a:lnTo>
                  <a:lnTo>
                    <a:pt x="6108" y="2548"/>
                  </a:lnTo>
                  <a:lnTo>
                    <a:pt x="18431" y="2548"/>
                  </a:lnTo>
                  <a:lnTo>
                    <a:pt x="18431" y="12132"/>
                  </a:lnTo>
                  <a:cubicBezTo>
                    <a:pt x="18085" y="11887"/>
                    <a:pt x="17621" y="11762"/>
                    <a:pt x="17107" y="11762"/>
                  </a:cubicBezTo>
                  <a:cubicBezTo>
                    <a:pt x="16525" y="11762"/>
                    <a:pt x="15878" y="11923"/>
                    <a:pt x="15264" y="12252"/>
                  </a:cubicBezTo>
                  <a:cubicBezTo>
                    <a:pt x="13811" y="13037"/>
                    <a:pt x="13061" y="14514"/>
                    <a:pt x="13609" y="15514"/>
                  </a:cubicBezTo>
                  <a:cubicBezTo>
                    <a:pt x="13930" y="16095"/>
                    <a:pt x="14601" y="16393"/>
                    <a:pt x="15391" y="16393"/>
                  </a:cubicBezTo>
                  <a:cubicBezTo>
                    <a:pt x="15977" y="16393"/>
                    <a:pt x="16629" y="16229"/>
                    <a:pt x="17252" y="15895"/>
                  </a:cubicBezTo>
                  <a:cubicBezTo>
                    <a:pt x="17931" y="15538"/>
                    <a:pt x="18372" y="15050"/>
                    <a:pt x="18788" y="14430"/>
                  </a:cubicBezTo>
                  <a:cubicBezTo>
                    <a:pt x="19205" y="13799"/>
                    <a:pt x="19181" y="13240"/>
                    <a:pt x="19181" y="12502"/>
                  </a:cubicBezTo>
                  <a:cubicBezTo>
                    <a:pt x="19145" y="12049"/>
                    <a:pt x="19145" y="11585"/>
                    <a:pt x="19145" y="11120"/>
                  </a:cubicBezTo>
                  <a:lnTo>
                    <a:pt x="19145" y="4143"/>
                  </a:lnTo>
                  <a:lnTo>
                    <a:pt x="19145" y="2548"/>
                  </a:lnTo>
                  <a:lnTo>
                    <a:pt x="1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8430725" y="560800"/>
              <a:ext cx="272975" cy="355725"/>
            </a:xfrm>
            <a:custGeom>
              <a:rect b="b" l="l" r="r" t="t"/>
              <a:pathLst>
                <a:path extrusionOk="0" h="14229" w="10919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33" name="Google Shape;4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/>
          <p:nvPr/>
        </p:nvSpPr>
        <p:spPr>
          <a:xfrm>
            <a:off x="1327799" y="1793700"/>
            <a:ext cx="1556400" cy="15561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8"/>
          <p:cNvSpPr txBox="1"/>
          <p:nvPr>
            <p:ph idx="2" type="title"/>
          </p:nvPr>
        </p:nvSpPr>
        <p:spPr>
          <a:xfrm>
            <a:off x="3410900" y="2381050"/>
            <a:ext cx="44922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Hipótese</a:t>
            </a:r>
            <a:r>
              <a:rPr lang="en" sz="3400"/>
              <a:t> </a:t>
            </a:r>
            <a:endParaRPr sz="4600"/>
          </a:p>
        </p:txBody>
      </p:sp>
      <p:sp>
        <p:nvSpPr>
          <p:cNvPr id="440" name="Google Shape;440;p38"/>
          <p:cNvSpPr txBox="1"/>
          <p:nvPr>
            <p:ph type="title"/>
          </p:nvPr>
        </p:nvSpPr>
        <p:spPr>
          <a:xfrm>
            <a:off x="1488750" y="2109738"/>
            <a:ext cx="1234500" cy="9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41" name="Google Shape;441;p38"/>
          <p:cNvGrpSpPr/>
          <p:nvPr/>
        </p:nvGrpSpPr>
        <p:grpSpPr>
          <a:xfrm>
            <a:off x="3399675" y="1685061"/>
            <a:ext cx="5744146" cy="485108"/>
            <a:chOff x="0" y="1756825"/>
            <a:chExt cx="3894600" cy="461700"/>
          </a:xfrm>
        </p:grpSpPr>
        <p:cxnSp>
          <p:nvCxnSpPr>
            <p:cNvPr id="442" name="Google Shape;442;p38"/>
            <p:cNvCxnSpPr/>
            <p:nvPr/>
          </p:nvCxnSpPr>
          <p:spPr>
            <a:xfrm>
              <a:off x="0" y="1756825"/>
              <a:ext cx="3894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38"/>
            <p:cNvCxnSpPr/>
            <p:nvPr/>
          </p:nvCxnSpPr>
          <p:spPr>
            <a:xfrm>
              <a:off x="0" y="1910725"/>
              <a:ext cx="3894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38"/>
            <p:cNvCxnSpPr/>
            <p:nvPr/>
          </p:nvCxnSpPr>
          <p:spPr>
            <a:xfrm>
              <a:off x="0" y="2064625"/>
              <a:ext cx="3894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38"/>
            <p:cNvCxnSpPr/>
            <p:nvPr/>
          </p:nvCxnSpPr>
          <p:spPr>
            <a:xfrm>
              <a:off x="0" y="2218525"/>
              <a:ext cx="3894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6" name="Google Shape;446;p38"/>
          <p:cNvSpPr/>
          <p:nvPr/>
        </p:nvSpPr>
        <p:spPr>
          <a:xfrm>
            <a:off x="3664552" y="1598148"/>
            <a:ext cx="239041" cy="604157"/>
          </a:xfrm>
          <a:custGeom>
            <a:rect b="b" l="l" r="r" t="t"/>
            <a:pathLst>
              <a:path extrusionOk="0" h="29123" w="11527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7" name="Google Shape;447;p38"/>
          <p:cNvCxnSpPr/>
          <p:nvPr/>
        </p:nvCxnSpPr>
        <p:spPr>
          <a:xfrm>
            <a:off x="3399675" y="1673813"/>
            <a:ext cx="0" cy="50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38"/>
          <p:cNvCxnSpPr/>
          <p:nvPr/>
        </p:nvCxnSpPr>
        <p:spPr>
          <a:xfrm>
            <a:off x="3498450" y="1673813"/>
            <a:ext cx="0" cy="50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38"/>
          <p:cNvCxnSpPr/>
          <p:nvPr/>
        </p:nvCxnSpPr>
        <p:spPr>
          <a:xfrm>
            <a:off x="5339950" y="1673813"/>
            <a:ext cx="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38"/>
          <p:cNvCxnSpPr/>
          <p:nvPr/>
        </p:nvCxnSpPr>
        <p:spPr>
          <a:xfrm>
            <a:off x="7054450" y="1673813"/>
            <a:ext cx="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p38"/>
          <p:cNvSpPr/>
          <p:nvPr/>
        </p:nvSpPr>
        <p:spPr>
          <a:xfrm>
            <a:off x="4396013" y="1846750"/>
            <a:ext cx="133375" cy="355550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8"/>
          <p:cNvSpPr/>
          <p:nvPr/>
        </p:nvSpPr>
        <p:spPr>
          <a:xfrm>
            <a:off x="4694613" y="1673825"/>
            <a:ext cx="480125" cy="409850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5557800" y="1251150"/>
            <a:ext cx="129500" cy="347000"/>
          </a:xfrm>
          <a:custGeom>
            <a:rect b="b" l="l" r="r" t="t"/>
            <a:pathLst>
              <a:path extrusionOk="0" h="13880" w="518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8"/>
          <p:cNvSpPr/>
          <p:nvPr/>
        </p:nvSpPr>
        <p:spPr>
          <a:xfrm>
            <a:off x="5834975" y="1700888"/>
            <a:ext cx="272975" cy="355725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5" name="Google Shape;455;p38"/>
          <p:cNvCxnSpPr/>
          <p:nvPr/>
        </p:nvCxnSpPr>
        <p:spPr>
          <a:xfrm>
            <a:off x="5467000" y="1546875"/>
            <a:ext cx="28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38"/>
          <p:cNvSpPr/>
          <p:nvPr/>
        </p:nvSpPr>
        <p:spPr>
          <a:xfrm>
            <a:off x="6208925" y="1539063"/>
            <a:ext cx="272975" cy="355725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8"/>
          <p:cNvSpPr/>
          <p:nvPr/>
        </p:nvSpPr>
        <p:spPr>
          <a:xfrm>
            <a:off x="6582875" y="1539063"/>
            <a:ext cx="272975" cy="355725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8"/>
          <p:cNvSpPr/>
          <p:nvPr/>
        </p:nvSpPr>
        <p:spPr>
          <a:xfrm>
            <a:off x="7174725" y="1846738"/>
            <a:ext cx="133375" cy="355550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8"/>
          <p:cNvSpPr/>
          <p:nvPr/>
        </p:nvSpPr>
        <p:spPr>
          <a:xfrm>
            <a:off x="7428363" y="1708326"/>
            <a:ext cx="133375" cy="355550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8"/>
          <p:cNvSpPr/>
          <p:nvPr/>
        </p:nvSpPr>
        <p:spPr>
          <a:xfrm>
            <a:off x="4138313" y="1722450"/>
            <a:ext cx="133375" cy="355550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8"/>
          <p:cNvSpPr/>
          <p:nvPr/>
        </p:nvSpPr>
        <p:spPr>
          <a:xfrm>
            <a:off x="7770938" y="1512013"/>
            <a:ext cx="480125" cy="409850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2" name="Google Shape;462;p38"/>
          <p:cNvCxnSpPr/>
          <p:nvPr/>
        </p:nvCxnSpPr>
        <p:spPr>
          <a:xfrm>
            <a:off x="8664175" y="1673813"/>
            <a:ext cx="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Google Shape;463;p38"/>
          <p:cNvSpPr/>
          <p:nvPr/>
        </p:nvSpPr>
        <p:spPr>
          <a:xfrm>
            <a:off x="8405050" y="2034050"/>
            <a:ext cx="129500" cy="347000"/>
          </a:xfrm>
          <a:custGeom>
            <a:rect b="b" l="l" r="r" t="t"/>
            <a:pathLst>
              <a:path extrusionOk="0" h="13880" w="518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4" name="Google Shape;464;p38"/>
          <p:cNvCxnSpPr/>
          <p:nvPr/>
        </p:nvCxnSpPr>
        <p:spPr>
          <a:xfrm>
            <a:off x="8314250" y="2329775"/>
            <a:ext cx="28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38"/>
          <p:cNvSpPr/>
          <p:nvPr/>
        </p:nvSpPr>
        <p:spPr>
          <a:xfrm>
            <a:off x="8787225" y="1865700"/>
            <a:ext cx="272975" cy="355725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8"/>
          <p:cNvSpPr/>
          <p:nvPr/>
        </p:nvSpPr>
        <p:spPr>
          <a:xfrm>
            <a:off x="170815" y="4654317"/>
            <a:ext cx="301038" cy="257017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8"/>
          <p:cNvSpPr txBox="1"/>
          <p:nvPr>
            <p:ph idx="1" type="subTitle"/>
          </p:nvPr>
        </p:nvSpPr>
        <p:spPr>
          <a:xfrm>
            <a:off x="3399675" y="3126975"/>
            <a:ext cx="50055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Músicas com BPM (Batidas Por Minuto) mais altas fazem mais sucesso em termos de número de streams no Spotify.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9"/>
          <p:cNvSpPr/>
          <p:nvPr/>
        </p:nvSpPr>
        <p:spPr>
          <a:xfrm>
            <a:off x="427102" y="520001"/>
            <a:ext cx="200973" cy="507905"/>
          </a:xfrm>
          <a:custGeom>
            <a:rect b="b" l="l" r="r" t="t"/>
            <a:pathLst>
              <a:path extrusionOk="0" h="29123" w="11527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9"/>
          <p:cNvSpPr/>
          <p:nvPr/>
        </p:nvSpPr>
        <p:spPr>
          <a:xfrm>
            <a:off x="823248" y="585225"/>
            <a:ext cx="115129" cy="306911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9"/>
          <p:cNvSpPr/>
          <p:nvPr/>
        </p:nvSpPr>
        <p:spPr>
          <a:xfrm>
            <a:off x="1041973" y="754550"/>
            <a:ext cx="115129" cy="306911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9"/>
          <p:cNvSpPr/>
          <p:nvPr/>
        </p:nvSpPr>
        <p:spPr>
          <a:xfrm>
            <a:off x="7941248" y="437400"/>
            <a:ext cx="359518" cy="306896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9"/>
          <p:cNvSpPr/>
          <p:nvPr/>
        </p:nvSpPr>
        <p:spPr>
          <a:xfrm>
            <a:off x="8430725" y="560800"/>
            <a:ext cx="272975" cy="355725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7" name="Google Shape;47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25" y="1126125"/>
            <a:ext cx="3598950" cy="31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39"/>
          <p:cNvSpPr txBox="1"/>
          <p:nvPr/>
        </p:nvSpPr>
        <p:spPr>
          <a:xfrm>
            <a:off x="170825" y="4408700"/>
            <a:ext cx="41610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Conforme análise, vimos que o número de BPM não influencia no número de streams. 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79" name="Google Shape;479;p39"/>
          <p:cNvSpPr txBox="1"/>
          <p:nvPr/>
        </p:nvSpPr>
        <p:spPr>
          <a:xfrm>
            <a:off x="2784663" y="469263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Hipótese refutada!</a:t>
            </a:r>
            <a:r>
              <a:rPr i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i="1"/>
          </a:p>
        </p:txBody>
      </p:sp>
      <p:pic>
        <p:nvPicPr>
          <p:cNvPr id="480" name="Google Shape;48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9100" y="1237950"/>
            <a:ext cx="4771125" cy="359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0"/>
          <p:cNvSpPr txBox="1"/>
          <p:nvPr>
            <p:ph type="title"/>
          </p:nvPr>
        </p:nvSpPr>
        <p:spPr>
          <a:xfrm>
            <a:off x="2357240" y="2308050"/>
            <a:ext cx="33615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Hipótese </a:t>
            </a:r>
            <a:endParaRPr sz="3600"/>
          </a:p>
        </p:txBody>
      </p:sp>
      <p:sp>
        <p:nvSpPr>
          <p:cNvPr id="486" name="Google Shape;486;p40"/>
          <p:cNvSpPr txBox="1"/>
          <p:nvPr>
            <p:ph idx="1" type="subTitle"/>
          </p:nvPr>
        </p:nvSpPr>
        <p:spPr>
          <a:xfrm>
            <a:off x="713400" y="3033025"/>
            <a:ext cx="54714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As músicas mais populares no ranking do Spotify também possuem um comportamento semelhante em outras plataformas, como a Deezer.</a:t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87" name="Google Shape;487;p40"/>
          <p:cNvSpPr/>
          <p:nvPr/>
        </p:nvSpPr>
        <p:spPr>
          <a:xfrm>
            <a:off x="8724374" y="159170"/>
            <a:ext cx="133302" cy="404061"/>
          </a:xfrm>
          <a:custGeom>
            <a:rect b="b" l="l" r="r" t="t"/>
            <a:pathLst>
              <a:path extrusionOk="0" h="11479" w="3787">
                <a:moveTo>
                  <a:pt x="3144" y="3918"/>
                </a:moveTo>
                <a:lnTo>
                  <a:pt x="3144" y="6561"/>
                </a:lnTo>
                <a:lnTo>
                  <a:pt x="644" y="7311"/>
                </a:lnTo>
                <a:lnTo>
                  <a:pt x="644" y="4763"/>
                </a:lnTo>
                <a:lnTo>
                  <a:pt x="3144" y="3918"/>
                </a:lnTo>
                <a:close/>
                <a:moveTo>
                  <a:pt x="1" y="1"/>
                </a:moveTo>
                <a:lnTo>
                  <a:pt x="1" y="7513"/>
                </a:lnTo>
                <a:lnTo>
                  <a:pt x="1" y="8859"/>
                </a:lnTo>
                <a:lnTo>
                  <a:pt x="1" y="9002"/>
                </a:lnTo>
                <a:lnTo>
                  <a:pt x="501" y="8859"/>
                </a:lnTo>
                <a:lnTo>
                  <a:pt x="644" y="8859"/>
                </a:lnTo>
                <a:lnTo>
                  <a:pt x="644" y="8811"/>
                </a:lnTo>
                <a:lnTo>
                  <a:pt x="3144" y="8025"/>
                </a:lnTo>
                <a:lnTo>
                  <a:pt x="3144" y="11478"/>
                </a:lnTo>
                <a:lnTo>
                  <a:pt x="3787" y="11478"/>
                </a:lnTo>
                <a:lnTo>
                  <a:pt x="3787" y="7823"/>
                </a:lnTo>
                <a:lnTo>
                  <a:pt x="3787" y="6382"/>
                </a:lnTo>
                <a:lnTo>
                  <a:pt x="3787" y="3703"/>
                </a:lnTo>
                <a:lnTo>
                  <a:pt x="3787" y="2620"/>
                </a:lnTo>
                <a:lnTo>
                  <a:pt x="3787" y="2263"/>
                </a:lnTo>
                <a:lnTo>
                  <a:pt x="655" y="3287"/>
                </a:lnTo>
                <a:lnTo>
                  <a:pt x="65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8" name="Google Shape;488;p40"/>
          <p:cNvGrpSpPr/>
          <p:nvPr/>
        </p:nvGrpSpPr>
        <p:grpSpPr>
          <a:xfrm>
            <a:off x="713400" y="1684911"/>
            <a:ext cx="5005340" cy="485108"/>
            <a:chOff x="0" y="1756825"/>
            <a:chExt cx="3894600" cy="461700"/>
          </a:xfrm>
        </p:grpSpPr>
        <p:cxnSp>
          <p:nvCxnSpPr>
            <p:cNvPr id="489" name="Google Shape;489;p40"/>
            <p:cNvCxnSpPr/>
            <p:nvPr/>
          </p:nvCxnSpPr>
          <p:spPr>
            <a:xfrm>
              <a:off x="0" y="1756825"/>
              <a:ext cx="3894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40"/>
            <p:cNvCxnSpPr/>
            <p:nvPr/>
          </p:nvCxnSpPr>
          <p:spPr>
            <a:xfrm>
              <a:off x="0" y="1910725"/>
              <a:ext cx="3894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40"/>
            <p:cNvCxnSpPr/>
            <p:nvPr/>
          </p:nvCxnSpPr>
          <p:spPr>
            <a:xfrm>
              <a:off x="0" y="2064625"/>
              <a:ext cx="3894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40"/>
            <p:cNvCxnSpPr/>
            <p:nvPr/>
          </p:nvCxnSpPr>
          <p:spPr>
            <a:xfrm>
              <a:off x="0" y="2218525"/>
              <a:ext cx="3894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93" name="Google Shape;493;p40"/>
          <p:cNvCxnSpPr/>
          <p:nvPr/>
        </p:nvCxnSpPr>
        <p:spPr>
          <a:xfrm>
            <a:off x="713400" y="1673813"/>
            <a:ext cx="0" cy="50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40"/>
          <p:cNvCxnSpPr/>
          <p:nvPr/>
        </p:nvCxnSpPr>
        <p:spPr>
          <a:xfrm>
            <a:off x="812175" y="1673813"/>
            <a:ext cx="0" cy="50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40"/>
          <p:cNvCxnSpPr/>
          <p:nvPr/>
        </p:nvCxnSpPr>
        <p:spPr>
          <a:xfrm>
            <a:off x="2653675" y="1673813"/>
            <a:ext cx="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40"/>
          <p:cNvCxnSpPr/>
          <p:nvPr/>
        </p:nvCxnSpPr>
        <p:spPr>
          <a:xfrm>
            <a:off x="4368175" y="1673813"/>
            <a:ext cx="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7" name="Google Shape;497;p40"/>
          <p:cNvSpPr/>
          <p:nvPr/>
        </p:nvSpPr>
        <p:spPr>
          <a:xfrm>
            <a:off x="2834500" y="1694228"/>
            <a:ext cx="133375" cy="355550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0"/>
          <p:cNvSpPr/>
          <p:nvPr/>
        </p:nvSpPr>
        <p:spPr>
          <a:xfrm>
            <a:off x="1269138" y="1666769"/>
            <a:ext cx="480125" cy="409850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0"/>
          <p:cNvSpPr/>
          <p:nvPr/>
        </p:nvSpPr>
        <p:spPr>
          <a:xfrm>
            <a:off x="2297050" y="2027272"/>
            <a:ext cx="129500" cy="347000"/>
          </a:xfrm>
          <a:custGeom>
            <a:rect b="b" l="l" r="r" t="t"/>
            <a:pathLst>
              <a:path extrusionOk="0" h="13880" w="518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0"/>
          <p:cNvSpPr/>
          <p:nvPr/>
        </p:nvSpPr>
        <p:spPr>
          <a:xfrm>
            <a:off x="3148700" y="1539075"/>
            <a:ext cx="272975" cy="355725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1" name="Google Shape;501;p40"/>
          <p:cNvCxnSpPr/>
          <p:nvPr/>
        </p:nvCxnSpPr>
        <p:spPr>
          <a:xfrm>
            <a:off x="2206250" y="2322997"/>
            <a:ext cx="28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2" name="Google Shape;502;p40"/>
          <p:cNvSpPr/>
          <p:nvPr/>
        </p:nvSpPr>
        <p:spPr>
          <a:xfrm>
            <a:off x="4488450" y="1846738"/>
            <a:ext cx="133375" cy="355550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0"/>
          <p:cNvSpPr/>
          <p:nvPr/>
        </p:nvSpPr>
        <p:spPr>
          <a:xfrm>
            <a:off x="5361950" y="1708326"/>
            <a:ext cx="133375" cy="355550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0"/>
          <p:cNvSpPr/>
          <p:nvPr/>
        </p:nvSpPr>
        <p:spPr>
          <a:xfrm>
            <a:off x="2005925" y="1569928"/>
            <a:ext cx="133375" cy="355550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0"/>
          <p:cNvSpPr/>
          <p:nvPr/>
        </p:nvSpPr>
        <p:spPr>
          <a:xfrm>
            <a:off x="4742088" y="1512013"/>
            <a:ext cx="480125" cy="409850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0"/>
          <p:cNvSpPr/>
          <p:nvPr/>
        </p:nvSpPr>
        <p:spPr>
          <a:xfrm>
            <a:off x="6184824" y="1793700"/>
            <a:ext cx="1556400" cy="15561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0"/>
          <p:cNvSpPr txBox="1"/>
          <p:nvPr>
            <p:ph idx="2" type="title"/>
          </p:nvPr>
        </p:nvSpPr>
        <p:spPr>
          <a:xfrm>
            <a:off x="6283375" y="2202301"/>
            <a:ext cx="13593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508" name="Google Shape;508;p40"/>
          <p:cNvGrpSpPr/>
          <p:nvPr/>
        </p:nvGrpSpPr>
        <p:grpSpPr>
          <a:xfrm>
            <a:off x="925269" y="1793747"/>
            <a:ext cx="230791" cy="268154"/>
            <a:chOff x="-2327975" y="4306900"/>
            <a:chExt cx="292325" cy="339650"/>
          </a:xfrm>
        </p:grpSpPr>
        <p:sp>
          <p:nvSpPr>
            <p:cNvPr id="509" name="Google Shape;509;p40"/>
            <p:cNvSpPr/>
            <p:nvPr/>
          </p:nvSpPr>
          <p:spPr>
            <a:xfrm>
              <a:off x="-2083300" y="4344125"/>
              <a:ext cx="47650" cy="4765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77"/>
                    <a:pt x="429" y="1905"/>
                    <a:pt x="953" y="1905"/>
                  </a:cubicBezTo>
                  <a:cubicBezTo>
                    <a:pt x="1477" y="1905"/>
                    <a:pt x="1905" y="1477"/>
                    <a:pt x="1905" y="953"/>
                  </a:cubicBezTo>
                  <a:cubicBezTo>
                    <a:pt x="1905" y="429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-2083300" y="4442050"/>
              <a:ext cx="47650" cy="47650"/>
            </a:xfrm>
            <a:custGeom>
              <a:rect b="b" l="l" r="r" t="t"/>
              <a:pathLst>
                <a:path extrusionOk="0" h="1906" w="1906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77"/>
                    <a:pt x="429" y="1905"/>
                    <a:pt x="953" y="1905"/>
                  </a:cubicBezTo>
                  <a:cubicBezTo>
                    <a:pt x="1477" y="1905"/>
                    <a:pt x="1905" y="1477"/>
                    <a:pt x="1905" y="953"/>
                  </a:cubicBezTo>
                  <a:cubicBezTo>
                    <a:pt x="1905" y="429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-2327975" y="4306900"/>
              <a:ext cx="249150" cy="339650"/>
            </a:xfrm>
            <a:custGeom>
              <a:rect b="b" l="l" r="r" t="t"/>
              <a:pathLst>
                <a:path extrusionOk="0" h="13586" w="9966">
                  <a:moveTo>
                    <a:pt x="3971" y="0"/>
                  </a:moveTo>
                  <a:cubicBezTo>
                    <a:pt x="3938" y="0"/>
                    <a:pt x="3904" y="1"/>
                    <a:pt x="3870" y="1"/>
                  </a:cubicBezTo>
                  <a:cubicBezTo>
                    <a:pt x="3870" y="1"/>
                    <a:pt x="250" y="394"/>
                    <a:pt x="548" y="3847"/>
                  </a:cubicBezTo>
                  <a:cubicBezTo>
                    <a:pt x="548" y="4751"/>
                    <a:pt x="1286" y="5490"/>
                    <a:pt x="2203" y="5490"/>
                  </a:cubicBezTo>
                  <a:cubicBezTo>
                    <a:pt x="3108" y="5490"/>
                    <a:pt x="3846" y="4751"/>
                    <a:pt x="3846" y="3847"/>
                  </a:cubicBezTo>
                  <a:cubicBezTo>
                    <a:pt x="3846" y="3108"/>
                    <a:pt x="3370" y="2489"/>
                    <a:pt x="2703" y="2275"/>
                  </a:cubicBezTo>
                  <a:cubicBezTo>
                    <a:pt x="2703" y="2275"/>
                    <a:pt x="3484" y="1649"/>
                    <a:pt x="4395" y="1649"/>
                  </a:cubicBezTo>
                  <a:cubicBezTo>
                    <a:pt x="4977" y="1649"/>
                    <a:pt x="5612" y="1904"/>
                    <a:pt x="6132" y="2739"/>
                  </a:cubicBezTo>
                  <a:cubicBezTo>
                    <a:pt x="7452" y="4892"/>
                    <a:pt x="6217" y="10100"/>
                    <a:pt x="16" y="13577"/>
                  </a:cubicBezTo>
                  <a:lnTo>
                    <a:pt x="16" y="13577"/>
                  </a:lnTo>
                  <a:cubicBezTo>
                    <a:pt x="109" y="13530"/>
                    <a:pt x="285" y="13522"/>
                    <a:pt x="473" y="13522"/>
                  </a:cubicBezTo>
                  <a:cubicBezTo>
                    <a:pt x="578" y="13522"/>
                    <a:pt x="686" y="13524"/>
                    <a:pt x="786" y="13524"/>
                  </a:cubicBezTo>
                  <a:cubicBezTo>
                    <a:pt x="910" y="13524"/>
                    <a:pt x="1021" y="13520"/>
                    <a:pt x="1096" y="13503"/>
                  </a:cubicBezTo>
                  <a:cubicBezTo>
                    <a:pt x="2215" y="13264"/>
                    <a:pt x="3251" y="12621"/>
                    <a:pt x="4144" y="11943"/>
                  </a:cubicBezTo>
                  <a:cubicBezTo>
                    <a:pt x="6965" y="9812"/>
                    <a:pt x="9966" y="7204"/>
                    <a:pt x="9085" y="3263"/>
                  </a:cubicBezTo>
                  <a:cubicBezTo>
                    <a:pt x="8592" y="799"/>
                    <a:pt x="6261" y="0"/>
                    <a:pt x="3971" y="0"/>
                  </a:cubicBezTo>
                  <a:close/>
                  <a:moveTo>
                    <a:pt x="16" y="13577"/>
                  </a:moveTo>
                  <a:lnTo>
                    <a:pt x="16" y="13577"/>
                  </a:lnTo>
                  <a:cubicBezTo>
                    <a:pt x="11" y="13580"/>
                    <a:pt x="5" y="13583"/>
                    <a:pt x="0" y="13586"/>
                  </a:cubicBezTo>
                  <a:cubicBezTo>
                    <a:pt x="6" y="13583"/>
                    <a:pt x="11" y="13580"/>
                    <a:pt x="16" y="135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Google Shape;512;p40"/>
          <p:cNvSpPr/>
          <p:nvPr/>
        </p:nvSpPr>
        <p:spPr>
          <a:xfrm>
            <a:off x="3594388" y="1705253"/>
            <a:ext cx="129500" cy="347000"/>
          </a:xfrm>
          <a:custGeom>
            <a:rect b="b" l="l" r="r" t="t"/>
            <a:pathLst>
              <a:path extrusionOk="0" h="13880" w="518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0"/>
          <p:cNvSpPr/>
          <p:nvPr/>
        </p:nvSpPr>
        <p:spPr>
          <a:xfrm>
            <a:off x="3909550" y="1860761"/>
            <a:ext cx="272975" cy="355725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4" name="Google Shape;514;p40"/>
          <p:cNvGrpSpPr/>
          <p:nvPr/>
        </p:nvGrpSpPr>
        <p:grpSpPr>
          <a:xfrm>
            <a:off x="2495461" y="993929"/>
            <a:ext cx="480141" cy="369253"/>
            <a:chOff x="2646203" y="919650"/>
            <a:chExt cx="673315" cy="517886"/>
          </a:xfrm>
        </p:grpSpPr>
        <p:sp>
          <p:nvSpPr>
            <p:cNvPr id="515" name="Google Shape;515;p40"/>
            <p:cNvSpPr/>
            <p:nvPr/>
          </p:nvSpPr>
          <p:spPr>
            <a:xfrm>
              <a:off x="3067370" y="991089"/>
              <a:ext cx="252147" cy="328583"/>
            </a:xfrm>
            <a:custGeom>
              <a:rect b="b" l="l" r="r" t="t"/>
              <a:pathLst>
                <a:path extrusionOk="0" h="14229" w="10919">
                  <a:moveTo>
                    <a:pt x="4680" y="0"/>
                  </a:moveTo>
                  <a:lnTo>
                    <a:pt x="4680" y="10525"/>
                  </a:lnTo>
                  <a:cubicBezTo>
                    <a:pt x="4376" y="10317"/>
                    <a:pt x="3971" y="10207"/>
                    <a:pt x="3521" y="10207"/>
                  </a:cubicBezTo>
                  <a:cubicBezTo>
                    <a:pt x="3020" y="10207"/>
                    <a:pt x="2463" y="10344"/>
                    <a:pt x="1930" y="10633"/>
                  </a:cubicBezTo>
                  <a:cubicBezTo>
                    <a:pt x="656" y="11311"/>
                    <a:pt x="1" y="12585"/>
                    <a:pt x="477" y="13454"/>
                  </a:cubicBezTo>
                  <a:cubicBezTo>
                    <a:pt x="752" y="13962"/>
                    <a:pt x="1339" y="14229"/>
                    <a:pt x="2029" y="14229"/>
                  </a:cubicBezTo>
                  <a:cubicBezTo>
                    <a:pt x="2536" y="14229"/>
                    <a:pt x="3098" y="14085"/>
                    <a:pt x="3632" y="13788"/>
                  </a:cubicBezTo>
                  <a:cubicBezTo>
                    <a:pt x="4216" y="13478"/>
                    <a:pt x="4609" y="13038"/>
                    <a:pt x="4966" y="12502"/>
                  </a:cubicBezTo>
                  <a:cubicBezTo>
                    <a:pt x="5323" y="11954"/>
                    <a:pt x="5311" y="11478"/>
                    <a:pt x="5311" y="10835"/>
                  </a:cubicBezTo>
                  <a:lnTo>
                    <a:pt x="5311" y="9632"/>
                  </a:lnTo>
                  <a:lnTo>
                    <a:pt x="5299" y="4084"/>
                  </a:lnTo>
                  <a:lnTo>
                    <a:pt x="5299" y="4084"/>
                  </a:lnTo>
                  <a:cubicBezTo>
                    <a:pt x="6585" y="4251"/>
                    <a:pt x="7288" y="5060"/>
                    <a:pt x="8454" y="6370"/>
                  </a:cubicBezTo>
                  <a:cubicBezTo>
                    <a:pt x="9752" y="7823"/>
                    <a:pt x="9502" y="12609"/>
                    <a:pt x="9502" y="12609"/>
                  </a:cubicBezTo>
                  <a:cubicBezTo>
                    <a:pt x="10895" y="8811"/>
                    <a:pt x="10919" y="4620"/>
                    <a:pt x="8038" y="3024"/>
                  </a:cubicBezTo>
                  <a:cubicBezTo>
                    <a:pt x="5895" y="1846"/>
                    <a:pt x="5418" y="762"/>
                    <a:pt x="5323" y="286"/>
                  </a:cubicBezTo>
                  <a:lnTo>
                    <a:pt x="5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646203" y="1120551"/>
              <a:ext cx="118298" cy="316984"/>
            </a:xfrm>
            <a:custGeom>
              <a:rect b="b" l="l" r="r" t="t"/>
              <a:pathLst>
                <a:path extrusionOk="0" h="13880" w="5180">
                  <a:moveTo>
                    <a:pt x="3989" y="10644"/>
                  </a:moveTo>
                  <a:cubicBezTo>
                    <a:pt x="4365" y="10644"/>
                    <a:pt x="4641" y="10748"/>
                    <a:pt x="4739" y="10955"/>
                  </a:cubicBezTo>
                  <a:cubicBezTo>
                    <a:pt x="4965" y="11419"/>
                    <a:pt x="4263" y="12229"/>
                    <a:pt x="3167" y="12764"/>
                  </a:cubicBezTo>
                  <a:cubicBezTo>
                    <a:pt x="2574" y="13058"/>
                    <a:pt x="1984" y="13208"/>
                    <a:pt x="1533" y="13208"/>
                  </a:cubicBezTo>
                  <a:cubicBezTo>
                    <a:pt x="1160" y="13208"/>
                    <a:pt x="882" y="13105"/>
                    <a:pt x="774" y="12895"/>
                  </a:cubicBezTo>
                  <a:cubicBezTo>
                    <a:pt x="548" y="12431"/>
                    <a:pt x="1250" y="11633"/>
                    <a:pt x="2346" y="11098"/>
                  </a:cubicBezTo>
                  <a:cubicBezTo>
                    <a:pt x="2948" y="10793"/>
                    <a:pt x="3540" y="10644"/>
                    <a:pt x="3989" y="10644"/>
                  </a:cubicBezTo>
                  <a:close/>
                  <a:moveTo>
                    <a:pt x="4548" y="1"/>
                  </a:moveTo>
                  <a:lnTo>
                    <a:pt x="4548" y="10264"/>
                  </a:lnTo>
                  <a:cubicBezTo>
                    <a:pt x="4256" y="10050"/>
                    <a:pt x="3862" y="9940"/>
                    <a:pt x="3423" y="9940"/>
                  </a:cubicBezTo>
                  <a:cubicBezTo>
                    <a:pt x="2934" y="9940"/>
                    <a:pt x="2390" y="10077"/>
                    <a:pt x="1869" y="10359"/>
                  </a:cubicBezTo>
                  <a:cubicBezTo>
                    <a:pt x="631" y="11038"/>
                    <a:pt x="0" y="12264"/>
                    <a:pt x="476" y="13133"/>
                  </a:cubicBezTo>
                  <a:cubicBezTo>
                    <a:pt x="745" y="13622"/>
                    <a:pt x="1319" y="13880"/>
                    <a:pt x="1992" y="13880"/>
                  </a:cubicBezTo>
                  <a:cubicBezTo>
                    <a:pt x="2484" y="13880"/>
                    <a:pt x="3030" y="13742"/>
                    <a:pt x="3548" y="13455"/>
                  </a:cubicBezTo>
                  <a:cubicBezTo>
                    <a:pt x="4525" y="12943"/>
                    <a:pt x="5096" y="12074"/>
                    <a:pt x="5096" y="11312"/>
                  </a:cubicBezTo>
                  <a:lnTo>
                    <a:pt x="5179" y="11312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2878701" y="919650"/>
              <a:ext cx="118250" cy="315195"/>
            </a:xfrm>
            <a:custGeom>
              <a:rect b="b" l="l" r="r" t="t"/>
              <a:pathLst>
                <a:path extrusionOk="0" h="14222" w="5335">
                  <a:moveTo>
                    <a:pt x="4679" y="0"/>
                  </a:moveTo>
                  <a:lnTo>
                    <a:pt x="4679" y="10525"/>
                  </a:lnTo>
                  <a:cubicBezTo>
                    <a:pt x="4373" y="10310"/>
                    <a:pt x="3965" y="10197"/>
                    <a:pt x="3511" y="10197"/>
                  </a:cubicBezTo>
                  <a:cubicBezTo>
                    <a:pt x="3012" y="10197"/>
                    <a:pt x="2459" y="10334"/>
                    <a:pt x="1929" y="10621"/>
                  </a:cubicBezTo>
                  <a:cubicBezTo>
                    <a:pt x="655" y="11311"/>
                    <a:pt x="0" y="12573"/>
                    <a:pt x="477" y="13454"/>
                  </a:cubicBezTo>
                  <a:cubicBezTo>
                    <a:pt x="749" y="13959"/>
                    <a:pt x="1331" y="14221"/>
                    <a:pt x="2015" y="14221"/>
                  </a:cubicBezTo>
                  <a:cubicBezTo>
                    <a:pt x="2526" y="14221"/>
                    <a:pt x="3093" y="14076"/>
                    <a:pt x="3632" y="13776"/>
                  </a:cubicBezTo>
                  <a:cubicBezTo>
                    <a:pt x="4215" y="13478"/>
                    <a:pt x="4620" y="13049"/>
                    <a:pt x="4977" y="12514"/>
                  </a:cubicBezTo>
                  <a:cubicBezTo>
                    <a:pt x="5334" y="11966"/>
                    <a:pt x="5322" y="11490"/>
                    <a:pt x="5322" y="10847"/>
                  </a:cubicBezTo>
                  <a:lnTo>
                    <a:pt x="5322" y="9644"/>
                  </a:lnTo>
                  <a:lnTo>
                    <a:pt x="5322" y="3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41"/>
          <p:cNvGrpSpPr/>
          <p:nvPr/>
        </p:nvGrpSpPr>
        <p:grpSpPr>
          <a:xfrm>
            <a:off x="7450850" y="693050"/>
            <a:ext cx="1481436" cy="161700"/>
            <a:chOff x="0" y="1910717"/>
            <a:chExt cx="660000" cy="153897"/>
          </a:xfrm>
        </p:grpSpPr>
        <p:cxnSp>
          <p:nvCxnSpPr>
            <p:cNvPr id="523" name="Google Shape;523;p41"/>
            <p:cNvCxnSpPr/>
            <p:nvPr/>
          </p:nvCxnSpPr>
          <p:spPr>
            <a:xfrm>
              <a:off x="0" y="1910717"/>
              <a:ext cx="66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41"/>
            <p:cNvCxnSpPr/>
            <p:nvPr/>
          </p:nvCxnSpPr>
          <p:spPr>
            <a:xfrm>
              <a:off x="0" y="2064614"/>
              <a:ext cx="660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5" name="Google Shape;525;p41"/>
          <p:cNvSpPr/>
          <p:nvPr/>
        </p:nvSpPr>
        <p:spPr>
          <a:xfrm>
            <a:off x="427102" y="520001"/>
            <a:ext cx="200973" cy="507905"/>
          </a:xfrm>
          <a:custGeom>
            <a:rect b="b" l="l" r="r" t="t"/>
            <a:pathLst>
              <a:path extrusionOk="0" h="29123" w="11527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1"/>
          <p:cNvSpPr/>
          <p:nvPr/>
        </p:nvSpPr>
        <p:spPr>
          <a:xfrm>
            <a:off x="823248" y="585225"/>
            <a:ext cx="115129" cy="306911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1"/>
          <p:cNvSpPr/>
          <p:nvPr/>
        </p:nvSpPr>
        <p:spPr>
          <a:xfrm>
            <a:off x="1041973" y="754550"/>
            <a:ext cx="115129" cy="306911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1"/>
          <p:cNvSpPr/>
          <p:nvPr/>
        </p:nvSpPr>
        <p:spPr>
          <a:xfrm>
            <a:off x="7941248" y="437400"/>
            <a:ext cx="359518" cy="306896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1"/>
          <p:cNvSpPr/>
          <p:nvPr/>
        </p:nvSpPr>
        <p:spPr>
          <a:xfrm>
            <a:off x="8430725" y="560800"/>
            <a:ext cx="272975" cy="355725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1"/>
          <p:cNvSpPr txBox="1"/>
          <p:nvPr/>
        </p:nvSpPr>
        <p:spPr>
          <a:xfrm>
            <a:off x="2784675" y="469275"/>
            <a:ext cx="3109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Hipótese confirmada!</a:t>
            </a:r>
            <a:r>
              <a:rPr i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i="1"/>
          </a:p>
        </p:txBody>
      </p:sp>
      <p:pic>
        <p:nvPicPr>
          <p:cNvPr id="531" name="Google Shape;5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25" y="1118175"/>
            <a:ext cx="3517075" cy="273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1"/>
          <p:cNvSpPr txBox="1"/>
          <p:nvPr/>
        </p:nvSpPr>
        <p:spPr>
          <a:xfrm>
            <a:off x="3657950" y="1118175"/>
            <a:ext cx="52743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As músicas mais populares no ranking do Spotify também apresentam um comportamento semelhante em outras plataformas, como a Apple e a Deezer, conforme demonstrado pelo nosso gráfico de correlação. 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533" name="Google Shape;53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6800" y="2233575"/>
            <a:ext cx="3552103" cy="27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2"/>
          <p:cNvSpPr/>
          <p:nvPr/>
        </p:nvSpPr>
        <p:spPr>
          <a:xfrm>
            <a:off x="1327799" y="1793700"/>
            <a:ext cx="1556400" cy="15561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2"/>
          <p:cNvSpPr txBox="1"/>
          <p:nvPr>
            <p:ph idx="2" type="title"/>
          </p:nvPr>
        </p:nvSpPr>
        <p:spPr>
          <a:xfrm>
            <a:off x="3410900" y="2381050"/>
            <a:ext cx="44922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Hipótese </a:t>
            </a:r>
            <a:endParaRPr sz="4600"/>
          </a:p>
        </p:txBody>
      </p:sp>
      <p:sp>
        <p:nvSpPr>
          <p:cNvPr id="540" name="Google Shape;540;p42"/>
          <p:cNvSpPr txBox="1"/>
          <p:nvPr>
            <p:ph type="title"/>
          </p:nvPr>
        </p:nvSpPr>
        <p:spPr>
          <a:xfrm>
            <a:off x="1449600" y="2109738"/>
            <a:ext cx="1234500" cy="9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541" name="Google Shape;541;p42"/>
          <p:cNvGrpSpPr/>
          <p:nvPr/>
        </p:nvGrpSpPr>
        <p:grpSpPr>
          <a:xfrm>
            <a:off x="3399675" y="1685061"/>
            <a:ext cx="5744146" cy="485108"/>
            <a:chOff x="0" y="1756825"/>
            <a:chExt cx="3894600" cy="461700"/>
          </a:xfrm>
        </p:grpSpPr>
        <p:cxnSp>
          <p:nvCxnSpPr>
            <p:cNvPr id="542" name="Google Shape;542;p42"/>
            <p:cNvCxnSpPr/>
            <p:nvPr/>
          </p:nvCxnSpPr>
          <p:spPr>
            <a:xfrm>
              <a:off x="0" y="1756825"/>
              <a:ext cx="3894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42"/>
            <p:cNvCxnSpPr/>
            <p:nvPr/>
          </p:nvCxnSpPr>
          <p:spPr>
            <a:xfrm>
              <a:off x="0" y="1910725"/>
              <a:ext cx="3894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42"/>
            <p:cNvCxnSpPr/>
            <p:nvPr/>
          </p:nvCxnSpPr>
          <p:spPr>
            <a:xfrm>
              <a:off x="0" y="2064625"/>
              <a:ext cx="3894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42"/>
            <p:cNvCxnSpPr/>
            <p:nvPr/>
          </p:nvCxnSpPr>
          <p:spPr>
            <a:xfrm>
              <a:off x="0" y="2218525"/>
              <a:ext cx="3894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6" name="Google Shape;546;p42"/>
          <p:cNvSpPr/>
          <p:nvPr/>
        </p:nvSpPr>
        <p:spPr>
          <a:xfrm>
            <a:off x="3664552" y="1598148"/>
            <a:ext cx="239041" cy="604157"/>
          </a:xfrm>
          <a:custGeom>
            <a:rect b="b" l="l" r="r" t="t"/>
            <a:pathLst>
              <a:path extrusionOk="0" h="29123" w="11527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7" name="Google Shape;547;p42"/>
          <p:cNvCxnSpPr/>
          <p:nvPr/>
        </p:nvCxnSpPr>
        <p:spPr>
          <a:xfrm>
            <a:off x="3399675" y="1673813"/>
            <a:ext cx="0" cy="50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42"/>
          <p:cNvCxnSpPr/>
          <p:nvPr/>
        </p:nvCxnSpPr>
        <p:spPr>
          <a:xfrm>
            <a:off x="3498450" y="1673813"/>
            <a:ext cx="0" cy="50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42"/>
          <p:cNvCxnSpPr/>
          <p:nvPr/>
        </p:nvCxnSpPr>
        <p:spPr>
          <a:xfrm>
            <a:off x="5339950" y="1673813"/>
            <a:ext cx="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42"/>
          <p:cNvCxnSpPr/>
          <p:nvPr/>
        </p:nvCxnSpPr>
        <p:spPr>
          <a:xfrm>
            <a:off x="7054450" y="1673813"/>
            <a:ext cx="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42"/>
          <p:cNvSpPr/>
          <p:nvPr/>
        </p:nvSpPr>
        <p:spPr>
          <a:xfrm>
            <a:off x="4396013" y="1846750"/>
            <a:ext cx="133375" cy="355550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2"/>
          <p:cNvSpPr/>
          <p:nvPr/>
        </p:nvSpPr>
        <p:spPr>
          <a:xfrm>
            <a:off x="4694613" y="1673825"/>
            <a:ext cx="480125" cy="409850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2"/>
          <p:cNvSpPr/>
          <p:nvPr/>
        </p:nvSpPr>
        <p:spPr>
          <a:xfrm>
            <a:off x="5557800" y="1251150"/>
            <a:ext cx="129500" cy="347000"/>
          </a:xfrm>
          <a:custGeom>
            <a:rect b="b" l="l" r="r" t="t"/>
            <a:pathLst>
              <a:path extrusionOk="0" h="13880" w="518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2"/>
          <p:cNvSpPr/>
          <p:nvPr/>
        </p:nvSpPr>
        <p:spPr>
          <a:xfrm>
            <a:off x="5834975" y="1700888"/>
            <a:ext cx="272975" cy="355725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5" name="Google Shape;555;p42"/>
          <p:cNvCxnSpPr/>
          <p:nvPr/>
        </p:nvCxnSpPr>
        <p:spPr>
          <a:xfrm>
            <a:off x="5467000" y="1546875"/>
            <a:ext cx="28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" name="Google Shape;556;p42"/>
          <p:cNvSpPr/>
          <p:nvPr/>
        </p:nvSpPr>
        <p:spPr>
          <a:xfrm>
            <a:off x="6208925" y="1539063"/>
            <a:ext cx="272975" cy="355725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2"/>
          <p:cNvSpPr/>
          <p:nvPr/>
        </p:nvSpPr>
        <p:spPr>
          <a:xfrm>
            <a:off x="6582875" y="1539063"/>
            <a:ext cx="272975" cy="355725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2"/>
          <p:cNvSpPr/>
          <p:nvPr/>
        </p:nvSpPr>
        <p:spPr>
          <a:xfrm>
            <a:off x="7174725" y="1846738"/>
            <a:ext cx="133375" cy="355550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2"/>
          <p:cNvSpPr/>
          <p:nvPr/>
        </p:nvSpPr>
        <p:spPr>
          <a:xfrm>
            <a:off x="7428363" y="1708326"/>
            <a:ext cx="133375" cy="355550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2"/>
          <p:cNvSpPr/>
          <p:nvPr/>
        </p:nvSpPr>
        <p:spPr>
          <a:xfrm>
            <a:off x="4138313" y="1722450"/>
            <a:ext cx="133375" cy="355550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2"/>
          <p:cNvSpPr/>
          <p:nvPr/>
        </p:nvSpPr>
        <p:spPr>
          <a:xfrm>
            <a:off x="7770938" y="1512013"/>
            <a:ext cx="480125" cy="409850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2" name="Google Shape;562;p42"/>
          <p:cNvCxnSpPr/>
          <p:nvPr/>
        </p:nvCxnSpPr>
        <p:spPr>
          <a:xfrm>
            <a:off x="8664175" y="1673813"/>
            <a:ext cx="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3" name="Google Shape;563;p42"/>
          <p:cNvSpPr/>
          <p:nvPr/>
        </p:nvSpPr>
        <p:spPr>
          <a:xfrm>
            <a:off x="8405050" y="2034050"/>
            <a:ext cx="129500" cy="347000"/>
          </a:xfrm>
          <a:custGeom>
            <a:rect b="b" l="l" r="r" t="t"/>
            <a:pathLst>
              <a:path extrusionOk="0" h="13880" w="518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4" name="Google Shape;564;p42"/>
          <p:cNvCxnSpPr/>
          <p:nvPr/>
        </p:nvCxnSpPr>
        <p:spPr>
          <a:xfrm>
            <a:off x="8314250" y="2329775"/>
            <a:ext cx="28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Google Shape;565;p42"/>
          <p:cNvSpPr/>
          <p:nvPr/>
        </p:nvSpPr>
        <p:spPr>
          <a:xfrm>
            <a:off x="8787225" y="1865700"/>
            <a:ext cx="272975" cy="355725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2"/>
          <p:cNvSpPr/>
          <p:nvPr/>
        </p:nvSpPr>
        <p:spPr>
          <a:xfrm>
            <a:off x="170815" y="4654317"/>
            <a:ext cx="301038" cy="257017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2"/>
          <p:cNvSpPr txBox="1"/>
          <p:nvPr>
            <p:ph idx="1" type="subTitle"/>
          </p:nvPr>
        </p:nvSpPr>
        <p:spPr>
          <a:xfrm>
            <a:off x="3399675" y="3126975"/>
            <a:ext cx="50055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 presença de uma música em um maior número de playlists está correlacionada com um maior número de streams.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/>
          <p:nvPr/>
        </p:nvSpPr>
        <p:spPr>
          <a:xfrm>
            <a:off x="412751" y="587844"/>
            <a:ext cx="363695" cy="310543"/>
          </a:xfrm>
          <a:custGeom>
            <a:rect b="b" l="l" r="r" t="t"/>
            <a:pathLst>
              <a:path extrusionOk="0" h="16394" w="19205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3" name="Google Shape;573;p43"/>
          <p:cNvCxnSpPr/>
          <p:nvPr/>
        </p:nvCxnSpPr>
        <p:spPr>
          <a:xfrm>
            <a:off x="776450" y="776272"/>
            <a:ext cx="289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4" name="Google Shape;574;p43"/>
          <p:cNvSpPr/>
          <p:nvPr/>
        </p:nvSpPr>
        <p:spPr>
          <a:xfrm>
            <a:off x="867250" y="490004"/>
            <a:ext cx="123336" cy="330483"/>
          </a:xfrm>
          <a:custGeom>
            <a:rect b="b" l="l" r="r" t="t"/>
            <a:pathLst>
              <a:path extrusionOk="0" h="13880" w="518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3"/>
          <p:cNvSpPr/>
          <p:nvPr/>
        </p:nvSpPr>
        <p:spPr>
          <a:xfrm>
            <a:off x="8052750" y="425245"/>
            <a:ext cx="112368" cy="299551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3"/>
          <p:cNvSpPr/>
          <p:nvPr/>
        </p:nvSpPr>
        <p:spPr>
          <a:xfrm>
            <a:off x="8325833" y="425245"/>
            <a:ext cx="112368" cy="299551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3"/>
          <p:cNvSpPr/>
          <p:nvPr/>
        </p:nvSpPr>
        <p:spPr>
          <a:xfrm>
            <a:off x="8628581" y="762225"/>
            <a:ext cx="112368" cy="299551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3"/>
          <p:cNvSpPr/>
          <p:nvPr/>
        </p:nvSpPr>
        <p:spPr>
          <a:xfrm>
            <a:off x="3521269" y="2256750"/>
            <a:ext cx="123303" cy="160645"/>
          </a:xfrm>
          <a:custGeom>
            <a:rect b="b" l="l" r="r" t="t"/>
            <a:pathLst>
              <a:path extrusionOk="0" h="14229" w="10919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3"/>
          <p:cNvSpPr/>
          <p:nvPr/>
        </p:nvSpPr>
        <p:spPr>
          <a:xfrm>
            <a:off x="3336803" y="2305203"/>
            <a:ext cx="60245" cy="160566"/>
          </a:xfrm>
          <a:custGeom>
            <a:rect b="b" l="l" r="r" t="t"/>
            <a:pathLst>
              <a:path extrusionOk="0" h="14222" w="5335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0" name="Google Shape;5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75" y="1230150"/>
            <a:ext cx="4685000" cy="3627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43"/>
          <p:cNvSpPr txBox="1"/>
          <p:nvPr/>
        </p:nvSpPr>
        <p:spPr>
          <a:xfrm>
            <a:off x="5539000" y="2438113"/>
            <a:ext cx="28992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 análise da imagem indica que existe uma correlação positiva entre o número de playlists e o número de streams das 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músicas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82" name="Google Shape;582;p43"/>
          <p:cNvSpPr txBox="1"/>
          <p:nvPr/>
        </p:nvSpPr>
        <p:spPr>
          <a:xfrm>
            <a:off x="2784675" y="469275"/>
            <a:ext cx="3109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Hipótese confirmada!</a:t>
            </a:r>
            <a:r>
              <a:rPr i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assical Music Month Blue variant by Slidesgo">
  <a:themeElements>
    <a:clrScheme name="Simple Light">
      <a:dk1>
        <a:srgbClr val="000000"/>
      </a:dk1>
      <a:lt1>
        <a:srgbClr val="FFFFFF"/>
      </a:lt1>
      <a:dk2>
        <a:srgbClr val="1B3181"/>
      </a:dk2>
      <a:lt2>
        <a:srgbClr val="FFFFFF"/>
      </a:lt2>
      <a:accent1>
        <a:srgbClr val="E4EEFA"/>
      </a:accent1>
      <a:accent2>
        <a:srgbClr val="B3D6FD"/>
      </a:accent2>
      <a:accent3>
        <a:srgbClr val="3D8AE0"/>
      </a:accent3>
      <a:accent4>
        <a:srgbClr val="E4EEFA"/>
      </a:accent4>
      <a:accent5>
        <a:srgbClr val="50AAFA"/>
      </a:accent5>
      <a:accent6>
        <a:srgbClr val="1B318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