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redoka"/>
      <p:regular r:id="rId24"/>
      <p:bold r:id="rId25"/>
    </p:embeddedFont>
    <p:embeddedFont>
      <p:font typeface="Assistan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BC29DC-F111-4B74-B692-CD9603FF6596}">
  <a:tblStyle styleId="{92BC29DC-F111-4B74-B692-CD9603FF65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211E09-F462-414A-B186-50C3C81393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redok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-regular.fntdata"/><Relationship Id="rId25" Type="http://schemas.openxmlformats.org/officeDocument/2006/relationships/font" Target="fonts/Fredoka-bold.fntdata"/><Relationship Id="rId27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0441955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0441955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0441955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0441955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0441955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0441955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0441955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0441955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0441955a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0441955a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0441955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0441955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0441955a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0441955a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0441955a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0441955a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fdd7c53b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fdd7c53b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0900d9e6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0900d9e6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3ecbda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3ecbda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03ecbda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03ecbda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0441955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0441955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0441955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0441955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dd7c53b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fdd7c53b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907550" y="991100"/>
            <a:ext cx="45159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67250" y="3719500"/>
            <a:ext cx="3556200" cy="43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826775" y="2126700"/>
            <a:ext cx="41340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3826775" y="3303825"/>
            <a:ext cx="4134000" cy="49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24650"/>
            <a:ext cx="77040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5040054" y="3285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543446" y="3285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040054" y="2890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543446" y="2890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25" name="Google Shape;25;p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13225" y="1289200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162777" y="4608403"/>
            <a:ext cx="444401" cy="29555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587775" y="2911975"/>
            <a:ext cx="4508100" cy="15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" name="Google Shape;37;p8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38" name="Google Shape;38;p8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20000" y="1379475"/>
            <a:ext cx="43329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20000" y="2724350"/>
            <a:ext cx="43329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5522525" y="601950"/>
            <a:ext cx="3025200" cy="393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47625">
              <a:schemeClr val="dk1"/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941000" y="3862050"/>
            <a:ext cx="72621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RgkeNxc9hLxJ2riEeSs9ADJcK_uhwiMXOzVd1lGuDYI/edit?usp=sharing" TargetMode="External"/><Relationship Id="rId4" Type="http://schemas.openxmlformats.org/officeDocument/2006/relationships/hyperlink" Target="https://experience.arcgis.com/experience/6a0303b2817f482ab550dd024019f6f5/page/LGBTQIA%2B---Painel-de-dad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907550" y="991100"/>
            <a:ext cx="45159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ON33 - S10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Estatística com Python</a:t>
            </a:r>
            <a:endParaRPr b="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867250" y="3719500"/>
            <a:ext cx="3556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299052" y="4413403"/>
            <a:ext cx="444401" cy="29555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070898" y="471450"/>
            <a:ext cx="1352563" cy="432903"/>
            <a:chOff x="782123" y="790150"/>
            <a:chExt cx="1352563" cy="432903"/>
          </a:xfrm>
        </p:grpSpPr>
        <p:sp>
          <p:nvSpPr>
            <p:cNvPr id="61" name="Google Shape;61;p13"/>
            <p:cNvSpPr/>
            <p:nvPr/>
          </p:nvSpPr>
          <p:spPr>
            <a:xfrm>
              <a:off x="1696860" y="790150"/>
              <a:ext cx="437826" cy="432903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2123" y="790159"/>
              <a:ext cx="1025887" cy="405492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006958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257121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507283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713361" y="1099682"/>
            <a:ext cx="3194415" cy="2944123"/>
            <a:chOff x="5094848" y="915113"/>
            <a:chExt cx="3375333" cy="3110866"/>
          </a:xfrm>
        </p:grpSpPr>
        <p:sp>
          <p:nvSpPr>
            <p:cNvPr id="67" name="Google Shape;67;p13"/>
            <p:cNvSpPr/>
            <p:nvPr/>
          </p:nvSpPr>
          <p:spPr>
            <a:xfrm>
              <a:off x="5232150" y="915113"/>
              <a:ext cx="557156" cy="550871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rgbClr val="7B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13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69" name="Google Shape;69;p13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70" name="Google Shape;70;p13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rect b="b" l="l" r="r" t="t"/>
                  <a:pathLst>
                    <a:path extrusionOk="0" h="21918" w="21613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rgbClr val="FA71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rect b="b" l="l" r="r" t="t"/>
                  <a:pathLst>
                    <a:path extrusionOk="0" h="11344" w="9334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rgbClr val="FFCA5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rect b="b" l="l" r="r" t="t"/>
                  <a:pathLst>
                    <a:path extrusionOk="0" h="2597" w="4957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rgbClr val="7BAE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rect b="b" l="l" r="r" t="t"/>
                  <a:pathLst>
                    <a:path extrusionOk="0" h="48079" w="58682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3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rect b="b" l="l" r="r" t="t"/>
                  <a:pathLst>
                    <a:path extrusionOk="0" h="432" w="487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3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rect b="b" l="l" r="r" t="t"/>
                  <a:pathLst>
                    <a:path extrusionOk="0" h="12455" w="9931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3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rect b="b" l="l" r="r" t="t"/>
                  <a:pathLst>
                    <a:path extrusionOk="0" h="11078" w="9247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rect b="b" l="l" r="r" t="t"/>
                  <a:pathLst>
                    <a:path extrusionOk="0" h="7016" w="613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rect b="b" l="l" r="r" t="t"/>
                  <a:pathLst>
                    <a:path extrusionOk="0" h="816" w="115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rect b="b" l="l" r="r" t="t"/>
                  <a:pathLst>
                    <a:path extrusionOk="0" h="608" w="574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3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rect b="b" l="l" r="r" t="t"/>
                  <a:pathLst>
                    <a:path extrusionOk="0" h="479" w="441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rect b="b" l="l" r="r" t="t"/>
                  <a:pathLst>
                    <a:path extrusionOk="0" h="541" w="3539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rect b="b" l="l" r="r" t="t"/>
                  <a:pathLst>
                    <a:path extrusionOk="0" h="535" w="4344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rect b="b" l="l" r="r" t="t"/>
                  <a:pathLst>
                    <a:path extrusionOk="0" h="517" w="2837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rect b="b" l="l" r="r" t="t"/>
                  <a:pathLst>
                    <a:path extrusionOk="0" h="544" w="6049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rect b="b" l="l" r="r" t="t"/>
                  <a:pathLst>
                    <a:path extrusionOk="0" h="529" w="4824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rect b="b" l="l" r="r" t="t"/>
                  <a:pathLst>
                    <a:path extrusionOk="0" h="538" w="487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rect b="b" l="l" r="r" t="t"/>
                  <a:pathLst>
                    <a:path extrusionOk="0" h="531" w="4093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rect b="b" l="l" r="r" t="t"/>
                  <a:pathLst>
                    <a:path extrusionOk="0" h="520" w="3105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rect b="b" l="l" r="r" t="t"/>
                  <a:pathLst>
                    <a:path extrusionOk="0" h="522" w="1381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" name="Google Shape;90;p13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rgbClr val="7BAE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rect b="b" l="l" r="r" t="t"/>
                <a:pathLst>
                  <a:path extrusionOk="0" fill="none" h="11457" w="28986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151515"/>
                </a:solidFill>
                <a:prstDash val="solid"/>
                <a:miter lim="30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rgbClr val="FFCA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rgbClr val="FFCA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rgbClr val="FFCA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grpSp>
        <p:nvGrpSpPr>
          <p:cNvPr id="254" name="Google Shape;254;p22"/>
          <p:cNvGrpSpPr/>
          <p:nvPr/>
        </p:nvGrpSpPr>
        <p:grpSpPr>
          <a:xfrm>
            <a:off x="941825" y="2133650"/>
            <a:ext cx="3000000" cy="2000000"/>
            <a:chOff x="713225" y="2133650"/>
            <a:chExt cx="3000000" cy="2000000"/>
          </a:xfrm>
        </p:grpSpPr>
        <p:sp>
          <p:nvSpPr>
            <p:cNvPr id="255" name="Google Shape;255;p22"/>
            <p:cNvSpPr txBox="1"/>
            <p:nvPr/>
          </p:nvSpPr>
          <p:spPr>
            <a:xfrm>
              <a:off x="713225" y="2849350"/>
              <a:ext cx="30000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É a afirmação inicial, que a gente assume como verdadeira até que haja provas suficientes para contrariá-la.</a:t>
              </a:r>
              <a:endPara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713225" y="2133650"/>
              <a:ext cx="3000000" cy="5727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Hipótese Nula (H0)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257" name="Google Shape;257;p22"/>
          <p:cNvGrpSpPr/>
          <p:nvPr/>
        </p:nvGrpSpPr>
        <p:grpSpPr>
          <a:xfrm>
            <a:off x="5194850" y="2133650"/>
            <a:ext cx="3000000" cy="2000000"/>
            <a:chOff x="5423450" y="2133650"/>
            <a:chExt cx="3000000" cy="2000000"/>
          </a:xfrm>
        </p:grpSpPr>
        <p:sp>
          <p:nvSpPr>
            <p:cNvPr id="258" name="Google Shape;258;p22"/>
            <p:cNvSpPr txBox="1"/>
            <p:nvPr/>
          </p:nvSpPr>
          <p:spPr>
            <a:xfrm>
              <a:off x="5423450" y="2849350"/>
              <a:ext cx="30000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É a afirmação oposta à hipótese nula, que tentamos provar com as evidências.</a:t>
              </a:r>
              <a:endPara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423450" y="2133650"/>
              <a:ext cx="3000000" cy="572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Hipótese Alternativa (H1)</a:t>
              </a:r>
              <a:endParaRPr b="1" sz="19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260" name="Google Shape;260;p22"/>
          <p:cNvSpPr/>
          <p:nvPr/>
        </p:nvSpPr>
        <p:spPr>
          <a:xfrm>
            <a:off x="4235938" y="1316138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4475014" y="1484925"/>
            <a:ext cx="251700" cy="25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62" name="Google Shape;262;p22"/>
          <p:cNvGrpSpPr/>
          <p:nvPr/>
        </p:nvGrpSpPr>
        <p:grpSpPr>
          <a:xfrm>
            <a:off x="4397125" y="1452338"/>
            <a:ext cx="329575" cy="392725"/>
            <a:chOff x="5410988" y="3315075"/>
            <a:chExt cx="329575" cy="392725"/>
          </a:xfrm>
        </p:grpSpPr>
        <p:sp>
          <p:nvSpPr>
            <p:cNvPr id="263" name="Google Shape;263;p22"/>
            <p:cNvSpPr/>
            <p:nvPr/>
          </p:nvSpPr>
          <p:spPr>
            <a:xfrm>
              <a:off x="5410988" y="3315075"/>
              <a:ext cx="329575" cy="392725"/>
            </a:xfrm>
            <a:custGeom>
              <a:rect b="b" l="l" r="r" t="t"/>
              <a:pathLst>
                <a:path extrusionOk="0" h="15709" w="13183">
                  <a:moveTo>
                    <a:pt x="8082" y="615"/>
                  </a:moveTo>
                  <a:lnTo>
                    <a:pt x="8082" y="683"/>
                  </a:lnTo>
                  <a:cubicBezTo>
                    <a:pt x="8082" y="1000"/>
                    <a:pt x="7825" y="1258"/>
                    <a:pt x="7508" y="1258"/>
                  </a:cubicBezTo>
                  <a:cubicBezTo>
                    <a:pt x="7191" y="1258"/>
                    <a:pt x="6932" y="1000"/>
                    <a:pt x="6932" y="683"/>
                  </a:cubicBezTo>
                  <a:lnTo>
                    <a:pt x="6932" y="615"/>
                  </a:lnTo>
                  <a:close/>
                  <a:moveTo>
                    <a:pt x="11942" y="4814"/>
                  </a:moveTo>
                  <a:cubicBezTo>
                    <a:pt x="12288" y="4814"/>
                    <a:pt x="12570" y="5095"/>
                    <a:pt x="12570" y="5441"/>
                  </a:cubicBezTo>
                  <a:cubicBezTo>
                    <a:pt x="12570" y="5787"/>
                    <a:pt x="12288" y="6067"/>
                    <a:pt x="11942" y="6067"/>
                  </a:cubicBezTo>
                  <a:lnTo>
                    <a:pt x="11677" y="6067"/>
                  </a:lnTo>
                  <a:cubicBezTo>
                    <a:pt x="11447" y="6067"/>
                    <a:pt x="11261" y="5881"/>
                    <a:pt x="11261" y="5653"/>
                  </a:cubicBezTo>
                  <a:lnTo>
                    <a:pt x="11261" y="5230"/>
                  </a:lnTo>
                  <a:cubicBezTo>
                    <a:pt x="11261" y="5000"/>
                    <a:pt x="11447" y="4814"/>
                    <a:pt x="11677" y="4814"/>
                  </a:cubicBezTo>
                  <a:close/>
                  <a:moveTo>
                    <a:pt x="11942" y="6682"/>
                  </a:moveTo>
                  <a:cubicBezTo>
                    <a:pt x="12288" y="6682"/>
                    <a:pt x="12570" y="6962"/>
                    <a:pt x="12570" y="7308"/>
                  </a:cubicBezTo>
                  <a:cubicBezTo>
                    <a:pt x="12570" y="7654"/>
                    <a:pt x="12288" y="7935"/>
                    <a:pt x="11942" y="7935"/>
                  </a:cubicBezTo>
                  <a:lnTo>
                    <a:pt x="11677" y="7935"/>
                  </a:lnTo>
                  <a:cubicBezTo>
                    <a:pt x="11447" y="7935"/>
                    <a:pt x="11261" y="7749"/>
                    <a:pt x="11261" y="7521"/>
                  </a:cubicBezTo>
                  <a:lnTo>
                    <a:pt x="11261" y="7096"/>
                  </a:lnTo>
                  <a:cubicBezTo>
                    <a:pt x="11261" y="6868"/>
                    <a:pt x="11447" y="6682"/>
                    <a:pt x="11677" y="6682"/>
                  </a:cubicBezTo>
                  <a:close/>
                  <a:moveTo>
                    <a:pt x="11942" y="8548"/>
                  </a:moveTo>
                  <a:cubicBezTo>
                    <a:pt x="12288" y="8548"/>
                    <a:pt x="12570" y="8830"/>
                    <a:pt x="12570" y="9174"/>
                  </a:cubicBezTo>
                  <a:cubicBezTo>
                    <a:pt x="12570" y="9520"/>
                    <a:pt x="12288" y="9802"/>
                    <a:pt x="11942" y="9802"/>
                  </a:cubicBezTo>
                  <a:lnTo>
                    <a:pt x="11677" y="9802"/>
                  </a:lnTo>
                  <a:cubicBezTo>
                    <a:pt x="11447" y="9802"/>
                    <a:pt x="11261" y="9616"/>
                    <a:pt x="11261" y="9388"/>
                  </a:cubicBezTo>
                  <a:lnTo>
                    <a:pt x="11261" y="8962"/>
                  </a:lnTo>
                  <a:cubicBezTo>
                    <a:pt x="11261" y="8734"/>
                    <a:pt x="11447" y="8548"/>
                    <a:pt x="11677" y="8548"/>
                  </a:cubicBezTo>
                  <a:close/>
                  <a:moveTo>
                    <a:pt x="11942" y="10415"/>
                  </a:moveTo>
                  <a:cubicBezTo>
                    <a:pt x="12288" y="10415"/>
                    <a:pt x="12570" y="10696"/>
                    <a:pt x="12570" y="11042"/>
                  </a:cubicBezTo>
                  <a:cubicBezTo>
                    <a:pt x="12570" y="11387"/>
                    <a:pt x="12288" y="11668"/>
                    <a:pt x="11942" y="11668"/>
                  </a:cubicBezTo>
                  <a:lnTo>
                    <a:pt x="11677" y="11668"/>
                  </a:lnTo>
                  <a:cubicBezTo>
                    <a:pt x="11447" y="11668"/>
                    <a:pt x="11261" y="11482"/>
                    <a:pt x="11261" y="11254"/>
                  </a:cubicBezTo>
                  <a:lnTo>
                    <a:pt x="11261" y="10829"/>
                  </a:lnTo>
                  <a:cubicBezTo>
                    <a:pt x="11261" y="10601"/>
                    <a:pt x="11447" y="10415"/>
                    <a:pt x="11677" y="10415"/>
                  </a:cubicBezTo>
                  <a:close/>
                  <a:moveTo>
                    <a:pt x="10087" y="615"/>
                  </a:moveTo>
                  <a:cubicBezTo>
                    <a:pt x="10396" y="615"/>
                    <a:pt x="10648" y="866"/>
                    <a:pt x="10648" y="1175"/>
                  </a:cubicBezTo>
                  <a:lnTo>
                    <a:pt x="10648" y="11795"/>
                  </a:lnTo>
                  <a:cubicBezTo>
                    <a:pt x="10648" y="12104"/>
                    <a:pt x="10396" y="12357"/>
                    <a:pt x="10087" y="12357"/>
                  </a:cubicBezTo>
                  <a:lnTo>
                    <a:pt x="4922" y="12357"/>
                  </a:lnTo>
                  <a:cubicBezTo>
                    <a:pt x="4613" y="12357"/>
                    <a:pt x="4361" y="12104"/>
                    <a:pt x="4361" y="11795"/>
                  </a:cubicBezTo>
                  <a:lnTo>
                    <a:pt x="4361" y="10181"/>
                  </a:lnTo>
                  <a:cubicBezTo>
                    <a:pt x="4361" y="10012"/>
                    <a:pt x="4224" y="9874"/>
                    <a:pt x="4055" y="9874"/>
                  </a:cubicBezTo>
                  <a:cubicBezTo>
                    <a:pt x="3886" y="9874"/>
                    <a:pt x="3748" y="10012"/>
                    <a:pt x="3748" y="10181"/>
                  </a:cubicBezTo>
                  <a:lnTo>
                    <a:pt x="3748" y="11795"/>
                  </a:lnTo>
                  <a:cubicBezTo>
                    <a:pt x="3748" y="12443"/>
                    <a:pt x="4274" y="12969"/>
                    <a:pt x="4922" y="12969"/>
                  </a:cubicBezTo>
                  <a:lnTo>
                    <a:pt x="8622" y="12969"/>
                  </a:lnTo>
                  <a:cubicBezTo>
                    <a:pt x="7561" y="13503"/>
                    <a:pt x="5874" y="13713"/>
                    <a:pt x="5172" y="13750"/>
                  </a:cubicBezTo>
                  <a:cubicBezTo>
                    <a:pt x="5088" y="13755"/>
                    <a:pt x="5009" y="13794"/>
                    <a:pt x="4955" y="13858"/>
                  </a:cubicBezTo>
                  <a:lnTo>
                    <a:pt x="3915" y="15094"/>
                  </a:lnTo>
                  <a:lnTo>
                    <a:pt x="613" y="15094"/>
                  </a:lnTo>
                  <a:lnTo>
                    <a:pt x="613" y="11723"/>
                  </a:lnTo>
                  <a:lnTo>
                    <a:pt x="1681" y="10509"/>
                  </a:lnTo>
                  <a:cubicBezTo>
                    <a:pt x="1730" y="10452"/>
                    <a:pt x="1758" y="10380"/>
                    <a:pt x="1758" y="10306"/>
                  </a:cubicBezTo>
                  <a:cubicBezTo>
                    <a:pt x="1758" y="9088"/>
                    <a:pt x="1874" y="8114"/>
                    <a:pt x="2084" y="7562"/>
                  </a:cubicBezTo>
                  <a:cubicBezTo>
                    <a:pt x="2275" y="7054"/>
                    <a:pt x="2375" y="6518"/>
                    <a:pt x="2375" y="5970"/>
                  </a:cubicBezTo>
                  <a:lnTo>
                    <a:pt x="2375" y="2541"/>
                  </a:lnTo>
                  <a:cubicBezTo>
                    <a:pt x="2375" y="2524"/>
                    <a:pt x="2382" y="2515"/>
                    <a:pt x="2389" y="2509"/>
                  </a:cubicBezTo>
                  <a:cubicBezTo>
                    <a:pt x="2397" y="2502"/>
                    <a:pt x="2405" y="2501"/>
                    <a:pt x="2411" y="2501"/>
                  </a:cubicBezTo>
                  <a:cubicBezTo>
                    <a:pt x="2415" y="2501"/>
                    <a:pt x="2417" y="2501"/>
                    <a:pt x="2419" y="2502"/>
                  </a:cubicBezTo>
                  <a:cubicBezTo>
                    <a:pt x="3214" y="2658"/>
                    <a:pt x="3748" y="3369"/>
                    <a:pt x="3748" y="4271"/>
                  </a:cubicBezTo>
                  <a:lnTo>
                    <a:pt x="3748" y="7481"/>
                  </a:lnTo>
                  <a:cubicBezTo>
                    <a:pt x="3748" y="7650"/>
                    <a:pt x="3886" y="7788"/>
                    <a:pt x="4055" y="7788"/>
                  </a:cubicBezTo>
                  <a:cubicBezTo>
                    <a:pt x="4224" y="7788"/>
                    <a:pt x="4361" y="7650"/>
                    <a:pt x="4361" y="7481"/>
                  </a:cubicBezTo>
                  <a:lnTo>
                    <a:pt x="4361" y="1175"/>
                  </a:lnTo>
                  <a:cubicBezTo>
                    <a:pt x="4361" y="866"/>
                    <a:pt x="4613" y="615"/>
                    <a:pt x="4922" y="615"/>
                  </a:cubicBezTo>
                  <a:lnTo>
                    <a:pt x="6319" y="615"/>
                  </a:lnTo>
                  <a:lnTo>
                    <a:pt x="6319" y="683"/>
                  </a:lnTo>
                  <a:cubicBezTo>
                    <a:pt x="6319" y="1337"/>
                    <a:pt x="6853" y="1871"/>
                    <a:pt x="7508" y="1871"/>
                  </a:cubicBezTo>
                  <a:cubicBezTo>
                    <a:pt x="8163" y="1871"/>
                    <a:pt x="8695" y="1337"/>
                    <a:pt x="8695" y="683"/>
                  </a:cubicBezTo>
                  <a:lnTo>
                    <a:pt x="8695" y="615"/>
                  </a:lnTo>
                  <a:close/>
                  <a:moveTo>
                    <a:pt x="4922" y="0"/>
                  </a:moveTo>
                  <a:cubicBezTo>
                    <a:pt x="4274" y="0"/>
                    <a:pt x="3748" y="529"/>
                    <a:pt x="3748" y="1175"/>
                  </a:cubicBezTo>
                  <a:lnTo>
                    <a:pt x="3748" y="2583"/>
                  </a:lnTo>
                  <a:cubicBezTo>
                    <a:pt x="3437" y="2237"/>
                    <a:pt x="3022" y="1996"/>
                    <a:pt x="2537" y="1898"/>
                  </a:cubicBezTo>
                  <a:cubicBezTo>
                    <a:pt x="2495" y="1890"/>
                    <a:pt x="2454" y="1886"/>
                    <a:pt x="2412" y="1886"/>
                  </a:cubicBezTo>
                  <a:cubicBezTo>
                    <a:pt x="2263" y="1886"/>
                    <a:pt x="2117" y="1938"/>
                    <a:pt x="1999" y="2034"/>
                  </a:cubicBezTo>
                  <a:cubicBezTo>
                    <a:pt x="1846" y="2160"/>
                    <a:pt x="1760" y="2344"/>
                    <a:pt x="1760" y="2541"/>
                  </a:cubicBezTo>
                  <a:lnTo>
                    <a:pt x="1760" y="5970"/>
                  </a:lnTo>
                  <a:cubicBezTo>
                    <a:pt x="1760" y="6444"/>
                    <a:pt x="1675" y="6906"/>
                    <a:pt x="1509" y="7345"/>
                  </a:cubicBezTo>
                  <a:cubicBezTo>
                    <a:pt x="1221" y="8105"/>
                    <a:pt x="1151" y="9288"/>
                    <a:pt x="1145" y="10190"/>
                  </a:cubicBezTo>
                  <a:lnTo>
                    <a:pt x="76" y="11405"/>
                  </a:lnTo>
                  <a:cubicBezTo>
                    <a:pt x="28" y="11460"/>
                    <a:pt x="0" y="11532"/>
                    <a:pt x="0" y="11607"/>
                  </a:cubicBezTo>
                  <a:lnTo>
                    <a:pt x="0" y="15401"/>
                  </a:lnTo>
                  <a:cubicBezTo>
                    <a:pt x="0" y="15570"/>
                    <a:pt x="136" y="15708"/>
                    <a:pt x="306" y="15708"/>
                  </a:cubicBezTo>
                  <a:lnTo>
                    <a:pt x="4057" y="15708"/>
                  </a:lnTo>
                  <a:cubicBezTo>
                    <a:pt x="4147" y="15708"/>
                    <a:pt x="4234" y="15668"/>
                    <a:pt x="4293" y="15598"/>
                  </a:cubicBezTo>
                  <a:lnTo>
                    <a:pt x="5340" y="14354"/>
                  </a:lnTo>
                  <a:cubicBezTo>
                    <a:pt x="5975" y="14308"/>
                    <a:pt x="8616" y="14048"/>
                    <a:pt x="9678" y="12969"/>
                  </a:cubicBezTo>
                  <a:lnTo>
                    <a:pt x="10087" y="12969"/>
                  </a:lnTo>
                  <a:cubicBezTo>
                    <a:pt x="10606" y="12969"/>
                    <a:pt x="11046" y="12633"/>
                    <a:pt x="11202" y="12165"/>
                  </a:cubicBezTo>
                  <a:cubicBezTo>
                    <a:pt x="11344" y="12241"/>
                    <a:pt x="11506" y="12283"/>
                    <a:pt x="11677" y="12283"/>
                  </a:cubicBezTo>
                  <a:lnTo>
                    <a:pt x="11942" y="12283"/>
                  </a:lnTo>
                  <a:cubicBezTo>
                    <a:pt x="12627" y="12283"/>
                    <a:pt x="13183" y="11725"/>
                    <a:pt x="13183" y="11042"/>
                  </a:cubicBezTo>
                  <a:cubicBezTo>
                    <a:pt x="13183" y="10671"/>
                    <a:pt x="13019" y="10336"/>
                    <a:pt x="12757" y="10109"/>
                  </a:cubicBezTo>
                  <a:cubicBezTo>
                    <a:pt x="13019" y="9881"/>
                    <a:pt x="13183" y="9548"/>
                    <a:pt x="13183" y="9174"/>
                  </a:cubicBezTo>
                  <a:cubicBezTo>
                    <a:pt x="13183" y="8802"/>
                    <a:pt x="13019" y="8469"/>
                    <a:pt x="12757" y="8241"/>
                  </a:cubicBezTo>
                  <a:cubicBezTo>
                    <a:pt x="13019" y="8015"/>
                    <a:pt x="13183" y="7680"/>
                    <a:pt x="13183" y="7308"/>
                  </a:cubicBezTo>
                  <a:cubicBezTo>
                    <a:pt x="13183" y="6936"/>
                    <a:pt x="13019" y="6603"/>
                    <a:pt x="12757" y="6375"/>
                  </a:cubicBezTo>
                  <a:cubicBezTo>
                    <a:pt x="13019" y="6146"/>
                    <a:pt x="13183" y="5813"/>
                    <a:pt x="13183" y="5441"/>
                  </a:cubicBezTo>
                  <a:cubicBezTo>
                    <a:pt x="13183" y="4757"/>
                    <a:pt x="12627" y="4201"/>
                    <a:pt x="11942" y="4201"/>
                  </a:cubicBezTo>
                  <a:lnTo>
                    <a:pt x="11677" y="4201"/>
                  </a:lnTo>
                  <a:cubicBezTo>
                    <a:pt x="11530" y="4201"/>
                    <a:pt x="11388" y="4232"/>
                    <a:pt x="11261" y="4289"/>
                  </a:cubicBezTo>
                  <a:lnTo>
                    <a:pt x="11261" y="1175"/>
                  </a:lnTo>
                  <a:cubicBezTo>
                    <a:pt x="11261" y="529"/>
                    <a:pt x="10735" y="0"/>
                    <a:pt x="10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503713" y="3527725"/>
              <a:ext cx="17400" cy="15325"/>
            </a:xfrm>
            <a:custGeom>
              <a:rect b="b" l="l" r="r" t="t"/>
              <a:pathLst>
                <a:path extrusionOk="0" h="613" w="696">
                  <a:moveTo>
                    <a:pt x="346" y="1"/>
                  </a:moveTo>
                  <a:cubicBezTo>
                    <a:pt x="307" y="1"/>
                    <a:pt x="268" y="8"/>
                    <a:pt x="230" y="24"/>
                  </a:cubicBezTo>
                  <a:cubicBezTo>
                    <a:pt x="77" y="88"/>
                    <a:pt x="0" y="271"/>
                    <a:pt x="64" y="423"/>
                  </a:cubicBezTo>
                  <a:cubicBezTo>
                    <a:pt x="113" y="541"/>
                    <a:pt x="231" y="613"/>
                    <a:pt x="352" y="613"/>
                  </a:cubicBezTo>
                  <a:cubicBezTo>
                    <a:pt x="390" y="613"/>
                    <a:pt x="429" y="606"/>
                    <a:pt x="466" y="591"/>
                  </a:cubicBezTo>
                  <a:cubicBezTo>
                    <a:pt x="620" y="526"/>
                    <a:pt x="696" y="344"/>
                    <a:pt x="631" y="190"/>
                  </a:cubicBezTo>
                  <a:cubicBezTo>
                    <a:pt x="584" y="73"/>
                    <a:pt x="4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42388" y="3492225"/>
              <a:ext cx="60225" cy="69650"/>
            </a:xfrm>
            <a:custGeom>
              <a:rect b="b" l="l" r="r" t="t"/>
              <a:pathLst>
                <a:path extrusionOk="0" h="2786" w="2409">
                  <a:moveTo>
                    <a:pt x="1207" y="1083"/>
                  </a:moveTo>
                  <a:lnTo>
                    <a:pt x="1416" y="1639"/>
                  </a:lnTo>
                  <a:lnTo>
                    <a:pt x="995" y="1639"/>
                  </a:lnTo>
                  <a:lnTo>
                    <a:pt x="1207" y="1083"/>
                  </a:lnTo>
                  <a:close/>
                  <a:moveTo>
                    <a:pt x="1208" y="1"/>
                  </a:moveTo>
                  <a:cubicBezTo>
                    <a:pt x="1063" y="1"/>
                    <a:pt x="934" y="87"/>
                    <a:pt x="879" y="222"/>
                  </a:cubicBezTo>
                  <a:cubicBezTo>
                    <a:pt x="879" y="224"/>
                    <a:pt x="877" y="225"/>
                    <a:pt x="877" y="229"/>
                  </a:cubicBezTo>
                  <a:lnTo>
                    <a:pt x="62" y="2370"/>
                  </a:lnTo>
                  <a:cubicBezTo>
                    <a:pt x="1" y="2528"/>
                    <a:pt x="80" y="2705"/>
                    <a:pt x="238" y="2765"/>
                  </a:cubicBezTo>
                  <a:cubicBezTo>
                    <a:pt x="275" y="2779"/>
                    <a:pt x="312" y="2786"/>
                    <a:pt x="348" y="2786"/>
                  </a:cubicBezTo>
                  <a:cubicBezTo>
                    <a:pt x="471" y="2786"/>
                    <a:pt x="587" y="2711"/>
                    <a:pt x="634" y="2589"/>
                  </a:cubicBezTo>
                  <a:lnTo>
                    <a:pt x="761" y="2252"/>
                  </a:lnTo>
                  <a:lnTo>
                    <a:pt x="1648" y="2252"/>
                  </a:lnTo>
                  <a:lnTo>
                    <a:pt x="1775" y="2587"/>
                  </a:lnTo>
                  <a:cubicBezTo>
                    <a:pt x="1821" y="2710"/>
                    <a:pt x="1937" y="2786"/>
                    <a:pt x="2062" y="2786"/>
                  </a:cubicBezTo>
                  <a:cubicBezTo>
                    <a:pt x="2097" y="2786"/>
                    <a:pt x="2134" y="2778"/>
                    <a:pt x="2171" y="2765"/>
                  </a:cubicBezTo>
                  <a:cubicBezTo>
                    <a:pt x="2329" y="2707"/>
                    <a:pt x="2409" y="2528"/>
                    <a:pt x="2350" y="2370"/>
                  </a:cubicBezTo>
                  <a:lnTo>
                    <a:pt x="1542" y="229"/>
                  </a:lnTo>
                  <a:cubicBezTo>
                    <a:pt x="1540" y="227"/>
                    <a:pt x="1540" y="224"/>
                    <a:pt x="1538" y="220"/>
                  </a:cubicBezTo>
                  <a:cubicBezTo>
                    <a:pt x="1483" y="87"/>
                    <a:pt x="1354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38588" y="3375300"/>
              <a:ext cx="67700" cy="66800"/>
            </a:xfrm>
            <a:custGeom>
              <a:rect b="b" l="l" r="r" t="t"/>
              <a:pathLst>
                <a:path extrusionOk="0" h="2672" w="2708">
                  <a:moveTo>
                    <a:pt x="1335" y="616"/>
                  </a:moveTo>
                  <a:cubicBezTo>
                    <a:pt x="1732" y="616"/>
                    <a:pt x="2056" y="938"/>
                    <a:pt x="2056" y="1337"/>
                  </a:cubicBezTo>
                  <a:cubicBezTo>
                    <a:pt x="2056" y="1418"/>
                    <a:pt x="2043" y="1497"/>
                    <a:pt x="2018" y="1569"/>
                  </a:cubicBezTo>
                  <a:lnTo>
                    <a:pt x="1931" y="1483"/>
                  </a:lnTo>
                  <a:cubicBezTo>
                    <a:pt x="1871" y="1423"/>
                    <a:pt x="1793" y="1393"/>
                    <a:pt x="1714" y="1393"/>
                  </a:cubicBezTo>
                  <a:cubicBezTo>
                    <a:pt x="1635" y="1393"/>
                    <a:pt x="1556" y="1423"/>
                    <a:pt x="1497" y="1483"/>
                  </a:cubicBezTo>
                  <a:cubicBezTo>
                    <a:pt x="1377" y="1602"/>
                    <a:pt x="1377" y="1795"/>
                    <a:pt x="1497" y="1915"/>
                  </a:cubicBezTo>
                  <a:lnTo>
                    <a:pt x="1592" y="2011"/>
                  </a:lnTo>
                  <a:cubicBezTo>
                    <a:pt x="1511" y="2042"/>
                    <a:pt x="1425" y="2059"/>
                    <a:pt x="1335" y="2059"/>
                  </a:cubicBezTo>
                  <a:cubicBezTo>
                    <a:pt x="937" y="2059"/>
                    <a:pt x="613" y="1735"/>
                    <a:pt x="613" y="1337"/>
                  </a:cubicBezTo>
                  <a:cubicBezTo>
                    <a:pt x="613" y="940"/>
                    <a:pt x="937" y="616"/>
                    <a:pt x="1335" y="616"/>
                  </a:cubicBezTo>
                  <a:close/>
                  <a:moveTo>
                    <a:pt x="1335" y="1"/>
                  </a:moveTo>
                  <a:cubicBezTo>
                    <a:pt x="598" y="1"/>
                    <a:pt x="0" y="601"/>
                    <a:pt x="0" y="1337"/>
                  </a:cubicBezTo>
                  <a:cubicBezTo>
                    <a:pt x="0" y="2073"/>
                    <a:pt x="598" y="2672"/>
                    <a:pt x="1335" y="2672"/>
                  </a:cubicBezTo>
                  <a:cubicBezTo>
                    <a:pt x="1596" y="2672"/>
                    <a:pt x="1841" y="2596"/>
                    <a:pt x="2047" y="2465"/>
                  </a:cubicBezTo>
                  <a:lnTo>
                    <a:pt x="2154" y="2574"/>
                  </a:lnTo>
                  <a:cubicBezTo>
                    <a:pt x="2214" y="2635"/>
                    <a:pt x="2294" y="2664"/>
                    <a:pt x="2371" y="2664"/>
                  </a:cubicBezTo>
                  <a:cubicBezTo>
                    <a:pt x="2450" y="2664"/>
                    <a:pt x="2529" y="2635"/>
                    <a:pt x="2588" y="2574"/>
                  </a:cubicBezTo>
                  <a:cubicBezTo>
                    <a:pt x="2708" y="2454"/>
                    <a:pt x="2708" y="2259"/>
                    <a:pt x="2588" y="2140"/>
                  </a:cubicBezTo>
                  <a:lnTo>
                    <a:pt x="2478" y="2029"/>
                  </a:lnTo>
                  <a:cubicBezTo>
                    <a:pt x="2599" y="1827"/>
                    <a:pt x="2671" y="1589"/>
                    <a:pt x="2671" y="1337"/>
                  </a:cubicBezTo>
                  <a:cubicBezTo>
                    <a:pt x="2671" y="601"/>
                    <a:pt x="2071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618413" y="34176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8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542713" y="34598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7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7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618413" y="35342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7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7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542713" y="35764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8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1" name="Google Shape;271;p22"/>
          <p:cNvCxnSpPr>
            <a:stCxn id="256" idx="0"/>
            <a:endCxn id="260" idx="1"/>
          </p:cNvCxnSpPr>
          <p:nvPr/>
        </p:nvCxnSpPr>
        <p:spPr>
          <a:xfrm rot="-5400000">
            <a:off x="3096275" y="994100"/>
            <a:ext cx="485100" cy="17940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2"/>
          <p:cNvCxnSpPr>
            <a:stCxn id="260" idx="3"/>
            <a:endCxn id="259" idx="0"/>
          </p:cNvCxnSpPr>
          <p:nvPr/>
        </p:nvCxnSpPr>
        <p:spPr>
          <a:xfrm>
            <a:off x="4900738" y="1648688"/>
            <a:ext cx="1794000" cy="4851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989775" y="1225800"/>
            <a:ext cx="5222700" cy="31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15383" r="15383" t="0"/>
          <a:stretch/>
        </p:blipFill>
        <p:spPr>
          <a:xfrm>
            <a:off x="989750" y="1225800"/>
            <a:ext cx="5222749" cy="3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6715575" y="1225772"/>
            <a:ext cx="19254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Nível de confiança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95%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Nível de significância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5% = 0.05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Valor p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É a probabilidade da sua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hipótese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ser verdadeira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 o valor p for maior que o nível de significancia, significa se sua hipótese é verdadeira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720000" y="1286125"/>
            <a:ext cx="3551700" cy="66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duração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87" name="Google Shape;287;p24"/>
          <p:cNvGrpSpPr/>
          <p:nvPr/>
        </p:nvGrpSpPr>
        <p:grpSpPr>
          <a:xfrm>
            <a:off x="719993" y="2973400"/>
            <a:ext cx="3551707" cy="1536597"/>
            <a:chOff x="719993" y="2973400"/>
            <a:chExt cx="3551707" cy="1536597"/>
          </a:xfrm>
        </p:grpSpPr>
        <p:sp>
          <p:nvSpPr>
            <p:cNvPr id="288" name="Google Shape;288;p24"/>
            <p:cNvSpPr txBox="1"/>
            <p:nvPr/>
          </p:nvSpPr>
          <p:spPr>
            <a:xfrm>
              <a:off x="1537200" y="3358897"/>
              <a:ext cx="27345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Queremos saber se a duração do produto é igual a um valor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1537199" y="2973400"/>
              <a:ext cx="273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Teste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719993" y="309586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2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291" name="Google Shape;291;p24"/>
          <p:cNvGrpSpPr/>
          <p:nvPr/>
        </p:nvGrpSpPr>
        <p:grpSpPr>
          <a:xfrm>
            <a:off x="4872293" y="2973400"/>
            <a:ext cx="3551707" cy="1536609"/>
            <a:chOff x="4872293" y="2973400"/>
            <a:chExt cx="3551707" cy="1536609"/>
          </a:xfrm>
        </p:grpSpPr>
        <p:sp>
          <p:nvSpPr>
            <p:cNvPr id="292" name="Google Shape;292;p24"/>
            <p:cNvSpPr txBox="1"/>
            <p:nvPr/>
          </p:nvSpPr>
          <p:spPr>
            <a:xfrm>
              <a:off x="5689500" y="3358909"/>
              <a:ext cx="27345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H0 = 1570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H1 ≠ 1570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5689499" y="2973400"/>
              <a:ext cx="273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Hipótese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4872293" y="309586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3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4872293" y="1151063"/>
            <a:ext cx="3551707" cy="1536597"/>
            <a:chOff x="4872293" y="1151063"/>
            <a:chExt cx="3551707" cy="1536597"/>
          </a:xfrm>
        </p:grpSpPr>
        <p:sp>
          <p:nvSpPr>
            <p:cNvPr id="296" name="Google Shape;296;p24"/>
            <p:cNvSpPr txBox="1"/>
            <p:nvPr/>
          </p:nvSpPr>
          <p:spPr>
            <a:xfrm>
              <a:off x="5689500" y="1536559"/>
              <a:ext cx="27345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Temos um arquivo com a duração média de um produto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5689499" y="1151063"/>
              <a:ext cx="273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Dados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4872293" y="128611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01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cxnSp>
        <p:nvCxnSpPr>
          <p:cNvPr id="299" name="Google Shape;299;p24"/>
          <p:cNvCxnSpPr>
            <a:stCxn id="286" idx="3"/>
            <a:endCxn id="298" idx="1"/>
          </p:cNvCxnSpPr>
          <p:nvPr/>
        </p:nvCxnSpPr>
        <p:spPr>
          <a:xfrm>
            <a:off x="4271700" y="1618675"/>
            <a:ext cx="6006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4"/>
          <p:cNvCxnSpPr>
            <a:stCxn id="286" idx="2"/>
            <a:endCxn id="290" idx="0"/>
          </p:cNvCxnSpPr>
          <p:nvPr/>
        </p:nvCxnSpPr>
        <p:spPr>
          <a:xfrm rot="5400000">
            <a:off x="1201800" y="1801675"/>
            <a:ext cx="1144500" cy="1443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4"/>
          <p:cNvCxnSpPr>
            <a:stCxn id="286" idx="3"/>
            <a:endCxn id="294" idx="1"/>
          </p:cNvCxnSpPr>
          <p:nvPr/>
        </p:nvCxnSpPr>
        <p:spPr>
          <a:xfrm>
            <a:off x="4271700" y="1618675"/>
            <a:ext cx="600600" cy="1809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>
            <a:off x="713225" y="1177659"/>
            <a:ext cx="7710775" cy="1151100"/>
            <a:chOff x="713225" y="1177659"/>
            <a:chExt cx="7710775" cy="1151100"/>
          </a:xfrm>
        </p:grpSpPr>
        <p:sp>
          <p:nvSpPr>
            <p:cNvPr id="308" name="Google Shape;308;p25"/>
            <p:cNvSpPr txBox="1"/>
            <p:nvPr/>
          </p:nvSpPr>
          <p:spPr>
            <a:xfrm>
              <a:off x="5689500" y="1177659"/>
              <a:ext cx="27345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Analisamos o tempo de resposta de uma equipe de TI, obtemos uma amostragem das médias desse tempo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713225" y="1466875"/>
              <a:ext cx="2734500" cy="572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Tempo de resposta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310" name="Google Shape;310;p25"/>
          <p:cNvSpPr txBox="1"/>
          <p:nvPr/>
        </p:nvSpPr>
        <p:spPr>
          <a:xfrm>
            <a:off x="720000" y="3358897"/>
            <a:ext cx="2734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H0 = 30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H1 &lt; 30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11" name="Google Shape;311;p25"/>
          <p:cNvCxnSpPr>
            <a:stCxn id="308" idx="1"/>
            <a:endCxn id="309" idx="3"/>
          </p:cNvCxnSpPr>
          <p:nvPr/>
        </p:nvCxnSpPr>
        <p:spPr>
          <a:xfrm flipH="1">
            <a:off x="3447600" y="1753209"/>
            <a:ext cx="22419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5"/>
          <p:cNvCxnSpPr>
            <a:stCxn id="313" idx="1"/>
            <a:endCxn id="310" idx="3"/>
          </p:cNvCxnSpPr>
          <p:nvPr/>
        </p:nvCxnSpPr>
        <p:spPr>
          <a:xfrm flipH="1">
            <a:off x="3454500" y="3933847"/>
            <a:ext cx="2235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5"/>
          <p:cNvSpPr/>
          <p:nvPr/>
        </p:nvSpPr>
        <p:spPr>
          <a:xfrm>
            <a:off x="4236200" y="1420663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4442750" y="1716950"/>
            <a:ext cx="251700" cy="25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236138" y="3601900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442688" y="3718363"/>
            <a:ext cx="251700" cy="25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4402575" y="1556875"/>
            <a:ext cx="332050" cy="392675"/>
            <a:chOff x="7333788" y="1344475"/>
            <a:chExt cx="332050" cy="392675"/>
          </a:xfrm>
        </p:grpSpPr>
        <p:sp>
          <p:nvSpPr>
            <p:cNvPr id="319" name="Google Shape;319;p25"/>
            <p:cNvSpPr/>
            <p:nvPr/>
          </p:nvSpPr>
          <p:spPr>
            <a:xfrm>
              <a:off x="7491513" y="1721900"/>
              <a:ext cx="16775" cy="15225"/>
            </a:xfrm>
            <a:custGeom>
              <a:rect b="b" l="l" r="r" t="t"/>
              <a:pathLst>
                <a:path extrusionOk="0" h="609" w="671">
                  <a:moveTo>
                    <a:pt x="334" y="0"/>
                  </a:moveTo>
                  <a:cubicBezTo>
                    <a:pt x="210" y="0"/>
                    <a:pt x="86" y="71"/>
                    <a:pt x="41" y="206"/>
                  </a:cubicBezTo>
                  <a:cubicBezTo>
                    <a:pt x="1" y="324"/>
                    <a:pt x="39" y="460"/>
                    <a:pt x="137" y="539"/>
                  </a:cubicBezTo>
                  <a:cubicBezTo>
                    <a:pt x="194" y="585"/>
                    <a:pt x="263" y="608"/>
                    <a:pt x="333" y="608"/>
                  </a:cubicBezTo>
                  <a:cubicBezTo>
                    <a:pt x="392" y="608"/>
                    <a:pt x="451" y="591"/>
                    <a:pt x="501" y="558"/>
                  </a:cubicBezTo>
                  <a:cubicBezTo>
                    <a:pt x="623" y="477"/>
                    <a:pt x="671" y="318"/>
                    <a:pt x="616" y="186"/>
                  </a:cubicBezTo>
                  <a:cubicBezTo>
                    <a:pt x="564" y="61"/>
                    <a:pt x="449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333788" y="1344475"/>
              <a:ext cx="332050" cy="392675"/>
            </a:xfrm>
            <a:custGeom>
              <a:rect b="b" l="l" r="r" t="t"/>
              <a:pathLst>
                <a:path extrusionOk="0" h="15707" w="13282">
                  <a:moveTo>
                    <a:pt x="7322" y="613"/>
                  </a:moveTo>
                  <a:lnTo>
                    <a:pt x="7322" y="733"/>
                  </a:lnTo>
                  <a:cubicBezTo>
                    <a:pt x="7322" y="1117"/>
                    <a:pt x="7009" y="1430"/>
                    <a:pt x="6626" y="1430"/>
                  </a:cubicBezTo>
                  <a:cubicBezTo>
                    <a:pt x="6242" y="1430"/>
                    <a:pt x="5929" y="1117"/>
                    <a:pt x="5929" y="733"/>
                  </a:cubicBezTo>
                  <a:lnTo>
                    <a:pt x="5929" y="613"/>
                  </a:lnTo>
                  <a:close/>
                  <a:moveTo>
                    <a:pt x="9892" y="613"/>
                  </a:moveTo>
                  <a:cubicBezTo>
                    <a:pt x="10293" y="613"/>
                    <a:pt x="10620" y="941"/>
                    <a:pt x="10620" y="1342"/>
                  </a:cubicBezTo>
                  <a:lnTo>
                    <a:pt x="10620" y="2905"/>
                  </a:lnTo>
                  <a:lnTo>
                    <a:pt x="7810" y="2905"/>
                  </a:lnTo>
                  <a:cubicBezTo>
                    <a:pt x="7359" y="2905"/>
                    <a:pt x="6928" y="3100"/>
                    <a:pt x="6632" y="3442"/>
                  </a:cubicBezTo>
                  <a:lnTo>
                    <a:pt x="6626" y="3449"/>
                  </a:lnTo>
                  <a:lnTo>
                    <a:pt x="6619" y="3442"/>
                  </a:lnTo>
                  <a:cubicBezTo>
                    <a:pt x="6323" y="3100"/>
                    <a:pt x="5892" y="2905"/>
                    <a:pt x="5441" y="2905"/>
                  </a:cubicBezTo>
                  <a:lnTo>
                    <a:pt x="2630" y="2905"/>
                  </a:lnTo>
                  <a:lnTo>
                    <a:pt x="2630" y="1342"/>
                  </a:lnTo>
                  <a:cubicBezTo>
                    <a:pt x="2630" y="941"/>
                    <a:pt x="2958" y="613"/>
                    <a:pt x="3359" y="613"/>
                  </a:cubicBezTo>
                  <a:lnTo>
                    <a:pt x="5314" y="613"/>
                  </a:lnTo>
                  <a:lnTo>
                    <a:pt x="5314" y="733"/>
                  </a:lnTo>
                  <a:cubicBezTo>
                    <a:pt x="5314" y="1456"/>
                    <a:pt x="5903" y="2043"/>
                    <a:pt x="6626" y="2043"/>
                  </a:cubicBezTo>
                  <a:cubicBezTo>
                    <a:pt x="7348" y="2043"/>
                    <a:pt x="7937" y="1456"/>
                    <a:pt x="7937" y="733"/>
                  </a:cubicBezTo>
                  <a:lnTo>
                    <a:pt x="7937" y="613"/>
                  </a:lnTo>
                  <a:close/>
                  <a:moveTo>
                    <a:pt x="5441" y="3518"/>
                  </a:moveTo>
                  <a:cubicBezTo>
                    <a:pt x="5715" y="3518"/>
                    <a:pt x="5975" y="3637"/>
                    <a:pt x="6155" y="3845"/>
                  </a:cubicBezTo>
                  <a:lnTo>
                    <a:pt x="6319" y="4033"/>
                  </a:lnTo>
                  <a:lnTo>
                    <a:pt x="6319" y="8292"/>
                  </a:lnTo>
                  <a:cubicBezTo>
                    <a:pt x="5130" y="8428"/>
                    <a:pt x="4160" y="9391"/>
                    <a:pt x="4015" y="10580"/>
                  </a:cubicBezTo>
                  <a:lnTo>
                    <a:pt x="1929" y="10580"/>
                  </a:lnTo>
                  <a:lnTo>
                    <a:pt x="1929" y="3518"/>
                  </a:lnTo>
                  <a:close/>
                  <a:moveTo>
                    <a:pt x="5756" y="9085"/>
                  </a:moveTo>
                  <a:lnTo>
                    <a:pt x="5756" y="9085"/>
                  </a:lnTo>
                  <a:cubicBezTo>
                    <a:pt x="5568" y="9557"/>
                    <a:pt x="5491" y="10074"/>
                    <a:pt x="5467" y="10580"/>
                  </a:cubicBezTo>
                  <a:lnTo>
                    <a:pt x="4635" y="10580"/>
                  </a:lnTo>
                  <a:cubicBezTo>
                    <a:pt x="4743" y="9919"/>
                    <a:pt x="5172" y="9365"/>
                    <a:pt x="5756" y="9085"/>
                  </a:cubicBezTo>
                  <a:close/>
                  <a:moveTo>
                    <a:pt x="6626" y="8887"/>
                  </a:moveTo>
                  <a:cubicBezTo>
                    <a:pt x="6656" y="8889"/>
                    <a:pt x="6801" y="8975"/>
                    <a:pt x="6947" y="9367"/>
                  </a:cubicBezTo>
                  <a:cubicBezTo>
                    <a:pt x="7066" y="9691"/>
                    <a:pt x="7145" y="10122"/>
                    <a:pt x="7171" y="10580"/>
                  </a:cubicBezTo>
                  <a:lnTo>
                    <a:pt x="6080" y="10580"/>
                  </a:lnTo>
                  <a:cubicBezTo>
                    <a:pt x="6105" y="10122"/>
                    <a:pt x="6185" y="9691"/>
                    <a:pt x="6304" y="9367"/>
                  </a:cubicBezTo>
                  <a:cubicBezTo>
                    <a:pt x="6450" y="8975"/>
                    <a:pt x="6597" y="8889"/>
                    <a:pt x="6625" y="8887"/>
                  </a:cubicBezTo>
                  <a:close/>
                  <a:moveTo>
                    <a:pt x="7495" y="9085"/>
                  </a:moveTo>
                  <a:lnTo>
                    <a:pt x="7495" y="9085"/>
                  </a:lnTo>
                  <a:cubicBezTo>
                    <a:pt x="8023" y="9339"/>
                    <a:pt x="8426" y="9825"/>
                    <a:pt x="8576" y="10390"/>
                  </a:cubicBezTo>
                  <a:cubicBezTo>
                    <a:pt x="8592" y="10453"/>
                    <a:pt x="8605" y="10516"/>
                    <a:pt x="8616" y="10580"/>
                  </a:cubicBezTo>
                  <a:lnTo>
                    <a:pt x="7786" y="10580"/>
                  </a:lnTo>
                  <a:cubicBezTo>
                    <a:pt x="7760" y="10074"/>
                    <a:pt x="7685" y="9557"/>
                    <a:pt x="7495" y="9085"/>
                  </a:cubicBezTo>
                  <a:close/>
                  <a:moveTo>
                    <a:pt x="11353" y="3518"/>
                  </a:moveTo>
                  <a:lnTo>
                    <a:pt x="11353" y="10580"/>
                  </a:lnTo>
                  <a:lnTo>
                    <a:pt x="9236" y="10580"/>
                  </a:lnTo>
                  <a:cubicBezTo>
                    <a:pt x="9089" y="9393"/>
                    <a:pt x="8121" y="8428"/>
                    <a:pt x="6932" y="8292"/>
                  </a:cubicBezTo>
                  <a:lnTo>
                    <a:pt x="6932" y="4033"/>
                  </a:lnTo>
                  <a:lnTo>
                    <a:pt x="7096" y="3845"/>
                  </a:lnTo>
                  <a:cubicBezTo>
                    <a:pt x="7276" y="3637"/>
                    <a:pt x="7536" y="3518"/>
                    <a:pt x="7810" y="3518"/>
                  </a:cubicBezTo>
                  <a:close/>
                  <a:moveTo>
                    <a:pt x="1314" y="4523"/>
                  </a:moveTo>
                  <a:lnTo>
                    <a:pt x="1314" y="10886"/>
                  </a:lnTo>
                  <a:cubicBezTo>
                    <a:pt x="1314" y="11055"/>
                    <a:pt x="1452" y="11193"/>
                    <a:pt x="1622" y="11193"/>
                  </a:cubicBezTo>
                  <a:lnTo>
                    <a:pt x="4005" y="11193"/>
                  </a:lnTo>
                  <a:cubicBezTo>
                    <a:pt x="4027" y="11394"/>
                    <a:pt x="4075" y="11600"/>
                    <a:pt x="4151" y="11800"/>
                  </a:cubicBezTo>
                  <a:lnTo>
                    <a:pt x="613" y="11800"/>
                  </a:lnTo>
                  <a:lnTo>
                    <a:pt x="613" y="4523"/>
                  </a:lnTo>
                  <a:close/>
                  <a:moveTo>
                    <a:pt x="12669" y="4523"/>
                  </a:moveTo>
                  <a:lnTo>
                    <a:pt x="12669" y="11800"/>
                  </a:lnTo>
                  <a:lnTo>
                    <a:pt x="9102" y="11800"/>
                  </a:lnTo>
                  <a:cubicBezTo>
                    <a:pt x="9176" y="11600"/>
                    <a:pt x="9223" y="11394"/>
                    <a:pt x="9246" y="11193"/>
                  </a:cubicBezTo>
                  <a:lnTo>
                    <a:pt x="11660" y="11193"/>
                  </a:lnTo>
                  <a:cubicBezTo>
                    <a:pt x="11662" y="11193"/>
                    <a:pt x="11663" y="11193"/>
                    <a:pt x="11664" y="11193"/>
                  </a:cubicBezTo>
                  <a:cubicBezTo>
                    <a:pt x="11830" y="11193"/>
                    <a:pt x="11968" y="11052"/>
                    <a:pt x="11968" y="10886"/>
                  </a:cubicBezTo>
                  <a:lnTo>
                    <a:pt x="11968" y="4523"/>
                  </a:lnTo>
                  <a:close/>
                  <a:moveTo>
                    <a:pt x="8622" y="11193"/>
                  </a:moveTo>
                  <a:cubicBezTo>
                    <a:pt x="8524" y="11868"/>
                    <a:pt x="8090" y="12437"/>
                    <a:pt x="7495" y="12723"/>
                  </a:cubicBezTo>
                  <a:cubicBezTo>
                    <a:pt x="7504" y="12700"/>
                    <a:pt x="7514" y="12676"/>
                    <a:pt x="7523" y="12654"/>
                  </a:cubicBezTo>
                  <a:cubicBezTo>
                    <a:pt x="7672" y="12251"/>
                    <a:pt x="7764" y="11741"/>
                    <a:pt x="7788" y="11193"/>
                  </a:cubicBezTo>
                  <a:close/>
                  <a:moveTo>
                    <a:pt x="5465" y="11193"/>
                  </a:moveTo>
                  <a:cubicBezTo>
                    <a:pt x="5487" y="11710"/>
                    <a:pt x="5562" y="12240"/>
                    <a:pt x="5756" y="12724"/>
                  </a:cubicBezTo>
                  <a:cubicBezTo>
                    <a:pt x="5161" y="12437"/>
                    <a:pt x="4727" y="11868"/>
                    <a:pt x="4629" y="11193"/>
                  </a:cubicBezTo>
                  <a:close/>
                  <a:moveTo>
                    <a:pt x="7173" y="11193"/>
                  </a:moveTo>
                  <a:cubicBezTo>
                    <a:pt x="7149" y="11664"/>
                    <a:pt x="7070" y="12108"/>
                    <a:pt x="6947" y="12441"/>
                  </a:cubicBezTo>
                  <a:cubicBezTo>
                    <a:pt x="6801" y="12835"/>
                    <a:pt x="6654" y="12921"/>
                    <a:pt x="6626" y="12921"/>
                  </a:cubicBezTo>
                  <a:cubicBezTo>
                    <a:pt x="6597" y="12921"/>
                    <a:pt x="6452" y="12835"/>
                    <a:pt x="6304" y="12441"/>
                  </a:cubicBezTo>
                  <a:cubicBezTo>
                    <a:pt x="6181" y="12108"/>
                    <a:pt x="6102" y="11664"/>
                    <a:pt x="6080" y="11193"/>
                  </a:cubicBezTo>
                  <a:close/>
                  <a:moveTo>
                    <a:pt x="3359" y="0"/>
                  </a:moveTo>
                  <a:cubicBezTo>
                    <a:pt x="2619" y="0"/>
                    <a:pt x="2017" y="602"/>
                    <a:pt x="2017" y="1342"/>
                  </a:cubicBezTo>
                  <a:lnTo>
                    <a:pt x="2017" y="2905"/>
                  </a:lnTo>
                  <a:lnTo>
                    <a:pt x="1622" y="2905"/>
                  </a:lnTo>
                  <a:cubicBezTo>
                    <a:pt x="1452" y="2905"/>
                    <a:pt x="1314" y="3043"/>
                    <a:pt x="1314" y="3212"/>
                  </a:cubicBezTo>
                  <a:lnTo>
                    <a:pt x="1314" y="3908"/>
                  </a:lnTo>
                  <a:lnTo>
                    <a:pt x="308" y="3908"/>
                  </a:lnTo>
                  <a:cubicBezTo>
                    <a:pt x="138" y="3908"/>
                    <a:pt x="0" y="4046"/>
                    <a:pt x="0" y="4215"/>
                  </a:cubicBezTo>
                  <a:lnTo>
                    <a:pt x="0" y="12108"/>
                  </a:lnTo>
                  <a:cubicBezTo>
                    <a:pt x="0" y="12277"/>
                    <a:pt x="138" y="12413"/>
                    <a:pt x="308" y="12413"/>
                  </a:cubicBezTo>
                  <a:lnTo>
                    <a:pt x="2017" y="12413"/>
                  </a:lnTo>
                  <a:lnTo>
                    <a:pt x="2017" y="14364"/>
                  </a:lnTo>
                  <a:cubicBezTo>
                    <a:pt x="2017" y="15104"/>
                    <a:pt x="2619" y="15706"/>
                    <a:pt x="3359" y="15706"/>
                  </a:cubicBezTo>
                  <a:lnTo>
                    <a:pt x="5255" y="15706"/>
                  </a:lnTo>
                  <a:cubicBezTo>
                    <a:pt x="5424" y="15706"/>
                    <a:pt x="5562" y="15568"/>
                    <a:pt x="5562" y="15399"/>
                  </a:cubicBezTo>
                  <a:cubicBezTo>
                    <a:pt x="5562" y="15229"/>
                    <a:pt x="5424" y="15093"/>
                    <a:pt x="5255" y="15093"/>
                  </a:cubicBezTo>
                  <a:lnTo>
                    <a:pt x="3359" y="15093"/>
                  </a:lnTo>
                  <a:cubicBezTo>
                    <a:pt x="2958" y="15093"/>
                    <a:pt x="2630" y="14766"/>
                    <a:pt x="2630" y="14364"/>
                  </a:cubicBezTo>
                  <a:lnTo>
                    <a:pt x="2630" y="12413"/>
                  </a:lnTo>
                  <a:lnTo>
                    <a:pt x="4471" y="12413"/>
                  </a:lnTo>
                  <a:cubicBezTo>
                    <a:pt x="4961" y="13115"/>
                    <a:pt x="5772" y="13534"/>
                    <a:pt x="6626" y="13534"/>
                  </a:cubicBezTo>
                  <a:cubicBezTo>
                    <a:pt x="7475" y="13534"/>
                    <a:pt x="8292" y="13109"/>
                    <a:pt x="8780" y="12413"/>
                  </a:cubicBezTo>
                  <a:lnTo>
                    <a:pt x="10620" y="12413"/>
                  </a:lnTo>
                  <a:lnTo>
                    <a:pt x="10620" y="14362"/>
                  </a:lnTo>
                  <a:cubicBezTo>
                    <a:pt x="10620" y="14766"/>
                    <a:pt x="10293" y="15093"/>
                    <a:pt x="9892" y="15093"/>
                  </a:cubicBezTo>
                  <a:lnTo>
                    <a:pt x="7977" y="15093"/>
                  </a:lnTo>
                  <a:cubicBezTo>
                    <a:pt x="7808" y="15093"/>
                    <a:pt x="7672" y="15229"/>
                    <a:pt x="7672" y="15399"/>
                  </a:cubicBezTo>
                  <a:cubicBezTo>
                    <a:pt x="7672" y="15568"/>
                    <a:pt x="7808" y="15706"/>
                    <a:pt x="7977" y="15706"/>
                  </a:cubicBezTo>
                  <a:lnTo>
                    <a:pt x="9892" y="15706"/>
                  </a:lnTo>
                  <a:cubicBezTo>
                    <a:pt x="10632" y="15706"/>
                    <a:pt x="11233" y="15104"/>
                    <a:pt x="11233" y="14362"/>
                  </a:cubicBezTo>
                  <a:lnTo>
                    <a:pt x="11233" y="12413"/>
                  </a:lnTo>
                  <a:lnTo>
                    <a:pt x="12976" y="12413"/>
                  </a:lnTo>
                  <a:cubicBezTo>
                    <a:pt x="13146" y="12413"/>
                    <a:pt x="13282" y="12277"/>
                    <a:pt x="13282" y="12108"/>
                  </a:cubicBezTo>
                  <a:lnTo>
                    <a:pt x="13282" y="4215"/>
                  </a:lnTo>
                  <a:cubicBezTo>
                    <a:pt x="13282" y="4046"/>
                    <a:pt x="13146" y="3908"/>
                    <a:pt x="12976" y="3908"/>
                  </a:cubicBezTo>
                  <a:lnTo>
                    <a:pt x="11968" y="3908"/>
                  </a:lnTo>
                  <a:lnTo>
                    <a:pt x="11968" y="3212"/>
                  </a:lnTo>
                  <a:cubicBezTo>
                    <a:pt x="11968" y="3043"/>
                    <a:pt x="11830" y="2905"/>
                    <a:pt x="11660" y="2905"/>
                  </a:cubicBezTo>
                  <a:lnTo>
                    <a:pt x="11233" y="2905"/>
                  </a:lnTo>
                  <a:lnTo>
                    <a:pt x="11233" y="1342"/>
                  </a:lnTo>
                  <a:cubicBezTo>
                    <a:pt x="11233" y="602"/>
                    <a:pt x="10632" y="0"/>
                    <a:pt x="9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405138" y="1462825"/>
              <a:ext cx="62850" cy="15350"/>
            </a:xfrm>
            <a:custGeom>
              <a:rect b="b" l="l" r="r" t="t"/>
              <a:pathLst>
                <a:path extrusionOk="0" h="614" w="2514">
                  <a:moveTo>
                    <a:pt x="308" y="0"/>
                  </a:moveTo>
                  <a:cubicBezTo>
                    <a:pt x="139" y="0"/>
                    <a:pt x="1" y="136"/>
                    <a:pt x="1" y="306"/>
                  </a:cubicBezTo>
                  <a:cubicBezTo>
                    <a:pt x="1" y="475"/>
                    <a:pt x="139" y="613"/>
                    <a:pt x="308" y="613"/>
                  </a:cubicBezTo>
                  <a:lnTo>
                    <a:pt x="2208" y="613"/>
                  </a:lnTo>
                  <a:cubicBezTo>
                    <a:pt x="2377" y="613"/>
                    <a:pt x="2513" y="475"/>
                    <a:pt x="2513" y="306"/>
                  </a:cubicBezTo>
                  <a:cubicBezTo>
                    <a:pt x="2513" y="136"/>
                    <a:pt x="2377" y="0"/>
                    <a:pt x="2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531588" y="1462825"/>
              <a:ext cx="62800" cy="62325"/>
            </a:xfrm>
            <a:custGeom>
              <a:rect b="b" l="l" r="r" t="t"/>
              <a:pathLst>
                <a:path extrusionOk="0" h="2493" w="2512">
                  <a:moveTo>
                    <a:pt x="1899" y="613"/>
                  </a:moveTo>
                  <a:lnTo>
                    <a:pt x="1899" y="1880"/>
                  </a:lnTo>
                  <a:lnTo>
                    <a:pt x="614" y="1880"/>
                  </a:lnTo>
                  <a:lnTo>
                    <a:pt x="614" y="613"/>
                  </a:lnTo>
                  <a:close/>
                  <a:moveTo>
                    <a:pt x="306" y="0"/>
                  </a:moveTo>
                  <a:cubicBezTo>
                    <a:pt x="137" y="0"/>
                    <a:pt x="1" y="136"/>
                    <a:pt x="1" y="306"/>
                  </a:cubicBezTo>
                  <a:lnTo>
                    <a:pt x="1" y="2187"/>
                  </a:lnTo>
                  <a:cubicBezTo>
                    <a:pt x="1" y="2356"/>
                    <a:pt x="137" y="2492"/>
                    <a:pt x="306" y="2492"/>
                  </a:cubicBezTo>
                  <a:lnTo>
                    <a:pt x="2206" y="2492"/>
                  </a:lnTo>
                  <a:cubicBezTo>
                    <a:pt x="2375" y="2492"/>
                    <a:pt x="2512" y="2356"/>
                    <a:pt x="2512" y="2187"/>
                  </a:cubicBezTo>
                  <a:lnTo>
                    <a:pt x="2512" y="306"/>
                  </a:lnTo>
                  <a:cubicBezTo>
                    <a:pt x="2512" y="136"/>
                    <a:pt x="2375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7405138" y="1509800"/>
              <a:ext cx="62850" cy="15350"/>
            </a:xfrm>
            <a:custGeom>
              <a:rect b="b" l="l" r="r" t="t"/>
              <a:pathLst>
                <a:path extrusionOk="0" h="614" w="2514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3"/>
                    <a:pt x="308" y="613"/>
                  </a:cubicBezTo>
                  <a:lnTo>
                    <a:pt x="2208" y="613"/>
                  </a:lnTo>
                  <a:cubicBezTo>
                    <a:pt x="2377" y="613"/>
                    <a:pt x="2513" y="477"/>
                    <a:pt x="2513" y="308"/>
                  </a:cubicBezTo>
                  <a:cubicBezTo>
                    <a:pt x="2513" y="139"/>
                    <a:pt x="2377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405138" y="1557150"/>
              <a:ext cx="32625" cy="15350"/>
            </a:xfrm>
            <a:custGeom>
              <a:rect b="b" l="l" r="r" t="t"/>
              <a:pathLst>
                <a:path extrusionOk="0" h="614" w="1305">
                  <a:moveTo>
                    <a:pt x="308" y="1"/>
                  </a:moveTo>
                  <a:cubicBezTo>
                    <a:pt x="139" y="1"/>
                    <a:pt x="1" y="137"/>
                    <a:pt x="1" y="308"/>
                  </a:cubicBezTo>
                  <a:cubicBezTo>
                    <a:pt x="1" y="477"/>
                    <a:pt x="139" y="613"/>
                    <a:pt x="308" y="613"/>
                  </a:cubicBezTo>
                  <a:lnTo>
                    <a:pt x="999" y="613"/>
                  </a:lnTo>
                  <a:cubicBezTo>
                    <a:pt x="1168" y="613"/>
                    <a:pt x="1304" y="477"/>
                    <a:pt x="1304" y="308"/>
                  </a:cubicBezTo>
                  <a:cubicBezTo>
                    <a:pt x="1304" y="137"/>
                    <a:pt x="1168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61838" y="1557150"/>
              <a:ext cx="32550" cy="15350"/>
            </a:xfrm>
            <a:custGeom>
              <a:rect b="b" l="l" r="r" t="t"/>
              <a:pathLst>
                <a:path extrusionOk="0" h="614" w="1302">
                  <a:moveTo>
                    <a:pt x="306" y="1"/>
                  </a:moveTo>
                  <a:cubicBezTo>
                    <a:pt x="136" y="1"/>
                    <a:pt x="0" y="137"/>
                    <a:pt x="0" y="308"/>
                  </a:cubicBezTo>
                  <a:cubicBezTo>
                    <a:pt x="0" y="477"/>
                    <a:pt x="136" y="613"/>
                    <a:pt x="306" y="613"/>
                  </a:cubicBezTo>
                  <a:lnTo>
                    <a:pt x="996" y="613"/>
                  </a:lnTo>
                  <a:cubicBezTo>
                    <a:pt x="1165" y="613"/>
                    <a:pt x="1302" y="477"/>
                    <a:pt x="1302" y="308"/>
                  </a:cubicBezTo>
                  <a:cubicBezTo>
                    <a:pt x="1302" y="137"/>
                    <a:pt x="1165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4372175" y="3767738"/>
            <a:ext cx="392725" cy="333450"/>
            <a:chOff x="1464613" y="3344700"/>
            <a:chExt cx="392725" cy="333450"/>
          </a:xfrm>
        </p:grpSpPr>
        <p:sp>
          <p:nvSpPr>
            <p:cNvPr id="327" name="Google Shape;327;p25"/>
            <p:cNvSpPr/>
            <p:nvPr/>
          </p:nvSpPr>
          <p:spPr>
            <a:xfrm>
              <a:off x="1464613" y="3344700"/>
              <a:ext cx="392725" cy="333450"/>
            </a:xfrm>
            <a:custGeom>
              <a:rect b="b" l="l" r="r" t="t"/>
              <a:pathLst>
                <a:path extrusionOk="0" h="13338" w="15709">
                  <a:moveTo>
                    <a:pt x="8913" y="2546"/>
                  </a:moveTo>
                  <a:cubicBezTo>
                    <a:pt x="8865" y="2662"/>
                    <a:pt x="8841" y="2788"/>
                    <a:pt x="8841" y="2913"/>
                  </a:cubicBezTo>
                  <a:lnTo>
                    <a:pt x="8841" y="3231"/>
                  </a:lnTo>
                  <a:lnTo>
                    <a:pt x="6803" y="3231"/>
                  </a:lnTo>
                  <a:cubicBezTo>
                    <a:pt x="6846" y="3121"/>
                    <a:pt x="6868" y="3001"/>
                    <a:pt x="6868" y="2881"/>
                  </a:cubicBezTo>
                  <a:lnTo>
                    <a:pt x="6868" y="2546"/>
                  </a:lnTo>
                  <a:close/>
                  <a:moveTo>
                    <a:pt x="14727" y="2546"/>
                  </a:moveTo>
                  <a:cubicBezTo>
                    <a:pt x="14930" y="2546"/>
                    <a:pt x="15093" y="2712"/>
                    <a:pt x="15093" y="2913"/>
                  </a:cubicBezTo>
                  <a:lnTo>
                    <a:pt x="15093" y="4871"/>
                  </a:lnTo>
                  <a:cubicBezTo>
                    <a:pt x="15093" y="5074"/>
                    <a:pt x="14930" y="5237"/>
                    <a:pt x="14727" y="5237"/>
                  </a:cubicBezTo>
                  <a:lnTo>
                    <a:pt x="11716" y="5237"/>
                  </a:lnTo>
                  <a:cubicBezTo>
                    <a:pt x="11651" y="5237"/>
                    <a:pt x="11589" y="5258"/>
                    <a:pt x="11537" y="5296"/>
                  </a:cubicBezTo>
                  <a:cubicBezTo>
                    <a:pt x="11534" y="5298"/>
                    <a:pt x="11530" y="5300"/>
                    <a:pt x="11528" y="5302"/>
                  </a:cubicBezTo>
                  <a:lnTo>
                    <a:pt x="10705" y="5939"/>
                  </a:lnTo>
                  <a:lnTo>
                    <a:pt x="10705" y="5545"/>
                  </a:lnTo>
                  <a:cubicBezTo>
                    <a:pt x="10705" y="5375"/>
                    <a:pt x="10567" y="5237"/>
                    <a:pt x="10398" y="5237"/>
                  </a:cubicBezTo>
                  <a:lnTo>
                    <a:pt x="9822" y="5237"/>
                  </a:lnTo>
                  <a:cubicBezTo>
                    <a:pt x="9619" y="5237"/>
                    <a:pt x="9454" y="5074"/>
                    <a:pt x="9454" y="4871"/>
                  </a:cubicBezTo>
                  <a:lnTo>
                    <a:pt x="9454" y="2913"/>
                  </a:lnTo>
                  <a:cubicBezTo>
                    <a:pt x="9454" y="2712"/>
                    <a:pt x="9619" y="2546"/>
                    <a:pt x="9822" y="2546"/>
                  </a:cubicBezTo>
                  <a:close/>
                  <a:moveTo>
                    <a:pt x="8841" y="3844"/>
                  </a:moveTo>
                  <a:lnTo>
                    <a:pt x="8841" y="4871"/>
                  </a:lnTo>
                  <a:cubicBezTo>
                    <a:pt x="8841" y="5405"/>
                    <a:pt x="9286" y="5852"/>
                    <a:pt x="9822" y="5852"/>
                  </a:cubicBezTo>
                  <a:lnTo>
                    <a:pt x="10092" y="5852"/>
                  </a:lnTo>
                  <a:lnTo>
                    <a:pt x="10092" y="6566"/>
                  </a:lnTo>
                  <a:cubicBezTo>
                    <a:pt x="10094" y="6746"/>
                    <a:pt x="10245" y="6870"/>
                    <a:pt x="10404" y="6870"/>
                  </a:cubicBezTo>
                  <a:cubicBezTo>
                    <a:pt x="10467" y="6870"/>
                    <a:pt x="10531" y="6851"/>
                    <a:pt x="10588" y="6807"/>
                  </a:cubicBezTo>
                  <a:lnTo>
                    <a:pt x="11821" y="5852"/>
                  </a:lnTo>
                  <a:lnTo>
                    <a:pt x="12980" y="5852"/>
                  </a:lnTo>
                  <a:lnTo>
                    <a:pt x="12980" y="9992"/>
                  </a:lnTo>
                  <a:lnTo>
                    <a:pt x="2728" y="9992"/>
                  </a:lnTo>
                  <a:lnTo>
                    <a:pt x="2728" y="3855"/>
                  </a:lnTo>
                  <a:lnTo>
                    <a:pt x="4081" y="3855"/>
                  </a:lnTo>
                  <a:lnTo>
                    <a:pt x="5305" y="4803"/>
                  </a:lnTo>
                  <a:cubicBezTo>
                    <a:pt x="5361" y="4845"/>
                    <a:pt x="5425" y="4864"/>
                    <a:pt x="5487" y="4864"/>
                  </a:cubicBezTo>
                  <a:cubicBezTo>
                    <a:pt x="5646" y="4864"/>
                    <a:pt x="5798" y="4742"/>
                    <a:pt x="5798" y="4560"/>
                  </a:cubicBezTo>
                  <a:lnTo>
                    <a:pt x="5798" y="3844"/>
                  </a:lnTo>
                  <a:close/>
                  <a:moveTo>
                    <a:pt x="2113" y="3855"/>
                  </a:moveTo>
                  <a:lnTo>
                    <a:pt x="2113" y="10297"/>
                  </a:lnTo>
                  <a:cubicBezTo>
                    <a:pt x="2113" y="10467"/>
                    <a:pt x="2251" y="10605"/>
                    <a:pt x="2421" y="10605"/>
                  </a:cubicBezTo>
                  <a:lnTo>
                    <a:pt x="13288" y="10605"/>
                  </a:lnTo>
                  <a:cubicBezTo>
                    <a:pt x="13457" y="10605"/>
                    <a:pt x="13593" y="10467"/>
                    <a:pt x="13593" y="10297"/>
                  </a:cubicBezTo>
                  <a:lnTo>
                    <a:pt x="13593" y="5852"/>
                  </a:lnTo>
                  <a:lnTo>
                    <a:pt x="14350" y="5852"/>
                  </a:lnTo>
                  <a:lnTo>
                    <a:pt x="14350" y="10857"/>
                  </a:lnTo>
                  <a:cubicBezTo>
                    <a:pt x="14350" y="11094"/>
                    <a:pt x="14157" y="11287"/>
                    <a:pt x="13919" y="11289"/>
                  </a:cubicBezTo>
                  <a:lnTo>
                    <a:pt x="1789" y="11289"/>
                  </a:lnTo>
                  <a:cubicBezTo>
                    <a:pt x="1552" y="11287"/>
                    <a:pt x="1359" y="11094"/>
                    <a:pt x="1359" y="10857"/>
                  </a:cubicBezTo>
                  <a:lnTo>
                    <a:pt x="1359" y="3855"/>
                  </a:lnTo>
                  <a:close/>
                  <a:moveTo>
                    <a:pt x="5739" y="11902"/>
                  </a:moveTo>
                  <a:lnTo>
                    <a:pt x="5739" y="12298"/>
                  </a:lnTo>
                  <a:cubicBezTo>
                    <a:pt x="5739" y="12451"/>
                    <a:pt x="5773" y="12594"/>
                    <a:pt x="5831" y="12725"/>
                  </a:cubicBezTo>
                  <a:lnTo>
                    <a:pt x="948" y="12725"/>
                  </a:lnTo>
                  <a:cubicBezTo>
                    <a:pt x="764" y="12725"/>
                    <a:pt x="615" y="12576"/>
                    <a:pt x="615" y="12392"/>
                  </a:cubicBezTo>
                  <a:lnTo>
                    <a:pt x="615" y="11902"/>
                  </a:lnTo>
                  <a:close/>
                  <a:moveTo>
                    <a:pt x="9354" y="11902"/>
                  </a:moveTo>
                  <a:lnTo>
                    <a:pt x="9354" y="12298"/>
                  </a:lnTo>
                  <a:cubicBezTo>
                    <a:pt x="9354" y="12534"/>
                    <a:pt x="9163" y="12725"/>
                    <a:pt x="8927" y="12725"/>
                  </a:cubicBezTo>
                  <a:lnTo>
                    <a:pt x="6781" y="12725"/>
                  </a:lnTo>
                  <a:cubicBezTo>
                    <a:pt x="6546" y="12725"/>
                    <a:pt x="6354" y="12534"/>
                    <a:pt x="6354" y="12298"/>
                  </a:cubicBezTo>
                  <a:lnTo>
                    <a:pt x="6354" y="11902"/>
                  </a:lnTo>
                  <a:close/>
                  <a:moveTo>
                    <a:pt x="15093" y="11902"/>
                  </a:moveTo>
                  <a:lnTo>
                    <a:pt x="15093" y="12392"/>
                  </a:lnTo>
                  <a:cubicBezTo>
                    <a:pt x="15093" y="12576"/>
                    <a:pt x="14944" y="12725"/>
                    <a:pt x="14760" y="12725"/>
                  </a:cubicBezTo>
                  <a:lnTo>
                    <a:pt x="9877" y="12725"/>
                  </a:lnTo>
                  <a:cubicBezTo>
                    <a:pt x="9936" y="12594"/>
                    <a:pt x="9969" y="12451"/>
                    <a:pt x="9969" y="12298"/>
                  </a:cubicBezTo>
                  <a:lnTo>
                    <a:pt x="9969" y="11902"/>
                  </a:lnTo>
                  <a:close/>
                  <a:moveTo>
                    <a:pt x="974" y="1"/>
                  </a:moveTo>
                  <a:cubicBezTo>
                    <a:pt x="437" y="1"/>
                    <a:pt x="0" y="437"/>
                    <a:pt x="0" y="975"/>
                  </a:cubicBezTo>
                  <a:lnTo>
                    <a:pt x="0" y="2881"/>
                  </a:lnTo>
                  <a:cubicBezTo>
                    <a:pt x="0" y="3340"/>
                    <a:pt x="319" y="3724"/>
                    <a:pt x="746" y="3827"/>
                  </a:cubicBezTo>
                  <a:lnTo>
                    <a:pt x="746" y="10857"/>
                  </a:lnTo>
                  <a:cubicBezTo>
                    <a:pt x="746" y="11010"/>
                    <a:pt x="779" y="11157"/>
                    <a:pt x="840" y="11289"/>
                  </a:cubicBezTo>
                  <a:lnTo>
                    <a:pt x="308" y="11289"/>
                  </a:lnTo>
                  <a:cubicBezTo>
                    <a:pt x="138" y="11289"/>
                    <a:pt x="0" y="11426"/>
                    <a:pt x="0" y="11595"/>
                  </a:cubicBezTo>
                  <a:lnTo>
                    <a:pt x="0" y="12392"/>
                  </a:lnTo>
                  <a:cubicBezTo>
                    <a:pt x="0" y="12913"/>
                    <a:pt x="426" y="13338"/>
                    <a:pt x="948" y="13338"/>
                  </a:cubicBezTo>
                  <a:lnTo>
                    <a:pt x="14760" y="13338"/>
                  </a:lnTo>
                  <a:cubicBezTo>
                    <a:pt x="15283" y="13338"/>
                    <a:pt x="15708" y="12913"/>
                    <a:pt x="15708" y="12392"/>
                  </a:cubicBezTo>
                  <a:lnTo>
                    <a:pt x="15708" y="11595"/>
                  </a:lnTo>
                  <a:cubicBezTo>
                    <a:pt x="15708" y="11426"/>
                    <a:pt x="15570" y="11289"/>
                    <a:pt x="15401" y="11289"/>
                  </a:cubicBezTo>
                  <a:lnTo>
                    <a:pt x="14869" y="11289"/>
                  </a:lnTo>
                  <a:cubicBezTo>
                    <a:pt x="14930" y="11157"/>
                    <a:pt x="14963" y="11010"/>
                    <a:pt x="14963" y="10857"/>
                  </a:cubicBezTo>
                  <a:lnTo>
                    <a:pt x="14963" y="5823"/>
                  </a:lnTo>
                  <a:cubicBezTo>
                    <a:pt x="15390" y="5716"/>
                    <a:pt x="15708" y="5329"/>
                    <a:pt x="15708" y="4871"/>
                  </a:cubicBezTo>
                  <a:lnTo>
                    <a:pt x="15708" y="2913"/>
                  </a:lnTo>
                  <a:cubicBezTo>
                    <a:pt x="15708" y="2373"/>
                    <a:pt x="15268" y="1933"/>
                    <a:pt x="14727" y="1933"/>
                  </a:cubicBezTo>
                  <a:lnTo>
                    <a:pt x="6868" y="1933"/>
                  </a:lnTo>
                  <a:lnTo>
                    <a:pt x="6868" y="975"/>
                  </a:lnTo>
                  <a:cubicBezTo>
                    <a:pt x="6868" y="437"/>
                    <a:pt x="6431" y="1"/>
                    <a:pt x="5894" y="1"/>
                  </a:cubicBezTo>
                  <a:lnTo>
                    <a:pt x="4769" y="1"/>
                  </a:lnTo>
                  <a:cubicBezTo>
                    <a:pt x="4600" y="1"/>
                    <a:pt x="4462" y="137"/>
                    <a:pt x="4462" y="306"/>
                  </a:cubicBezTo>
                  <a:cubicBezTo>
                    <a:pt x="4462" y="476"/>
                    <a:pt x="4600" y="614"/>
                    <a:pt x="4769" y="614"/>
                  </a:cubicBezTo>
                  <a:lnTo>
                    <a:pt x="5894" y="614"/>
                  </a:lnTo>
                  <a:cubicBezTo>
                    <a:pt x="6093" y="614"/>
                    <a:pt x="6255" y="776"/>
                    <a:pt x="6255" y="975"/>
                  </a:cubicBezTo>
                  <a:lnTo>
                    <a:pt x="6255" y="2881"/>
                  </a:lnTo>
                  <a:cubicBezTo>
                    <a:pt x="6255" y="3078"/>
                    <a:pt x="6087" y="3231"/>
                    <a:pt x="5894" y="3231"/>
                  </a:cubicBezTo>
                  <a:lnTo>
                    <a:pt x="5493" y="3231"/>
                  </a:lnTo>
                  <a:cubicBezTo>
                    <a:pt x="5322" y="3231"/>
                    <a:pt x="5185" y="3369"/>
                    <a:pt x="5185" y="3539"/>
                  </a:cubicBezTo>
                  <a:lnTo>
                    <a:pt x="5185" y="3934"/>
                  </a:lnTo>
                  <a:lnTo>
                    <a:pt x="4374" y="3307"/>
                  </a:lnTo>
                  <a:cubicBezTo>
                    <a:pt x="4318" y="3264"/>
                    <a:pt x="4252" y="3242"/>
                    <a:pt x="4186" y="3242"/>
                  </a:cubicBezTo>
                  <a:lnTo>
                    <a:pt x="974" y="3242"/>
                  </a:lnTo>
                  <a:cubicBezTo>
                    <a:pt x="775" y="3242"/>
                    <a:pt x="615" y="3080"/>
                    <a:pt x="615" y="2881"/>
                  </a:cubicBezTo>
                  <a:lnTo>
                    <a:pt x="615" y="975"/>
                  </a:lnTo>
                  <a:cubicBezTo>
                    <a:pt x="615" y="776"/>
                    <a:pt x="775" y="614"/>
                    <a:pt x="974" y="614"/>
                  </a:cubicBezTo>
                  <a:lnTo>
                    <a:pt x="2071" y="614"/>
                  </a:lnTo>
                  <a:cubicBezTo>
                    <a:pt x="2240" y="614"/>
                    <a:pt x="2378" y="476"/>
                    <a:pt x="2378" y="306"/>
                  </a:cubicBezTo>
                  <a:cubicBezTo>
                    <a:pt x="2378" y="137"/>
                    <a:pt x="2240" y="1"/>
                    <a:pt x="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722238" y="3433375"/>
              <a:ext cx="100800" cy="15400"/>
            </a:xfrm>
            <a:custGeom>
              <a:rect b="b" l="l" r="r" t="t"/>
              <a:pathLst>
                <a:path extrusionOk="0" h="616" w="4032">
                  <a:moveTo>
                    <a:pt x="306" y="1"/>
                  </a:moveTo>
                  <a:cubicBezTo>
                    <a:pt x="137" y="1"/>
                    <a:pt x="1" y="139"/>
                    <a:pt x="1" y="308"/>
                  </a:cubicBezTo>
                  <a:cubicBezTo>
                    <a:pt x="1" y="477"/>
                    <a:pt x="137" y="615"/>
                    <a:pt x="306" y="615"/>
                  </a:cubicBezTo>
                  <a:lnTo>
                    <a:pt x="3726" y="615"/>
                  </a:lnTo>
                  <a:cubicBezTo>
                    <a:pt x="3896" y="615"/>
                    <a:pt x="4032" y="477"/>
                    <a:pt x="4032" y="308"/>
                  </a:cubicBezTo>
                  <a:cubicBezTo>
                    <a:pt x="4032" y="139"/>
                    <a:pt x="3896" y="1"/>
                    <a:pt x="3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499713" y="3384550"/>
              <a:ext cx="101175" cy="15400"/>
            </a:xfrm>
            <a:custGeom>
              <a:rect b="b" l="l" r="r" t="t"/>
              <a:pathLst>
                <a:path extrusionOk="0" h="616" w="4047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8"/>
                    <a:pt x="139" y="616"/>
                    <a:pt x="308" y="616"/>
                  </a:cubicBezTo>
                  <a:lnTo>
                    <a:pt x="3739" y="616"/>
                  </a:lnTo>
                  <a:cubicBezTo>
                    <a:pt x="3908" y="616"/>
                    <a:pt x="4046" y="478"/>
                    <a:pt x="4046" y="308"/>
                  </a:cubicBezTo>
                  <a:cubicBezTo>
                    <a:pt x="4046" y="139"/>
                    <a:pt x="3908" y="1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1635688" y="3518600"/>
              <a:ext cx="67300" cy="15350"/>
            </a:xfrm>
            <a:custGeom>
              <a:rect b="b" l="l" r="r" t="t"/>
              <a:pathLst>
                <a:path extrusionOk="0" h="614" w="2692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3"/>
                    <a:pt x="308" y="613"/>
                  </a:cubicBezTo>
                  <a:lnTo>
                    <a:pt x="2384" y="613"/>
                  </a:lnTo>
                  <a:cubicBezTo>
                    <a:pt x="2556" y="613"/>
                    <a:pt x="2692" y="477"/>
                    <a:pt x="2692" y="308"/>
                  </a:cubicBezTo>
                  <a:cubicBezTo>
                    <a:pt x="2692" y="139"/>
                    <a:pt x="2556" y="1"/>
                    <a:pt x="2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558338" y="3517625"/>
              <a:ext cx="55575" cy="54325"/>
            </a:xfrm>
            <a:custGeom>
              <a:rect b="b" l="l" r="r" t="t"/>
              <a:pathLst>
                <a:path extrusionOk="0" h="2173" w="2223">
                  <a:moveTo>
                    <a:pt x="1609" y="614"/>
                  </a:moveTo>
                  <a:lnTo>
                    <a:pt x="1609" y="1558"/>
                  </a:lnTo>
                  <a:lnTo>
                    <a:pt x="614" y="1558"/>
                  </a:lnTo>
                  <a:lnTo>
                    <a:pt x="614" y="614"/>
                  </a:lnTo>
                  <a:close/>
                  <a:moveTo>
                    <a:pt x="306" y="1"/>
                  </a:moveTo>
                  <a:cubicBezTo>
                    <a:pt x="137" y="1"/>
                    <a:pt x="1" y="139"/>
                    <a:pt x="1" y="308"/>
                  </a:cubicBezTo>
                  <a:lnTo>
                    <a:pt x="1" y="1865"/>
                  </a:lnTo>
                  <a:cubicBezTo>
                    <a:pt x="1" y="2035"/>
                    <a:pt x="137" y="2173"/>
                    <a:pt x="306" y="2173"/>
                  </a:cubicBezTo>
                  <a:lnTo>
                    <a:pt x="1917" y="2173"/>
                  </a:lnTo>
                  <a:cubicBezTo>
                    <a:pt x="2086" y="2173"/>
                    <a:pt x="2222" y="2035"/>
                    <a:pt x="2222" y="1865"/>
                  </a:cubicBezTo>
                  <a:lnTo>
                    <a:pt x="2222" y="308"/>
                  </a:lnTo>
                  <a:cubicBezTo>
                    <a:pt x="2222" y="139"/>
                    <a:pt x="2086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635688" y="3556575"/>
              <a:ext cx="93675" cy="15375"/>
            </a:xfrm>
            <a:custGeom>
              <a:rect b="b" l="l" r="r" t="t"/>
              <a:pathLst>
                <a:path extrusionOk="0" h="615" w="3747">
                  <a:moveTo>
                    <a:pt x="308" y="0"/>
                  </a:moveTo>
                  <a:cubicBezTo>
                    <a:pt x="139" y="0"/>
                    <a:pt x="1" y="138"/>
                    <a:pt x="1" y="307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441" y="615"/>
                  </a:lnTo>
                  <a:cubicBezTo>
                    <a:pt x="3610" y="615"/>
                    <a:pt x="3746" y="477"/>
                    <a:pt x="3746" y="307"/>
                  </a:cubicBezTo>
                  <a:cubicBezTo>
                    <a:pt x="3746" y="138"/>
                    <a:pt x="3610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558338" y="3480500"/>
              <a:ext cx="114475" cy="15400"/>
            </a:xfrm>
            <a:custGeom>
              <a:rect b="b" l="l" r="r" t="t"/>
              <a:pathLst>
                <a:path extrusionOk="0" h="616" w="4579">
                  <a:moveTo>
                    <a:pt x="306" y="1"/>
                  </a:moveTo>
                  <a:cubicBezTo>
                    <a:pt x="137" y="1"/>
                    <a:pt x="1" y="139"/>
                    <a:pt x="1" y="308"/>
                  </a:cubicBezTo>
                  <a:cubicBezTo>
                    <a:pt x="1" y="477"/>
                    <a:pt x="137" y="615"/>
                    <a:pt x="306" y="615"/>
                  </a:cubicBezTo>
                  <a:lnTo>
                    <a:pt x="4273" y="615"/>
                  </a:lnTo>
                  <a:cubicBezTo>
                    <a:pt x="4442" y="615"/>
                    <a:pt x="4578" y="477"/>
                    <a:pt x="4578" y="308"/>
                  </a:cubicBezTo>
                  <a:cubicBezTo>
                    <a:pt x="4578" y="139"/>
                    <a:pt x="4442" y="1"/>
                    <a:pt x="4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748213" y="3556950"/>
              <a:ext cx="17300" cy="15225"/>
            </a:xfrm>
            <a:custGeom>
              <a:rect b="b" l="l" r="r" t="t"/>
              <a:pathLst>
                <a:path extrusionOk="0" h="609" w="692">
                  <a:moveTo>
                    <a:pt x="336" y="1"/>
                  </a:moveTo>
                  <a:cubicBezTo>
                    <a:pt x="224" y="1"/>
                    <a:pt x="112" y="58"/>
                    <a:pt x="59" y="178"/>
                  </a:cubicBezTo>
                  <a:cubicBezTo>
                    <a:pt x="0" y="313"/>
                    <a:pt x="46" y="478"/>
                    <a:pt x="169" y="557"/>
                  </a:cubicBezTo>
                  <a:cubicBezTo>
                    <a:pt x="222" y="593"/>
                    <a:pt x="279" y="608"/>
                    <a:pt x="334" y="608"/>
                  </a:cubicBezTo>
                  <a:cubicBezTo>
                    <a:pt x="522" y="608"/>
                    <a:pt x="692" y="429"/>
                    <a:pt x="635" y="222"/>
                  </a:cubicBezTo>
                  <a:cubicBezTo>
                    <a:pt x="595" y="77"/>
                    <a:pt x="465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541863" y="3344725"/>
              <a:ext cx="17100" cy="15300"/>
            </a:xfrm>
            <a:custGeom>
              <a:rect b="b" l="l" r="r" t="t"/>
              <a:pathLst>
                <a:path extrusionOk="0" h="612" w="684">
                  <a:moveTo>
                    <a:pt x="331" y="1"/>
                  </a:moveTo>
                  <a:cubicBezTo>
                    <a:pt x="273" y="1"/>
                    <a:pt x="215" y="18"/>
                    <a:pt x="161" y="55"/>
                  </a:cubicBezTo>
                  <a:cubicBezTo>
                    <a:pt x="45" y="136"/>
                    <a:pt x="1" y="293"/>
                    <a:pt x="54" y="423"/>
                  </a:cubicBezTo>
                  <a:cubicBezTo>
                    <a:pt x="101" y="537"/>
                    <a:pt x="213" y="612"/>
                    <a:pt x="335" y="612"/>
                  </a:cubicBezTo>
                  <a:cubicBezTo>
                    <a:pt x="343" y="612"/>
                    <a:pt x="351" y="612"/>
                    <a:pt x="360" y="611"/>
                  </a:cubicBezTo>
                  <a:cubicBezTo>
                    <a:pt x="494" y="602"/>
                    <a:pt x="608" y="504"/>
                    <a:pt x="638" y="373"/>
                  </a:cubicBezTo>
                  <a:cubicBezTo>
                    <a:pt x="684" y="169"/>
                    <a:pt x="514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6" name="Google Shape;336;p25"/>
          <p:cNvCxnSpPr/>
          <p:nvPr/>
        </p:nvCxnSpPr>
        <p:spPr>
          <a:xfrm>
            <a:off x="2080475" y="2039575"/>
            <a:ext cx="96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5"/>
          <p:cNvCxnSpPr/>
          <p:nvPr/>
        </p:nvCxnSpPr>
        <p:spPr>
          <a:xfrm>
            <a:off x="2090000" y="2621350"/>
            <a:ext cx="50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5"/>
          <p:cNvCxnSpPr/>
          <p:nvPr/>
        </p:nvCxnSpPr>
        <p:spPr>
          <a:xfrm>
            <a:off x="7134300" y="2642600"/>
            <a:ext cx="42600" cy="57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5"/>
          <p:cNvSpPr txBox="1"/>
          <p:nvPr/>
        </p:nvSpPr>
        <p:spPr>
          <a:xfrm>
            <a:off x="5834825" y="3358609"/>
            <a:ext cx="2734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 base nos dados obtidos queremos saber se o atendimento da equipe é igual a 30 ou se ele é inferior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088947" y="1438283"/>
            <a:ext cx="1148100" cy="1148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6169512" y="1518837"/>
            <a:ext cx="987000" cy="987000"/>
          </a:xfrm>
          <a:prstGeom prst="pie">
            <a:avLst>
              <a:gd fmla="val 16261269" name="adj1"/>
              <a:gd fmla="val 418625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3453847" y="1438283"/>
            <a:ext cx="1148100" cy="1148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3534412" y="1518837"/>
            <a:ext cx="987000" cy="987000"/>
          </a:xfrm>
          <a:prstGeom prst="pie">
            <a:avLst>
              <a:gd fmla="val 16261269" name="adj1"/>
              <a:gd fmla="val 68949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5991049" y="3286801"/>
            <a:ext cx="24324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Queremos saber se os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anúncios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aumentam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 venda ou não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720000" y="1679775"/>
            <a:ext cx="2254500" cy="66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Anuncio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3355800" y="3286801"/>
            <a:ext cx="24324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Montamos duas bases de dados, uma de vendas sem anuncios, e outra com vendas com anuncio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941825" y="2849350"/>
            <a:ext cx="30000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Queremos saber se o treinamento aumentou a nota dos atendentes ou não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58" name="Google Shape;358;p27"/>
          <p:cNvGrpSpPr/>
          <p:nvPr/>
        </p:nvGrpSpPr>
        <p:grpSpPr>
          <a:xfrm>
            <a:off x="5194850" y="2133650"/>
            <a:ext cx="3000000" cy="2000000"/>
            <a:chOff x="5423450" y="2133650"/>
            <a:chExt cx="3000000" cy="2000000"/>
          </a:xfrm>
        </p:grpSpPr>
        <p:sp>
          <p:nvSpPr>
            <p:cNvPr id="359" name="Google Shape;359;p27"/>
            <p:cNvSpPr txBox="1"/>
            <p:nvPr/>
          </p:nvSpPr>
          <p:spPr>
            <a:xfrm>
              <a:off x="5423450" y="2849350"/>
              <a:ext cx="30000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Montamos duas bases de dados, uma com notas dos atendenetes antes do treinamento, outra com notas depois do treinamento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5423450" y="2133650"/>
              <a:ext cx="3000000" cy="572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Treinamento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361" name="Google Shape;361;p27"/>
          <p:cNvSpPr/>
          <p:nvPr/>
        </p:nvSpPr>
        <p:spPr>
          <a:xfrm>
            <a:off x="4235938" y="1316138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4475014" y="1484925"/>
            <a:ext cx="251700" cy="25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63" name="Google Shape;363;p27"/>
          <p:cNvGrpSpPr/>
          <p:nvPr/>
        </p:nvGrpSpPr>
        <p:grpSpPr>
          <a:xfrm>
            <a:off x="4397125" y="1452338"/>
            <a:ext cx="329575" cy="392725"/>
            <a:chOff x="5410988" y="3315075"/>
            <a:chExt cx="329575" cy="392725"/>
          </a:xfrm>
        </p:grpSpPr>
        <p:sp>
          <p:nvSpPr>
            <p:cNvPr id="364" name="Google Shape;364;p27"/>
            <p:cNvSpPr/>
            <p:nvPr/>
          </p:nvSpPr>
          <p:spPr>
            <a:xfrm>
              <a:off x="5410988" y="3315075"/>
              <a:ext cx="329575" cy="392725"/>
            </a:xfrm>
            <a:custGeom>
              <a:rect b="b" l="l" r="r" t="t"/>
              <a:pathLst>
                <a:path extrusionOk="0" h="15709" w="13183">
                  <a:moveTo>
                    <a:pt x="8082" y="615"/>
                  </a:moveTo>
                  <a:lnTo>
                    <a:pt x="8082" y="683"/>
                  </a:lnTo>
                  <a:cubicBezTo>
                    <a:pt x="8082" y="1000"/>
                    <a:pt x="7825" y="1258"/>
                    <a:pt x="7508" y="1258"/>
                  </a:cubicBezTo>
                  <a:cubicBezTo>
                    <a:pt x="7191" y="1258"/>
                    <a:pt x="6932" y="1000"/>
                    <a:pt x="6932" y="683"/>
                  </a:cubicBezTo>
                  <a:lnTo>
                    <a:pt x="6932" y="615"/>
                  </a:lnTo>
                  <a:close/>
                  <a:moveTo>
                    <a:pt x="11942" y="4814"/>
                  </a:moveTo>
                  <a:cubicBezTo>
                    <a:pt x="12288" y="4814"/>
                    <a:pt x="12570" y="5095"/>
                    <a:pt x="12570" y="5441"/>
                  </a:cubicBezTo>
                  <a:cubicBezTo>
                    <a:pt x="12570" y="5787"/>
                    <a:pt x="12288" y="6067"/>
                    <a:pt x="11942" y="6067"/>
                  </a:cubicBezTo>
                  <a:lnTo>
                    <a:pt x="11677" y="6067"/>
                  </a:lnTo>
                  <a:cubicBezTo>
                    <a:pt x="11447" y="6067"/>
                    <a:pt x="11261" y="5881"/>
                    <a:pt x="11261" y="5653"/>
                  </a:cubicBezTo>
                  <a:lnTo>
                    <a:pt x="11261" y="5230"/>
                  </a:lnTo>
                  <a:cubicBezTo>
                    <a:pt x="11261" y="5000"/>
                    <a:pt x="11447" y="4814"/>
                    <a:pt x="11677" y="4814"/>
                  </a:cubicBezTo>
                  <a:close/>
                  <a:moveTo>
                    <a:pt x="11942" y="6682"/>
                  </a:moveTo>
                  <a:cubicBezTo>
                    <a:pt x="12288" y="6682"/>
                    <a:pt x="12570" y="6962"/>
                    <a:pt x="12570" y="7308"/>
                  </a:cubicBezTo>
                  <a:cubicBezTo>
                    <a:pt x="12570" y="7654"/>
                    <a:pt x="12288" y="7935"/>
                    <a:pt x="11942" y="7935"/>
                  </a:cubicBezTo>
                  <a:lnTo>
                    <a:pt x="11677" y="7935"/>
                  </a:lnTo>
                  <a:cubicBezTo>
                    <a:pt x="11447" y="7935"/>
                    <a:pt x="11261" y="7749"/>
                    <a:pt x="11261" y="7521"/>
                  </a:cubicBezTo>
                  <a:lnTo>
                    <a:pt x="11261" y="7096"/>
                  </a:lnTo>
                  <a:cubicBezTo>
                    <a:pt x="11261" y="6868"/>
                    <a:pt x="11447" y="6682"/>
                    <a:pt x="11677" y="6682"/>
                  </a:cubicBezTo>
                  <a:close/>
                  <a:moveTo>
                    <a:pt x="11942" y="8548"/>
                  </a:moveTo>
                  <a:cubicBezTo>
                    <a:pt x="12288" y="8548"/>
                    <a:pt x="12570" y="8830"/>
                    <a:pt x="12570" y="9174"/>
                  </a:cubicBezTo>
                  <a:cubicBezTo>
                    <a:pt x="12570" y="9520"/>
                    <a:pt x="12288" y="9802"/>
                    <a:pt x="11942" y="9802"/>
                  </a:cubicBezTo>
                  <a:lnTo>
                    <a:pt x="11677" y="9802"/>
                  </a:lnTo>
                  <a:cubicBezTo>
                    <a:pt x="11447" y="9802"/>
                    <a:pt x="11261" y="9616"/>
                    <a:pt x="11261" y="9388"/>
                  </a:cubicBezTo>
                  <a:lnTo>
                    <a:pt x="11261" y="8962"/>
                  </a:lnTo>
                  <a:cubicBezTo>
                    <a:pt x="11261" y="8734"/>
                    <a:pt x="11447" y="8548"/>
                    <a:pt x="11677" y="8548"/>
                  </a:cubicBezTo>
                  <a:close/>
                  <a:moveTo>
                    <a:pt x="11942" y="10415"/>
                  </a:moveTo>
                  <a:cubicBezTo>
                    <a:pt x="12288" y="10415"/>
                    <a:pt x="12570" y="10696"/>
                    <a:pt x="12570" y="11042"/>
                  </a:cubicBezTo>
                  <a:cubicBezTo>
                    <a:pt x="12570" y="11387"/>
                    <a:pt x="12288" y="11668"/>
                    <a:pt x="11942" y="11668"/>
                  </a:cubicBezTo>
                  <a:lnTo>
                    <a:pt x="11677" y="11668"/>
                  </a:lnTo>
                  <a:cubicBezTo>
                    <a:pt x="11447" y="11668"/>
                    <a:pt x="11261" y="11482"/>
                    <a:pt x="11261" y="11254"/>
                  </a:cubicBezTo>
                  <a:lnTo>
                    <a:pt x="11261" y="10829"/>
                  </a:lnTo>
                  <a:cubicBezTo>
                    <a:pt x="11261" y="10601"/>
                    <a:pt x="11447" y="10415"/>
                    <a:pt x="11677" y="10415"/>
                  </a:cubicBezTo>
                  <a:close/>
                  <a:moveTo>
                    <a:pt x="10087" y="615"/>
                  </a:moveTo>
                  <a:cubicBezTo>
                    <a:pt x="10396" y="615"/>
                    <a:pt x="10648" y="866"/>
                    <a:pt x="10648" y="1175"/>
                  </a:cubicBezTo>
                  <a:lnTo>
                    <a:pt x="10648" y="11795"/>
                  </a:lnTo>
                  <a:cubicBezTo>
                    <a:pt x="10648" y="12104"/>
                    <a:pt x="10396" y="12357"/>
                    <a:pt x="10087" y="12357"/>
                  </a:cubicBezTo>
                  <a:lnTo>
                    <a:pt x="4922" y="12357"/>
                  </a:lnTo>
                  <a:cubicBezTo>
                    <a:pt x="4613" y="12357"/>
                    <a:pt x="4361" y="12104"/>
                    <a:pt x="4361" y="11795"/>
                  </a:cubicBezTo>
                  <a:lnTo>
                    <a:pt x="4361" y="10181"/>
                  </a:lnTo>
                  <a:cubicBezTo>
                    <a:pt x="4361" y="10012"/>
                    <a:pt x="4224" y="9874"/>
                    <a:pt x="4055" y="9874"/>
                  </a:cubicBezTo>
                  <a:cubicBezTo>
                    <a:pt x="3886" y="9874"/>
                    <a:pt x="3748" y="10012"/>
                    <a:pt x="3748" y="10181"/>
                  </a:cubicBezTo>
                  <a:lnTo>
                    <a:pt x="3748" y="11795"/>
                  </a:lnTo>
                  <a:cubicBezTo>
                    <a:pt x="3748" y="12443"/>
                    <a:pt x="4274" y="12969"/>
                    <a:pt x="4922" y="12969"/>
                  </a:cubicBezTo>
                  <a:lnTo>
                    <a:pt x="8622" y="12969"/>
                  </a:lnTo>
                  <a:cubicBezTo>
                    <a:pt x="7561" y="13503"/>
                    <a:pt x="5874" y="13713"/>
                    <a:pt x="5172" y="13750"/>
                  </a:cubicBezTo>
                  <a:cubicBezTo>
                    <a:pt x="5088" y="13755"/>
                    <a:pt x="5009" y="13794"/>
                    <a:pt x="4955" y="13858"/>
                  </a:cubicBezTo>
                  <a:lnTo>
                    <a:pt x="3915" y="15094"/>
                  </a:lnTo>
                  <a:lnTo>
                    <a:pt x="613" y="15094"/>
                  </a:lnTo>
                  <a:lnTo>
                    <a:pt x="613" y="11723"/>
                  </a:lnTo>
                  <a:lnTo>
                    <a:pt x="1681" y="10509"/>
                  </a:lnTo>
                  <a:cubicBezTo>
                    <a:pt x="1730" y="10452"/>
                    <a:pt x="1758" y="10380"/>
                    <a:pt x="1758" y="10306"/>
                  </a:cubicBezTo>
                  <a:cubicBezTo>
                    <a:pt x="1758" y="9088"/>
                    <a:pt x="1874" y="8114"/>
                    <a:pt x="2084" y="7562"/>
                  </a:cubicBezTo>
                  <a:cubicBezTo>
                    <a:pt x="2275" y="7054"/>
                    <a:pt x="2375" y="6518"/>
                    <a:pt x="2375" y="5970"/>
                  </a:cubicBezTo>
                  <a:lnTo>
                    <a:pt x="2375" y="2541"/>
                  </a:lnTo>
                  <a:cubicBezTo>
                    <a:pt x="2375" y="2524"/>
                    <a:pt x="2382" y="2515"/>
                    <a:pt x="2389" y="2509"/>
                  </a:cubicBezTo>
                  <a:cubicBezTo>
                    <a:pt x="2397" y="2502"/>
                    <a:pt x="2405" y="2501"/>
                    <a:pt x="2411" y="2501"/>
                  </a:cubicBezTo>
                  <a:cubicBezTo>
                    <a:pt x="2415" y="2501"/>
                    <a:pt x="2417" y="2501"/>
                    <a:pt x="2419" y="2502"/>
                  </a:cubicBezTo>
                  <a:cubicBezTo>
                    <a:pt x="3214" y="2658"/>
                    <a:pt x="3748" y="3369"/>
                    <a:pt x="3748" y="4271"/>
                  </a:cubicBezTo>
                  <a:lnTo>
                    <a:pt x="3748" y="7481"/>
                  </a:lnTo>
                  <a:cubicBezTo>
                    <a:pt x="3748" y="7650"/>
                    <a:pt x="3886" y="7788"/>
                    <a:pt x="4055" y="7788"/>
                  </a:cubicBezTo>
                  <a:cubicBezTo>
                    <a:pt x="4224" y="7788"/>
                    <a:pt x="4361" y="7650"/>
                    <a:pt x="4361" y="7481"/>
                  </a:cubicBezTo>
                  <a:lnTo>
                    <a:pt x="4361" y="1175"/>
                  </a:lnTo>
                  <a:cubicBezTo>
                    <a:pt x="4361" y="866"/>
                    <a:pt x="4613" y="615"/>
                    <a:pt x="4922" y="615"/>
                  </a:cubicBezTo>
                  <a:lnTo>
                    <a:pt x="6319" y="615"/>
                  </a:lnTo>
                  <a:lnTo>
                    <a:pt x="6319" y="683"/>
                  </a:lnTo>
                  <a:cubicBezTo>
                    <a:pt x="6319" y="1337"/>
                    <a:pt x="6853" y="1871"/>
                    <a:pt x="7508" y="1871"/>
                  </a:cubicBezTo>
                  <a:cubicBezTo>
                    <a:pt x="8163" y="1871"/>
                    <a:pt x="8695" y="1337"/>
                    <a:pt x="8695" y="683"/>
                  </a:cubicBezTo>
                  <a:lnTo>
                    <a:pt x="8695" y="615"/>
                  </a:lnTo>
                  <a:close/>
                  <a:moveTo>
                    <a:pt x="4922" y="0"/>
                  </a:moveTo>
                  <a:cubicBezTo>
                    <a:pt x="4274" y="0"/>
                    <a:pt x="3748" y="529"/>
                    <a:pt x="3748" y="1175"/>
                  </a:cubicBezTo>
                  <a:lnTo>
                    <a:pt x="3748" y="2583"/>
                  </a:lnTo>
                  <a:cubicBezTo>
                    <a:pt x="3437" y="2237"/>
                    <a:pt x="3022" y="1996"/>
                    <a:pt x="2537" y="1898"/>
                  </a:cubicBezTo>
                  <a:cubicBezTo>
                    <a:pt x="2495" y="1890"/>
                    <a:pt x="2454" y="1886"/>
                    <a:pt x="2412" y="1886"/>
                  </a:cubicBezTo>
                  <a:cubicBezTo>
                    <a:pt x="2263" y="1886"/>
                    <a:pt x="2117" y="1938"/>
                    <a:pt x="1999" y="2034"/>
                  </a:cubicBezTo>
                  <a:cubicBezTo>
                    <a:pt x="1846" y="2160"/>
                    <a:pt x="1760" y="2344"/>
                    <a:pt x="1760" y="2541"/>
                  </a:cubicBezTo>
                  <a:lnTo>
                    <a:pt x="1760" y="5970"/>
                  </a:lnTo>
                  <a:cubicBezTo>
                    <a:pt x="1760" y="6444"/>
                    <a:pt x="1675" y="6906"/>
                    <a:pt x="1509" y="7345"/>
                  </a:cubicBezTo>
                  <a:cubicBezTo>
                    <a:pt x="1221" y="8105"/>
                    <a:pt x="1151" y="9288"/>
                    <a:pt x="1145" y="10190"/>
                  </a:cubicBezTo>
                  <a:lnTo>
                    <a:pt x="76" y="11405"/>
                  </a:lnTo>
                  <a:cubicBezTo>
                    <a:pt x="28" y="11460"/>
                    <a:pt x="0" y="11532"/>
                    <a:pt x="0" y="11607"/>
                  </a:cubicBezTo>
                  <a:lnTo>
                    <a:pt x="0" y="15401"/>
                  </a:lnTo>
                  <a:cubicBezTo>
                    <a:pt x="0" y="15570"/>
                    <a:pt x="136" y="15708"/>
                    <a:pt x="306" y="15708"/>
                  </a:cubicBezTo>
                  <a:lnTo>
                    <a:pt x="4057" y="15708"/>
                  </a:lnTo>
                  <a:cubicBezTo>
                    <a:pt x="4147" y="15708"/>
                    <a:pt x="4234" y="15668"/>
                    <a:pt x="4293" y="15598"/>
                  </a:cubicBezTo>
                  <a:lnTo>
                    <a:pt x="5340" y="14354"/>
                  </a:lnTo>
                  <a:cubicBezTo>
                    <a:pt x="5975" y="14308"/>
                    <a:pt x="8616" y="14048"/>
                    <a:pt x="9678" y="12969"/>
                  </a:cubicBezTo>
                  <a:lnTo>
                    <a:pt x="10087" y="12969"/>
                  </a:lnTo>
                  <a:cubicBezTo>
                    <a:pt x="10606" y="12969"/>
                    <a:pt x="11046" y="12633"/>
                    <a:pt x="11202" y="12165"/>
                  </a:cubicBezTo>
                  <a:cubicBezTo>
                    <a:pt x="11344" y="12241"/>
                    <a:pt x="11506" y="12283"/>
                    <a:pt x="11677" y="12283"/>
                  </a:cubicBezTo>
                  <a:lnTo>
                    <a:pt x="11942" y="12283"/>
                  </a:lnTo>
                  <a:cubicBezTo>
                    <a:pt x="12627" y="12283"/>
                    <a:pt x="13183" y="11725"/>
                    <a:pt x="13183" y="11042"/>
                  </a:cubicBezTo>
                  <a:cubicBezTo>
                    <a:pt x="13183" y="10671"/>
                    <a:pt x="13019" y="10336"/>
                    <a:pt x="12757" y="10109"/>
                  </a:cubicBezTo>
                  <a:cubicBezTo>
                    <a:pt x="13019" y="9881"/>
                    <a:pt x="13183" y="9548"/>
                    <a:pt x="13183" y="9174"/>
                  </a:cubicBezTo>
                  <a:cubicBezTo>
                    <a:pt x="13183" y="8802"/>
                    <a:pt x="13019" y="8469"/>
                    <a:pt x="12757" y="8241"/>
                  </a:cubicBezTo>
                  <a:cubicBezTo>
                    <a:pt x="13019" y="8015"/>
                    <a:pt x="13183" y="7680"/>
                    <a:pt x="13183" y="7308"/>
                  </a:cubicBezTo>
                  <a:cubicBezTo>
                    <a:pt x="13183" y="6936"/>
                    <a:pt x="13019" y="6603"/>
                    <a:pt x="12757" y="6375"/>
                  </a:cubicBezTo>
                  <a:cubicBezTo>
                    <a:pt x="13019" y="6146"/>
                    <a:pt x="13183" y="5813"/>
                    <a:pt x="13183" y="5441"/>
                  </a:cubicBezTo>
                  <a:cubicBezTo>
                    <a:pt x="13183" y="4757"/>
                    <a:pt x="12627" y="4201"/>
                    <a:pt x="11942" y="4201"/>
                  </a:cubicBezTo>
                  <a:lnTo>
                    <a:pt x="11677" y="4201"/>
                  </a:lnTo>
                  <a:cubicBezTo>
                    <a:pt x="11530" y="4201"/>
                    <a:pt x="11388" y="4232"/>
                    <a:pt x="11261" y="4289"/>
                  </a:cubicBezTo>
                  <a:lnTo>
                    <a:pt x="11261" y="1175"/>
                  </a:lnTo>
                  <a:cubicBezTo>
                    <a:pt x="11261" y="529"/>
                    <a:pt x="10735" y="0"/>
                    <a:pt x="10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503713" y="3527725"/>
              <a:ext cx="17400" cy="15325"/>
            </a:xfrm>
            <a:custGeom>
              <a:rect b="b" l="l" r="r" t="t"/>
              <a:pathLst>
                <a:path extrusionOk="0" h="613" w="696">
                  <a:moveTo>
                    <a:pt x="346" y="1"/>
                  </a:moveTo>
                  <a:cubicBezTo>
                    <a:pt x="307" y="1"/>
                    <a:pt x="268" y="8"/>
                    <a:pt x="230" y="24"/>
                  </a:cubicBezTo>
                  <a:cubicBezTo>
                    <a:pt x="77" y="88"/>
                    <a:pt x="0" y="271"/>
                    <a:pt x="64" y="423"/>
                  </a:cubicBezTo>
                  <a:cubicBezTo>
                    <a:pt x="113" y="541"/>
                    <a:pt x="231" y="613"/>
                    <a:pt x="352" y="613"/>
                  </a:cubicBezTo>
                  <a:cubicBezTo>
                    <a:pt x="390" y="613"/>
                    <a:pt x="429" y="606"/>
                    <a:pt x="466" y="591"/>
                  </a:cubicBezTo>
                  <a:cubicBezTo>
                    <a:pt x="620" y="526"/>
                    <a:pt x="696" y="344"/>
                    <a:pt x="631" y="190"/>
                  </a:cubicBezTo>
                  <a:cubicBezTo>
                    <a:pt x="584" y="73"/>
                    <a:pt x="4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542388" y="3492225"/>
              <a:ext cx="60225" cy="69650"/>
            </a:xfrm>
            <a:custGeom>
              <a:rect b="b" l="l" r="r" t="t"/>
              <a:pathLst>
                <a:path extrusionOk="0" h="2786" w="2409">
                  <a:moveTo>
                    <a:pt x="1207" y="1083"/>
                  </a:moveTo>
                  <a:lnTo>
                    <a:pt x="1416" y="1639"/>
                  </a:lnTo>
                  <a:lnTo>
                    <a:pt x="995" y="1639"/>
                  </a:lnTo>
                  <a:lnTo>
                    <a:pt x="1207" y="1083"/>
                  </a:lnTo>
                  <a:close/>
                  <a:moveTo>
                    <a:pt x="1208" y="1"/>
                  </a:moveTo>
                  <a:cubicBezTo>
                    <a:pt x="1063" y="1"/>
                    <a:pt x="934" y="87"/>
                    <a:pt x="879" y="222"/>
                  </a:cubicBezTo>
                  <a:cubicBezTo>
                    <a:pt x="879" y="224"/>
                    <a:pt x="877" y="225"/>
                    <a:pt x="877" y="229"/>
                  </a:cubicBezTo>
                  <a:lnTo>
                    <a:pt x="62" y="2370"/>
                  </a:lnTo>
                  <a:cubicBezTo>
                    <a:pt x="1" y="2528"/>
                    <a:pt x="80" y="2705"/>
                    <a:pt x="238" y="2765"/>
                  </a:cubicBezTo>
                  <a:cubicBezTo>
                    <a:pt x="275" y="2779"/>
                    <a:pt x="312" y="2786"/>
                    <a:pt x="348" y="2786"/>
                  </a:cubicBezTo>
                  <a:cubicBezTo>
                    <a:pt x="471" y="2786"/>
                    <a:pt x="587" y="2711"/>
                    <a:pt x="634" y="2589"/>
                  </a:cubicBezTo>
                  <a:lnTo>
                    <a:pt x="761" y="2252"/>
                  </a:lnTo>
                  <a:lnTo>
                    <a:pt x="1648" y="2252"/>
                  </a:lnTo>
                  <a:lnTo>
                    <a:pt x="1775" y="2587"/>
                  </a:lnTo>
                  <a:cubicBezTo>
                    <a:pt x="1821" y="2710"/>
                    <a:pt x="1937" y="2786"/>
                    <a:pt x="2062" y="2786"/>
                  </a:cubicBezTo>
                  <a:cubicBezTo>
                    <a:pt x="2097" y="2786"/>
                    <a:pt x="2134" y="2778"/>
                    <a:pt x="2171" y="2765"/>
                  </a:cubicBezTo>
                  <a:cubicBezTo>
                    <a:pt x="2329" y="2707"/>
                    <a:pt x="2409" y="2528"/>
                    <a:pt x="2350" y="2370"/>
                  </a:cubicBezTo>
                  <a:lnTo>
                    <a:pt x="1542" y="229"/>
                  </a:lnTo>
                  <a:cubicBezTo>
                    <a:pt x="1540" y="227"/>
                    <a:pt x="1540" y="224"/>
                    <a:pt x="1538" y="220"/>
                  </a:cubicBezTo>
                  <a:cubicBezTo>
                    <a:pt x="1483" y="87"/>
                    <a:pt x="1354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538588" y="3375300"/>
              <a:ext cx="67700" cy="66800"/>
            </a:xfrm>
            <a:custGeom>
              <a:rect b="b" l="l" r="r" t="t"/>
              <a:pathLst>
                <a:path extrusionOk="0" h="2672" w="2708">
                  <a:moveTo>
                    <a:pt x="1335" y="616"/>
                  </a:moveTo>
                  <a:cubicBezTo>
                    <a:pt x="1732" y="616"/>
                    <a:pt x="2056" y="938"/>
                    <a:pt x="2056" y="1337"/>
                  </a:cubicBezTo>
                  <a:cubicBezTo>
                    <a:pt x="2056" y="1418"/>
                    <a:pt x="2043" y="1497"/>
                    <a:pt x="2018" y="1569"/>
                  </a:cubicBezTo>
                  <a:lnTo>
                    <a:pt x="1931" y="1483"/>
                  </a:lnTo>
                  <a:cubicBezTo>
                    <a:pt x="1871" y="1423"/>
                    <a:pt x="1793" y="1393"/>
                    <a:pt x="1714" y="1393"/>
                  </a:cubicBezTo>
                  <a:cubicBezTo>
                    <a:pt x="1635" y="1393"/>
                    <a:pt x="1556" y="1423"/>
                    <a:pt x="1497" y="1483"/>
                  </a:cubicBezTo>
                  <a:cubicBezTo>
                    <a:pt x="1377" y="1602"/>
                    <a:pt x="1377" y="1795"/>
                    <a:pt x="1497" y="1915"/>
                  </a:cubicBezTo>
                  <a:lnTo>
                    <a:pt x="1592" y="2011"/>
                  </a:lnTo>
                  <a:cubicBezTo>
                    <a:pt x="1511" y="2042"/>
                    <a:pt x="1425" y="2059"/>
                    <a:pt x="1335" y="2059"/>
                  </a:cubicBezTo>
                  <a:cubicBezTo>
                    <a:pt x="937" y="2059"/>
                    <a:pt x="613" y="1735"/>
                    <a:pt x="613" y="1337"/>
                  </a:cubicBezTo>
                  <a:cubicBezTo>
                    <a:pt x="613" y="940"/>
                    <a:pt x="937" y="616"/>
                    <a:pt x="1335" y="616"/>
                  </a:cubicBezTo>
                  <a:close/>
                  <a:moveTo>
                    <a:pt x="1335" y="1"/>
                  </a:moveTo>
                  <a:cubicBezTo>
                    <a:pt x="598" y="1"/>
                    <a:pt x="0" y="601"/>
                    <a:pt x="0" y="1337"/>
                  </a:cubicBezTo>
                  <a:cubicBezTo>
                    <a:pt x="0" y="2073"/>
                    <a:pt x="598" y="2672"/>
                    <a:pt x="1335" y="2672"/>
                  </a:cubicBezTo>
                  <a:cubicBezTo>
                    <a:pt x="1596" y="2672"/>
                    <a:pt x="1841" y="2596"/>
                    <a:pt x="2047" y="2465"/>
                  </a:cubicBezTo>
                  <a:lnTo>
                    <a:pt x="2154" y="2574"/>
                  </a:lnTo>
                  <a:cubicBezTo>
                    <a:pt x="2214" y="2635"/>
                    <a:pt x="2294" y="2664"/>
                    <a:pt x="2371" y="2664"/>
                  </a:cubicBezTo>
                  <a:cubicBezTo>
                    <a:pt x="2450" y="2664"/>
                    <a:pt x="2529" y="2635"/>
                    <a:pt x="2588" y="2574"/>
                  </a:cubicBezTo>
                  <a:cubicBezTo>
                    <a:pt x="2708" y="2454"/>
                    <a:pt x="2708" y="2259"/>
                    <a:pt x="2588" y="2140"/>
                  </a:cubicBezTo>
                  <a:lnTo>
                    <a:pt x="2478" y="2029"/>
                  </a:lnTo>
                  <a:cubicBezTo>
                    <a:pt x="2599" y="1827"/>
                    <a:pt x="2671" y="1589"/>
                    <a:pt x="2671" y="1337"/>
                  </a:cubicBezTo>
                  <a:cubicBezTo>
                    <a:pt x="2671" y="601"/>
                    <a:pt x="2071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618413" y="34176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8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5542713" y="34598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7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7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618413" y="35342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7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7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5542713" y="35764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8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2" name="Google Shape;372;p27"/>
          <p:cNvCxnSpPr/>
          <p:nvPr/>
        </p:nvCxnSpPr>
        <p:spPr>
          <a:xfrm flipH="1" rot="10800000">
            <a:off x="2603113" y="1648688"/>
            <a:ext cx="1794000" cy="485100"/>
          </a:xfrm>
          <a:prstGeom prst="bentConnector3">
            <a:avLst>
              <a:gd fmla="val 1411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7"/>
          <p:cNvCxnSpPr>
            <a:stCxn id="361" idx="3"/>
            <a:endCxn id="360" idx="0"/>
          </p:cNvCxnSpPr>
          <p:nvPr/>
        </p:nvCxnSpPr>
        <p:spPr>
          <a:xfrm>
            <a:off x="4900738" y="1648688"/>
            <a:ext cx="1794000" cy="4851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649150" y="1901500"/>
            <a:ext cx="2254500" cy="66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Categoria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682325" y="1591900"/>
            <a:ext cx="30000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Queremos verificar se há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preferências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por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crianças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fazerem mais esporte que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adultos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para isso pegamos a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frequência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de participação de cada idade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381" name="Google Shape;381;p28"/>
          <p:cNvGraphicFramePr/>
          <p:nvPr/>
        </p:nvGraphicFramePr>
        <p:xfrm>
          <a:off x="1030425" y="31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Crianças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Futebol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Basquete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Tênis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</a:t>
            </a:r>
            <a:endParaRPr/>
          </a:p>
        </p:txBody>
      </p:sp>
      <p:graphicFrame>
        <p:nvGraphicFramePr>
          <p:cNvPr id="387" name="Google Shape;387;p29"/>
          <p:cNvGraphicFramePr/>
          <p:nvPr/>
        </p:nvGraphicFramePr>
        <p:xfrm>
          <a:off x="836975" y="13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{92BC29DC-F111-4B74-B692-CD9603FF6596}</a:tableStyleId>
              </a:tblPr>
              <a:tblGrid>
                <a:gridCol w="1026800"/>
                <a:gridCol w="2640575"/>
                <a:gridCol w="4036625"/>
              </a:tblGrid>
              <a:tr h="511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6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duração</a:t>
                      </a:r>
                      <a:endParaRPr b="1" sz="11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 Z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contávamos com informações acerca da população, e, geralmente, lidávamos com amostras grandes</a:t>
                      </a:r>
                      <a:endParaRPr sz="12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Tempo</a:t>
                      </a:r>
                      <a:endParaRPr b="1" sz="11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 T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não dispúnhamos de informações populacionais e a amostra era tipicamente pequena</a:t>
                      </a:r>
                      <a:endParaRPr sz="13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Anuncio</a:t>
                      </a:r>
                      <a:endParaRPr b="1" sz="11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 T - Independente</a:t>
                      </a:r>
                      <a:endParaRPr b="1" sz="18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amostras totalmente diferentes. Pessoas de um grupo são totalmente diferentes das pessoas de outro grupo</a:t>
                      </a:r>
                      <a:endParaRPr sz="12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Treinamento</a:t>
                      </a:r>
                      <a:endParaRPr b="1" sz="11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 T - Dependente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Estamos falando da mesma amostra em momentos distintos</a:t>
                      </a:r>
                      <a:endParaRPr sz="11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Categoria</a:t>
                      </a:r>
                      <a:endParaRPr b="1" sz="11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Teste Qui Quadrado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Estamos analisando dados de categoria, uma comparação de dois dados</a:t>
                      </a:r>
                      <a:endParaRPr sz="13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</a:t>
            </a:r>
            <a:endParaRPr/>
          </a:p>
        </p:txBody>
      </p:sp>
      <p:grpSp>
        <p:nvGrpSpPr>
          <p:cNvPr id="393" name="Google Shape;393;p30"/>
          <p:cNvGrpSpPr/>
          <p:nvPr/>
        </p:nvGrpSpPr>
        <p:grpSpPr>
          <a:xfrm>
            <a:off x="941825" y="2133650"/>
            <a:ext cx="3000000" cy="2000000"/>
            <a:chOff x="713225" y="2133650"/>
            <a:chExt cx="3000000" cy="2000000"/>
          </a:xfrm>
        </p:grpSpPr>
        <p:sp>
          <p:nvSpPr>
            <p:cNvPr id="394" name="Google Shape;394;p30"/>
            <p:cNvSpPr txBox="1"/>
            <p:nvPr/>
          </p:nvSpPr>
          <p:spPr>
            <a:xfrm>
              <a:off x="713225" y="2849350"/>
              <a:ext cx="30000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Dado a </a:t>
              </a:r>
              <a:r>
                <a:rPr lang="en" u="sng">
                  <a:solidFill>
                    <a:schemeClr val="hlink"/>
                  </a:solidFill>
                  <a:latin typeface="Assistant"/>
                  <a:ea typeface="Assistant"/>
                  <a:cs typeface="Assistant"/>
                  <a:sym typeface="Assistant"/>
                  <a:hlinkClick r:id="rId3"/>
                </a:rPr>
                <a:t>planilha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, quero saber com a confiança de 95% se as porcentagens de poluente na 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água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caíram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 e se depois podemos afirmar com 95% de confiança que a poluição está em 85%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713225" y="2133650"/>
              <a:ext cx="3000000" cy="5727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Básica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396" name="Google Shape;396;p30"/>
          <p:cNvGrpSpPr/>
          <p:nvPr/>
        </p:nvGrpSpPr>
        <p:grpSpPr>
          <a:xfrm>
            <a:off x="5194850" y="2133650"/>
            <a:ext cx="3000000" cy="2000000"/>
            <a:chOff x="5423450" y="2133650"/>
            <a:chExt cx="3000000" cy="2000000"/>
          </a:xfrm>
        </p:grpSpPr>
        <p:sp>
          <p:nvSpPr>
            <p:cNvPr id="397" name="Google Shape;397;p30"/>
            <p:cNvSpPr txBox="1"/>
            <p:nvPr/>
          </p:nvSpPr>
          <p:spPr>
            <a:xfrm>
              <a:off x="5423450" y="2849350"/>
              <a:ext cx="30000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Usando os dados do </a:t>
              </a:r>
              <a:r>
                <a:rPr lang="en" u="sng">
                  <a:solidFill>
                    <a:schemeClr val="hlink"/>
                  </a:solidFill>
                  <a:latin typeface="Assistant"/>
                  <a:ea typeface="Assistant"/>
                  <a:cs typeface="Assistant"/>
                  <a:sym typeface="Assistant"/>
                  <a:hlinkClick r:id="rId4"/>
                </a:rPr>
                <a:t>Observatório dos Direitos humanos</a:t>
              </a:r>
              <a:r>
                <a:rPr lang="en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, quero saber se tem mais heteros em um estado do que em outro</a:t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423450" y="2133650"/>
              <a:ext cx="3000000" cy="572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Desafio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399" name="Google Shape;399;p30"/>
          <p:cNvSpPr/>
          <p:nvPr/>
        </p:nvSpPr>
        <p:spPr>
          <a:xfrm>
            <a:off x="4235938" y="1316138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4475014" y="1484925"/>
            <a:ext cx="251700" cy="25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01" name="Google Shape;401;p30"/>
          <p:cNvGrpSpPr/>
          <p:nvPr/>
        </p:nvGrpSpPr>
        <p:grpSpPr>
          <a:xfrm>
            <a:off x="4397125" y="1452338"/>
            <a:ext cx="329575" cy="392725"/>
            <a:chOff x="5410988" y="3315075"/>
            <a:chExt cx="329575" cy="392725"/>
          </a:xfrm>
        </p:grpSpPr>
        <p:sp>
          <p:nvSpPr>
            <p:cNvPr id="402" name="Google Shape;402;p30"/>
            <p:cNvSpPr/>
            <p:nvPr/>
          </p:nvSpPr>
          <p:spPr>
            <a:xfrm>
              <a:off x="5410988" y="3315075"/>
              <a:ext cx="329575" cy="392725"/>
            </a:xfrm>
            <a:custGeom>
              <a:rect b="b" l="l" r="r" t="t"/>
              <a:pathLst>
                <a:path extrusionOk="0" h="15709" w="13183">
                  <a:moveTo>
                    <a:pt x="8082" y="615"/>
                  </a:moveTo>
                  <a:lnTo>
                    <a:pt x="8082" y="683"/>
                  </a:lnTo>
                  <a:cubicBezTo>
                    <a:pt x="8082" y="1000"/>
                    <a:pt x="7825" y="1258"/>
                    <a:pt x="7508" y="1258"/>
                  </a:cubicBezTo>
                  <a:cubicBezTo>
                    <a:pt x="7191" y="1258"/>
                    <a:pt x="6932" y="1000"/>
                    <a:pt x="6932" y="683"/>
                  </a:cubicBezTo>
                  <a:lnTo>
                    <a:pt x="6932" y="615"/>
                  </a:lnTo>
                  <a:close/>
                  <a:moveTo>
                    <a:pt x="11942" y="4814"/>
                  </a:moveTo>
                  <a:cubicBezTo>
                    <a:pt x="12288" y="4814"/>
                    <a:pt x="12570" y="5095"/>
                    <a:pt x="12570" y="5441"/>
                  </a:cubicBezTo>
                  <a:cubicBezTo>
                    <a:pt x="12570" y="5787"/>
                    <a:pt x="12288" y="6067"/>
                    <a:pt x="11942" y="6067"/>
                  </a:cubicBezTo>
                  <a:lnTo>
                    <a:pt x="11677" y="6067"/>
                  </a:lnTo>
                  <a:cubicBezTo>
                    <a:pt x="11447" y="6067"/>
                    <a:pt x="11261" y="5881"/>
                    <a:pt x="11261" y="5653"/>
                  </a:cubicBezTo>
                  <a:lnTo>
                    <a:pt x="11261" y="5230"/>
                  </a:lnTo>
                  <a:cubicBezTo>
                    <a:pt x="11261" y="5000"/>
                    <a:pt x="11447" y="4814"/>
                    <a:pt x="11677" y="4814"/>
                  </a:cubicBezTo>
                  <a:close/>
                  <a:moveTo>
                    <a:pt x="11942" y="6682"/>
                  </a:moveTo>
                  <a:cubicBezTo>
                    <a:pt x="12288" y="6682"/>
                    <a:pt x="12570" y="6962"/>
                    <a:pt x="12570" y="7308"/>
                  </a:cubicBezTo>
                  <a:cubicBezTo>
                    <a:pt x="12570" y="7654"/>
                    <a:pt x="12288" y="7935"/>
                    <a:pt x="11942" y="7935"/>
                  </a:cubicBezTo>
                  <a:lnTo>
                    <a:pt x="11677" y="7935"/>
                  </a:lnTo>
                  <a:cubicBezTo>
                    <a:pt x="11447" y="7935"/>
                    <a:pt x="11261" y="7749"/>
                    <a:pt x="11261" y="7521"/>
                  </a:cubicBezTo>
                  <a:lnTo>
                    <a:pt x="11261" y="7096"/>
                  </a:lnTo>
                  <a:cubicBezTo>
                    <a:pt x="11261" y="6868"/>
                    <a:pt x="11447" y="6682"/>
                    <a:pt x="11677" y="6682"/>
                  </a:cubicBezTo>
                  <a:close/>
                  <a:moveTo>
                    <a:pt x="11942" y="8548"/>
                  </a:moveTo>
                  <a:cubicBezTo>
                    <a:pt x="12288" y="8548"/>
                    <a:pt x="12570" y="8830"/>
                    <a:pt x="12570" y="9174"/>
                  </a:cubicBezTo>
                  <a:cubicBezTo>
                    <a:pt x="12570" y="9520"/>
                    <a:pt x="12288" y="9802"/>
                    <a:pt x="11942" y="9802"/>
                  </a:cubicBezTo>
                  <a:lnTo>
                    <a:pt x="11677" y="9802"/>
                  </a:lnTo>
                  <a:cubicBezTo>
                    <a:pt x="11447" y="9802"/>
                    <a:pt x="11261" y="9616"/>
                    <a:pt x="11261" y="9388"/>
                  </a:cubicBezTo>
                  <a:lnTo>
                    <a:pt x="11261" y="8962"/>
                  </a:lnTo>
                  <a:cubicBezTo>
                    <a:pt x="11261" y="8734"/>
                    <a:pt x="11447" y="8548"/>
                    <a:pt x="11677" y="8548"/>
                  </a:cubicBezTo>
                  <a:close/>
                  <a:moveTo>
                    <a:pt x="11942" y="10415"/>
                  </a:moveTo>
                  <a:cubicBezTo>
                    <a:pt x="12288" y="10415"/>
                    <a:pt x="12570" y="10696"/>
                    <a:pt x="12570" y="11042"/>
                  </a:cubicBezTo>
                  <a:cubicBezTo>
                    <a:pt x="12570" y="11387"/>
                    <a:pt x="12288" y="11668"/>
                    <a:pt x="11942" y="11668"/>
                  </a:cubicBezTo>
                  <a:lnTo>
                    <a:pt x="11677" y="11668"/>
                  </a:lnTo>
                  <a:cubicBezTo>
                    <a:pt x="11447" y="11668"/>
                    <a:pt x="11261" y="11482"/>
                    <a:pt x="11261" y="11254"/>
                  </a:cubicBezTo>
                  <a:lnTo>
                    <a:pt x="11261" y="10829"/>
                  </a:lnTo>
                  <a:cubicBezTo>
                    <a:pt x="11261" y="10601"/>
                    <a:pt x="11447" y="10415"/>
                    <a:pt x="11677" y="10415"/>
                  </a:cubicBezTo>
                  <a:close/>
                  <a:moveTo>
                    <a:pt x="10087" y="615"/>
                  </a:moveTo>
                  <a:cubicBezTo>
                    <a:pt x="10396" y="615"/>
                    <a:pt x="10648" y="866"/>
                    <a:pt x="10648" y="1175"/>
                  </a:cubicBezTo>
                  <a:lnTo>
                    <a:pt x="10648" y="11795"/>
                  </a:lnTo>
                  <a:cubicBezTo>
                    <a:pt x="10648" y="12104"/>
                    <a:pt x="10396" y="12357"/>
                    <a:pt x="10087" y="12357"/>
                  </a:cubicBezTo>
                  <a:lnTo>
                    <a:pt x="4922" y="12357"/>
                  </a:lnTo>
                  <a:cubicBezTo>
                    <a:pt x="4613" y="12357"/>
                    <a:pt x="4361" y="12104"/>
                    <a:pt x="4361" y="11795"/>
                  </a:cubicBezTo>
                  <a:lnTo>
                    <a:pt x="4361" y="10181"/>
                  </a:lnTo>
                  <a:cubicBezTo>
                    <a:pt x="4361" y="10012"/>
                    <a:pt x="4224" y="9874"/>
                    <a:pt x="4055" y="9874"/>
                  </a:cubicBezTo>
                  <a:cubicBezTo>
                    <a:pt x="3886" y="9874"/>
                    <a:pt x="3748" y="10012"/>
                    <a:pt x="3748" y="10181"/>
                  </a:cubicBezTo>
                  <a:lnTo>
                    <a:pt x="3748" y="11795"/>
                  </a:lnTo>
                  <a:cubicBezTo>
                    <a:pt x="3748" y="12443"/>
                    <a:pt x="4274" y="12969"/>
                    <a:pt x="4922" y="12969"/>
                  </a:cubicBezTo>
                  <a:lnTo>
                    <a:pt x="8622" y="12969"/>
                  </a:lnTo>
                  <a:cubicBezTo>
                    <a:pt x="7561" y="13503"/>
                    <a:pt x="5874" y="13713"/>
                    <a:pt x="5172" y="13750"/>
                  </a:cubicBezTo>
                  <a:cubicBezTo>
                    <a:pt x="5088" y="13755"/>
                    <a:pt x="5009" y="13794"/>
                    <a:pt x="4955" y="13858"/>
                  </a:cubicBezTo>
                  <a:lnTo>
                    <a:pt x="3915" y="15094"/>
                  </a:lnTo>
                  <a:lnTo>
                    <a:pt x="613" y="15094"/>
                  </a:lnTo>
                  <a:lnTo>
                    <a:pt x="613" y="11723"/>
                  </a:lnTo>
                  <a:lnTo>
                    <a:pt x="1681" y="10509"/>
                  </a:lnTo>
                  <a:cubicBezTo>
                    <a:pt x="1730" y="10452"/>
                    <a:pt x="1758" y="10380"/>
                    <a:pt x="1758" y="10306"/>
                  </a:cubicBezTo>
                  <a:cubicBezTo>
                    <a:pt x="1758" y="9088"/>
                    <a:pt x="1874" y="8114"/>
                    <a:pt x="2084" y="7562"/>
                  </a:cubicBezTo>
                  <a:cubicBezTo>
                    <a:pt x="2275" y="7054"/>
                    <a:pt x="2375" y="6518"/>
                    <a:pt x="2375" y="5970"/>
                  </a:cubicBezTo>
                  <a:lnTo>
                    <a:pt x="2375" y="2541"/>
                  </a:lnTo>
                  <a:cubicBezTo>
                    <a:pt x="2375" y="2524"/>
                    <a:pt x="2382" y="2515"/>
                    <a:pt x="2389" y="2509"/>
                  </a:cubicBezTo>
                  <a:cubicBezTo>
                    <a:pt x="2397" y="2502"/>
                    <a:pt x="2405" y="2501"/>
                    <a:pt x="2411" y="2501"/>
                  </a:cubicBezTo>
                  <a:cubicBezTo>
                    <a:pt x="2415" y="2501"/>
                    <a:pt x="2417" y="2501"/>
                    <a:pt x="2419" y="2502"/>
                  </a:cubicBezTo>
                  <a:cubicBezTo>
                    <a:pt x="3214" y="2658"/>
                    <a:pt x="3748" y="3369"/>
                    <a:pt x="3748" y="4271"/>
                  </a:cubicBezTo>
                  <a:lnTo>
                    <a:pt x="3748" y="7481"/>
                  </a:lnTo>
                  <a:cubicBezTo>
                    <a:pt x="3748" y="7650"/>
                    <a:pt x="3886" y="7788"/>
                    <a:pt x="4055" y="7788"/>
                  </a:cubicBezTo>
                  <a:cubicBezTo>
                    <a:pt x="4224" y="7788"/>
                    <a:pt x="4361" y="7650"/>
                    <a:pt x="4361" y="7481"/>
                  </a:cubicBezTo>
                  <a:lnTo>
                    <a:pt x="4361" y="1175"/>
                  </a:lnTo>
                  <a:cubicBezTo>
                    <a:pt x="4361" y="866"/>
                    <a:pt x="4613" y="615"/>
                    <a:pt x="4922" y="615"/>
                  </a:cubicBezTo>
                  <a:lnTo>
                    <a:pt x="6319" y="615"/>
                  </a:lnTo>
                  <a:lnTo>
                    <a:pt x="6319" y="683"/>
                  </a:lnTo>
                  <a:cubicBezTo>
                    <a:pt x="6319" y="1337"/>
                    <a:pt x="6853" y="1871"/>
                    <a:pt x="7508" y="1871"/>
                  </a:cubicBezTo>
                  <a:cubicBezTo>
                    <a:pt x="8163" y="1871"/>
                    <a:pt x="8695" y="1337"/>
                    <a:pt x="8695" y="683"/>
                  </a:cubicBezTo>
                  <a:lnTo>
                    <a:pt x="8695" y="615"/>
                  </a:lnTo>
                  <a:close/>
                  <a:moveTo>
                    <a:pt x="4922" y="0"/>
                  </a:moveTo>
                  <a:cubicBezTo>
                    <a:pt x="4274" y="0"/>
                    <a:pt x="3748" y="529"/>
                    <a:pt x="3748" y="1175"/>
                  </a:cubicBezTo>
                  <a:lnTo>
                    <a:pt x="3748" y="2583"/>
                  </a:lnTo>
                  <a:cubicBezTo>
                    <a:pt x="3437" y="2237"/>
                    <a:pt x="3022" y="1996"/>
                    <a:pt x="2537" y="1898"/>
                  </a:cubicBezTo>
                  <a:cubicBezTo>
                    <a:pt x="2495" y="1890"/>
                    <a:pt x="2454" y="1886"/>
                    <a:pt x="2412" y="1886"/>
                  </a:cubicBezTo>
                  <a:cubicBezTo>
                    <a:pt x="2263" y="1886"/>
                    <a:pt x="2117" y="1938"/>
                    <a:pt x="1999" y="2034"/>
                  </a:cubicBezTo>
                  <a:cubicBezTo>
                    <a:pt x="1846" y="2160"/>
                    <a:pt x="1760" y="2344"/>
                    <a:pt x="1760" y="2541"/>
                  </a:cubicBezTo>
                  <a:lnTo>
                    <a:pt x="1760" y="5970"/>
                  </a:lnTo>
                  <a:cubicBezTo>
                    <a:pt x="1760" y="6444"/>
                    <a:pt x="1675" y="6906"/>
                    <a:pt x="1509" y="7345"/>
                  </a:cubicBezTo>
                  <a:cubicBezTo>
                    <a:pt x="1221" y="8105"/>
                    <a:pt x="1151" y="9288"/>
                    <a:pt x="1145" y="10190"/>
                  </a:cubicBezTo>
                  <a:lnTo>
                    <a:pt x="76" y="11405"/>
                  </a:lnTo>
                  <a:cubicBezTo>
                    <a:pt x="28" y="11460"/>
                    <a:pt x="0" y="11532"/>
                    <a:pt x="0" y="11607"/>
                  </a:cubicBezTo>
                  <a:lnTo>
                    <a:pt x="0" y="15401"/>
                  </a:lnTo>
                  <a:cubicBezTo>
                    <a:pt x="0" y="15570"/>
                    <a:pt x="136" y="15708"/>
                    <a:pt x="306" y="15708"/>
                  </a:cubicBezTo>
                  <a:lnTo>
                    <a:pt x="4057" y="15708"/>
                  </a:lnTo>
                  <a:cubicBezTo>
                    <a:pt x="4147" y="15708"/>
                    <a:pt x="4234" y="15668"/>
                    <a:pt x="4293" y="15598"/>
                  </a:cubicBezTo>
                  <a:lnTo>
                    <a:pt x="5340" y="14354"/>
                  </a:lnTo>
                  <a:cubicBezTo>
                    <a:pt x="5975" y="14308"/>
                    <a:pt x="8616" y="14048"/>
                    <a:pt x="9678" y="12969"/>
                  </a:cubicBezTo>
                  <a:lnTo>
                    <a:pt x="10087" y="12969"/>
                  </a:lnTo>
                  <a:cubicBezTo>
                    <a:pt x="10606" y="12969"/>
                    <a:pt x="11046" y="12633"/>
                    <a:pt x="11202" y="12165"/>
                  </a:cubicBezTo>
                  <a:cubicBezTo>
                    <a:pt x="11344" y="12241"/>
                    <a:pt x="11506" y="12283"/>
                    <a:pt x="11677" y="12283"/>
                  </a:cubicBezTo>
                  <a:lnTo>
                    <a:pt x="11942" y="12283"/>
                  </a:lnTo>
                  <a:cubicBezTo>
                    <a:pt x="12627" y="12283"/>
                    <a:pt x="13183" y="11725"/>
                    <a:pt x="13183" y="11042"/>
                  </a:cubicBezTo>
                  <a:cubicBezTo>
                    <a:pt x="13183" y="10671"/>
                    <a:pt x="13019" y="10336"/>
                    <a:pt x="12757" y="10109"/>
                  </a:cubicBezTo>
                  <a:cubicBezTo>
                    <a:pt x="13019" y="9881"/>
                    <a:pt x="13183" y="9548"/>
                    <a:pt x="13183" y="9174"/>
                  </a:cubicBezTo>
                  <a:cubicBezTo>
                    <a:pt x="13183" y="8802"/>
                    <a:pt x="13019" y="8469"/>
                    <a:pt x="12757" y="8241"/>
                  </a:cubicBezTo>
                  <a:cubicBezTo>
                    <a:pt x="13019" y="8015"/>
                    <a:pt x="13183" y="7680"/>
                    <a:pt x="13183" y="7308"/>
                  </a:cubicBezTo>
                  <a:cubicBezTo>
                    <a:pt x="13183" y="6936"/>
                    <a:pt x="13019" y="6603"/>
                    <a:pt x="12757" y="6375"/>
                  </a:cubicBezTo>
                  <a:cubicBezTo>
                    <a:pt x="13019" y="6146"/>
                    <a:pt x="13183" y="5813"/>
                    <a:pt x="13183" y="5441"/>
                  </a:cubicBezTo>
                  <a:cubicBezTo>
                    <a:pt x="13183" y="4757"/>
                    <a:pt x="12627" y="4201"/>
                    <a:pt x="11942" y="4201"/>
                  </a:cubicBezTo>
                  <a:lnTo>
                    <a:pt x="11677" y="4201"/>
                  </a:lnTo>
                  <a:cubicBezTo>
                    <a:pt x="11530" y="4201"/>
                    <a:pt x="11388" y="4232"/>
                    <a:pt x="11261" y="4289"/>
                  </a:cubicBezTo>
                  <a:lnTo>
                    <a:pt x="11261" y="1175"/>
                  </a:lnTo>
                  <a:cubicBezTo>
                    <a:pt x="11261" y="529"/>
                    <a:pt x="10735" y="0"/>
                    <a:pt x="10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503713" y="3527725"/>
              <a:ext cx="17400" cy="15325"/>
            </a:xfrm>
            <a:custGeom>
              <a:rect b="b" l="l" r="r" t="t"/>
              <a:pathLst>
                <a:path extrusionOk="0" h="613" w="696">
                  <a:moveTo>
                    <a:pt x="346" y="1"/>
                  </a:moveTo>
                  <a:cubicBezTo>
                    <a:pt x="307" y="1"/>
                    <a:pt x="268" y="8"/>
                    <a:pt x="230" y="24"/>
                  </a:cubicBezTo>
                  <a:cubicBezTo>
                    <a:pt x="77" y="88"/>
                    <a:pt x="0" y="271"/>
                    <a:pt x="64" y="423"/>
                  </a:cubicBezTo>
                  <a:cubicBezTo>
                    <a:pt x="113" y="541"/>
                    <a:pt x="231" y="613"/>
                    <a:pt x="352" y="613"/>
                  </a:cubicBezTo>
                  <a:cubicBezTo>
                    <a:pt x="390" y="613"/>
                    <a:pt x="429" y="606"/>
                    <a:pt x="466" y="591"/>
                  </a:cubicBezTo>
                  <a:cubicBezTo>
                    <a:pt x="620" y="526"/>
                    <a:pt x="696" y="344"/>
                    <a:pt x="631" y="190"/>
                  </a:cubicBezTo>
                  <a:cubicBezTo>
                    <a:pt x="584" y="73"/>
                    <a:pt x="4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542388" y="3492225"/>
              <a:ext cx="60225" cy="69650"/>
            </a:xfrm>
            <a:custGeom>
              <a:rect b="b" l="l" r="r" t="t"/>
              <a:pathLst>
                <a:path extrusionOk="0" h="2786" w="2409">
                  <a:moveTo>
                    <a:pt x="1207" y="1083"/>
                  </a:moveTo>
                  <a:lnTo>
                    <a:pt x="1416" y="1639"/>
                  </a:lnTo>
                  <a:lnTo>
                    <a:pt x="995" y="1639"/>
                  </a:lnTo>
                  <a:lnTo>
                    <a:pt x="1207" y="1083"/>
                  </a:lnTo>
                  <a:close/>
                  <a:moveTo>
                    <a:pt x="1208" y="1"/>
                  </a:moveTo>
                  <a:cubicBezTo>
                    <a:pt x="1063" y="1"/>
                    <a:pt x="934" y="87"/>
                    <a:pt x="879" y="222"/>
                  </a:cubicBezTo>
                  <a:cubicBezTo>
                    <a:pt x="879" y="224"/>
                    <a:pt x="877" y="225"/>
                    <a:pt x="877" y="229"/>
                  </a:cubicBezTo>
                  <a:lnTo>
                    <a:pt x="62" y="2370"/>
                  </a:lnTo>
                  <a:cubicBezTo>
                    <a:pt x="1" y="2528"/>
                    <a:pt x="80" y="2705"/>
                    <a:pt x="238" y="2765"/>
                  </a:cubicBezTo>
                  <a:cubicBezTo>
                    <a:pt x="275" y="2779"/>
                    <a:pt x="312" y="2786"/>
                    <a:pt x="348" y="2786"/>
                  </a:cubicBezTo>
                  <a:cubicBezTo>
                    <a:pt x="471" y="2786"/>
                    <a:pt x="587" y="2711"/>
                    <a:pt x="634" y="2589"/>
                  </a:cubicBezTo>
                  <a:lnTo>
                    <a:pt x="761" y="2252"/>
                  </a:lnTo>
                  <a:lnTo>
                    <a:pt x="1648" y="2252"/>
                  </a:lnTo>
                  <a:lnTo>
                    <a:pt x="1775" y="2587"/>
                  </a:lnTo>
                  <a:cubicBezTo>
                    <a:pt x="1821" y="2710"/>
                    <a:pt x="1937" y="2786"/>
                    <a:pt x="2062" y="2786"/>
                  </a:cubicBezTo>
                  <a:cubicBezTo>
                    <a:pt x="2097" y="2786"/>
                    <a:pt x="2134" y="2778"/>
                    <a:pt x="2171" y="2765"/>
                  </a:cubicBezTo>
                  <a:cubicBezTo>
                    <a:pt x="2329" y="2707"/>
                    <a:pt x="2409" y="2528"/>
                    <a:pt x="2350" y="2370"/>
                  </a:cubicBezTo>
                  <a:lnTo>
                    <a:pt x="1542" y="229"/>
                  </a:lnTo>
                  <a:cubicBezTo>
                    <a:pt x="1540" y="227"/>
                    <a:pt x="1540" y="224"/>
                    <a:pt x="1538" y="220"/>
                  </a:cubicBezTo>
                  <a:cubicBezTo>
                    <a:pt x="1483" y="87"/>
                    <a:pt x="1354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538588" y="3375300"/>
              <a:ext cx="67700" cy="66800"/>
            </a:xfrm>
            <a:custGeom>
              <a:rect b="b" l="l" r="r" t="t"/>
              <a:pathLst>
                <a:path extrusionOk="0" h="2672" w="2708">
                  <a:moveTo>
                    <a:pt x="1335" y="616"/>
                  </a:moveTo>
                  <a:cubicBezTo>
                    <a:pt x="1732" y="616"/>
                    <a:pt x="2056" y="938"/>
                    <a:pt x="2056" y="1337"/>
                  </a:cubicBezTo>
                  <a:cubicBezTo>
                    <a:pt x="2056" y="1418"/>
                    <a:pt x="2043" y="1497"/>
                    <a:pt x="2018" y="1569"/>
                  </a:cubicBezTo>
                  <a:lnTo>
                    <a:pt x="1931" y="1483"/>
                  </a:lnTo>
                  <a:cubicBezTo>
                    <a:pt x="1871" y="1423"/>
                    <a:pt x="1793" y="1393"/>
                    <a:pt x="1714" y="1393"/>
                  </a:cubicBezTo>
                  <a:cubicBezTo>
                    <a:pt x="1635" y="1393"/>
                    <a:pt x="1556" y="1423"/>
                    <a:pt x="1497" y="1483"/>
                  </a:cubicBezTo>
                  <a:cubicBezTo>
                    <a:pt x="1377" y="1602"/>
                    <a:pt x="1377" y="1795"/>
                    <a:pt x="1497" y="1915"/>
                  </a:cubicBezTo>
                  <a:lnTo>
                    <a:pt x="1592" y="2011"/>
                  </a:lnTo>
                  <a:cubicBezTo>
                    <a:pt x="1511" y="2042"/>
                    <a:pt x="1425" y="2059"/>
                    <a:pt x="1335" y="2059"/>
                  </a:cubicBezTo>
                  <a:cubicBezTo>
                    <a:pt x="937" y="2059"/>
                    <a:pt x="613" y="1735"/>
                    <a:pt x="613" y="1337"/>
                  </a:cubicBezTo>
                  <a:cubicBezTo>
                    <a:pt x="613" y="940"/>
                    <a:pt x="937" y="616"/>
                    <a:pt x="1335" y="616"/>
                  </a:cubicBezTo>
                  <a:close/>
                  <a:moveTo>
                    <a:pt x="1335" y="1"/>
                  </a:moveTo>
                  <a:cubicBezTo>
                    <a:pt x="598" y="1"/>
                    <a:pt x="0" y="601"/>
                    <a:pt x="0" y="1337"/>
                  </a:cubicBezTo>
                  <a:cubicBezTo>
                    <a:pt x="0" y="2073"/>
                    <a:pt x="598" y="2672"/>
                    <a:pt x="1335" y="2672"/>
                  </a:cubicBezTo>
                  <a:cubicBezTo>
                    <a:pt x="1596" y="2672"/>
                    <a:pt x="1841" y="2596"/>
                    <a:pt x="2047" y="2465"/>
                  </a:cubicBezTo>
                  <a:lnTo>
                    <a:pt x="2154" y="2574"/>
                  </a:lnTo>
                  <a:cubicBezTo>
                    <a:pt x="2214" y="2635"/>
                    <a:pt x="2294" y="2664"/>
                    <a:pt x="2371" y="2664"/>
                  </a:cubicBezTo>
                  <a:cubicBezTo>
                    <a:pt x="2450" y="2664"/>
                    <a:pt x="2529" y="2635"/>
                    <a:pt x="2588" y="2574"/>
                  </a:cubicBezTo>
                  <a:cubicBezTo>
                    <a:pt x="2708" y="2454"/>
                    <a:pt x="2708" y="2259"/>
                    <a:pt x="2588" y="2140"/>
                  </a:cubicBezTo>
                  <a:lnTo>
                    <a:pt x="2478" y="2029"/>
                  </a:lnTo>
                  <a:cubicBezTo>
                    <a:pt x="2599" y="1827"/>
                    <a:pt x="2671" y="1589"/>
                    <a:pt x="2671" y="1337"/>
                  </a:cubicBezTo>
                  <a:cubicBezTo>
                    <a:pt x="2671" y="601"/>
                    <a:pt x="2071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618413" y="34176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8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5542713" y="34598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7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7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618413" y="35342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7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7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542713" y="35764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8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0" name="Google Shape;410;p30"/>
          <p:cNvCxnSpPr>
            <a:stCxn id="395" idx="0"/>
            <a:endCxn id="399" idx="1"/>
          </p:cNvCxnSpPr>
          <p:nvPr/>
        </p:nvCxnSpPr>
        <p:spPr>
          <a:xfrm rot="-5400000">
            <a:off x="3096275" y="994100"/>
            <a:ext cx="485100" cy="17940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0"/>
          <p:cNvCxnSpPr>
            <a:stCxn id="399" idx="3"/>
            <a:endCxn id="398" idx="0"/>
          </p:cNvCxnSpPr>
          <p:nvPr/>
        </p:nvCxnSpPr>
        <p:spPr>
          <a:xfrm>
            <a:off x="4900738" y="1648688"/>
            <a:ext cx="1794000" cy="4851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Professora </a:t>
            </a:r>
            <a:r>
              <a:rPr lang="en"/>
              <a:t>Daniele Junior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076750" y="1348950"/>
            <a:ext cx="3978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Engenheira Elétrica com Ênfase em Computação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Tecnica em Mecatronica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20 anos de experiência com programação, já programei de tudo e ainda tenho coisa pra aprender, leiam mais sobre mim na Forbes</a:t>
            </a:r>
            <a:endParaRPr sz="1800"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476600" y="576750"/>
            <a:ext cx="13653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Mãe de 7 pets</a:t>
            </a:r>
            <a:endParaRPr b="1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Lizze</a:t>
            </a:r>
            <a:r>
              <a:rPr lang="en"/>
              <a:t>🐱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Ariel</a:t>
            </a:r>
            <a:r>
              <a:rPr lang="en"/>
              <a:t>🐱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Amarelo</a:t>
            </a:r>
            <a:r>
              <a:rPr lang="en"/>
              <a:t>🐱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Salem</a:t>
            </a:r>
            <a:r>
              <a:rPr lang="en"/>
              <a:t>🐱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Bigby</a:t>
            </a:r>
            <a:r>
              <a:rPr lang="en"/>
              <a:t>🐶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Luciy</a:t>
            </a:r>
            <a:r>
              <a:rPr lang="en"/>
              <a:t>🐶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Mel</a:t>
            </a:r>
            <a:r>
              <a:rPr lang="en"/>
              <a:t>🐶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10227" y="1348950"/>
            <a:ext cx="2316900" cy="31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22666" r="6391" t="0"/>
          <a:stretch/>
        </p:blipFill>
        <p:spPr>
          <a:xfrm>
            <a:off x="410225" y="1348950"/>
            <a:ext cx="2316902" cy="31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050" y="3286575"/>
            <a:ext cx="1540174" cy="15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vamos ver hoje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713218" y="3031263"/>
            <a:ext cx="2362207" cy="1786512"/>
            <a:chOff x="571493" y="2726463"/>
            <a:chExt cx="2362207" cy="1786512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723900" y="3940275"/>
              <a:ext cx="22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23900" y="3315375"/>
              <a:ext cx="2209800" cy="558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Revisão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71493" y="272646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01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3385555" y="2312388"/>
            <a:ext cx="2362207" cy="1786512"/>
            <a:chOff x="3314693" y="1288713"/>
            <a:chExt cx="2362207" cy="1786512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3467100" y="2502525"/>
              <a:ext cx="22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467100" y="1877625"/>
              <a:ext cx="2209800" cy="5589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Quartis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14693" y="128871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2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6057893" y="1593513"/>
            <a:ext cx="2362207" cy="1786512"/>
            <a:chOff x="6057893" y="1288713"/>
            <a:chExt cx="2362207" cy="1786512"/>
          </a:xfrm>
        </p:grpSpPr>
        <p:sp>
          <p:nvSpPr>
            <p:cNvPr id="119" name="Google Shape;119;p15"/>
            <p:cNvSpPr txBox="1"/>
            <p:nvPr/>
          </p:nvSpPr>
          <p:spPr>
            <a:xfrm>
              <a:off x="6210300" y="2502525"/>
              <a:ext cx="22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210300" y="1877625"/>
              <a:ext cx="2209800" cy="558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Teste de Hipótese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 </a:t>
              </a:r>
              <a:endParaRPr b="1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057893" y="128871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3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cxnSp>
        <p:nvCxnSpPr>
          <p:cNvPr id="122" name="Google Shape;122;p15"/>
          <p:cNvCxnSpPr>
            <a:stCxn id="113" idx="3"/>
            <a:endCxn id="117" idx="1"/>
          </p:cNvCxnSpPr>
          <p:nvPr/>
        </p:nvCxnSpPr>
        <p:spPr>
          <a:xfrm flipH="1" rot="10800000">
            <a:off x="1378018" y="2645013"/>
            <a:ext cx="2007600" cy="7188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7" idx="3"/>
            <a:endCxn id="121" idx="1"/>
          </p:cNvCxnSpPr>
          <p:nvPr/>
        </p:nvCxnSpPr>
        <p:spPr>
          <a:xfrm flipH="1" rot="10800000">
            <a:off x="4050355" y="1926138"/>
            <a:ext cx="2007600" cy="7188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da parte 1</a:t>
            </a:r>
            <a:endParaRPr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720000" y="14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{92BC29DC-F111-4B74-B692-CD9603FF6596}</a:tableStyleId>
              </a:tblPr>
              <a:tblGrid>
                <a:gridCol w="643075"/>
                <a:gridCol w="3024300"/>
                <a:gridCol w="4036625"/>
              </a:tblGrid>
              <a:tr h="511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Estatistica descritiva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01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Média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Valor médio de um conjunto de dados.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02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Mediana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Valor central de um conjunto de dados ordenado.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03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Moda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Valor mais frequente em um conjunto de dados.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04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Desvio Padrão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Medida de dispersão, mostrando o quão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espalhados os dados estão em torno da média.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85175" y="3246519"/>
            <a:ext cx="7656900" cy="396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685175" y="3246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622950" y="1500681"/>
            <a:ext cx="78981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/>
              <a:t>Os quartis são uma ferramenta estatística fundamental que divide um conjunto de dados ordenado em quatro partes iguais. Eles fornecem informações importantes sobre a distribuição dos dados, mostrando onde estão os 25%, 50% e 75% dos valores.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85075" y="2062544"/>
            <a:ext cx="7656900" cy="39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685075" y="2062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8"/>
          <p:cNvSpPr txBox="1"/>
          <p:nvPr/>
        </p:nvSpPr>
        <p:spPr>
          <a:xfrm>
            <a:off x="685125" y="1515669"/>
            <a:ext cx="7656900" cy="396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685125" y="1515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18"/>
          <p:cNvSpPr txBox="1"/>
          <p:nvPr/>
        </p:nvSpPr>
        <p:spPr>
          <a:xfrm>
            <a:off x="685025" y="2615700"/>
            <a:ext cx="3445800" cy="39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130725" y="2615700"/>
            <a:ext cx="765900" cy="396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896425" y="2615700"/>
            <a:ext cx="3445800" cy="39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50" name="Google Shape;150;p18"/>
          <p:cNvGraphicFramePr/>
          <p:nvPr/>
        </p:nvGraphicFramePr>
        <p:xfrm>
          <a:off x="685175" y="2615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8"/>
          <p:cNvSpPr txBox="1"/>
          <p:nvPr/>
        </p:nvSpPr>
        <p:spPr>
          <a:xfrm>
            <a:off x="684925" y="3168850"/>
            <a:ext cx="3445800" cy="39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896325" y="3168850"/>
            <a:ext cx="3445800" cy="39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685075" y="3168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18"/>
          <p:cNvGraphicFramePr/>
          <p:nvPr/>
        </p:nvGraphicFramePr>
        <p:xfrm>
          <a:off x="4896500" y="3168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8"/>
          <p:cNvSpPr txBox="1"/>
          <p:nvPr/>
        </p:nvSpPr>
        <p:spPr>
          <a:xfrm>
            <a:off x="685025" y="3722000"/>
            <a:ext cx="1531500" cy="39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216475" y="3722000"/>
            <a:ext cx="382800" cy="396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599275" y="3722000"/>
            <a:ext cx="1531500" cy="39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685100" y="3722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4896350" y="3722000"/>
            <a:ext cx="1531500" cy="39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427800" y="3722000"/>
            <a:ext cx="382800" cy="396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810600" y="3722000"/>
            <a:ext cx="1531500" cy="39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4896375" y="3722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{D5211E09-F462-414A-B186-50C3C81393E8}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18"/>
          <p:cNvSpPr txBox="1"/>
          <p:nvPr/>
        </p:nvSpPr>
        <p:spPr>
          <a:xfrm>
            <a:off x="2216575" y="4188600"/>
            <a:ext cx="4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Q1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264075" y="3103350"/>
            <a:ext cx="5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Q2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331050" y="4188600"/>
            <a:ext cx="5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Q3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Quartis</a:t>
            </a:r>
            <a:endParaRPr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720000" y="14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{92BC29DC-F111-4B74-B692-CD9603FF6596}</a:tableStyleId>
              </a:tblPr>
              <a:tblGrid>
                <a:gridCol w="736325"/>
                <a:gridCol w="2931050"/>
                <a:gridCol w="4036625"/>
              </a:tblGrid>
              <a:tr h="511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Quartis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Min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Valor Mínimo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</a:t>
                      </a:r>
                      <a:endParaRPr b="1" sz="17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Q1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25%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6</a:t>
                      </a:r>
                      <a:endParaRPr b="1" sz="17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Q2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Mediana - 50%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9</a:t>
                      </a:r>
                      <a:endParaRPr b="1" sz="17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Q3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75%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15</a:t>
                      </a:r>
                      <a:endParaRPr b="1" sz="1700"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Max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Valor Máximo</a:t>
                      </a:r>
                      <a:endParaRPr b="1" sz="20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20</a:t>
                      </a:r>
                      <a:endParaRPr b="1" sz="1700">
                        <a:solidFill>
                          <a:schemeClr val="dk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Quartis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542950" y="2284250"/>
            <a:ext cx="1631700" cy="6603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 flipH="1">
            <a:off x="2564050" y="2614400"/>
            <a:ext cx="9789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5174650" y="2628350"/>
            <a:ext cx="1033200" cy="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4187875" y="2284250"/>
            <a:ext cx="0" cy="66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 txBox="1"/>
          <p:nvPr/>
        </p:nvSpPr>
        <p:spPr>
          <a:xfrm>
            <a:off x="2357425" y="211915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Min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461400" y="2741450"/>
            <a:ext cx="35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5804150" y="217235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Max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050425" y="263405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Q1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174650" y="263405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Q3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895775" y="294455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rPr>
              <a:t>Q2</a:t>
            </a:r>
            <a:endParaRPr b="1"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313075" y="1876025"/>
            <a:ext cx="35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973675" y="1876025"/>
            <a:ext cx="35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9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906238" y="1876025"/>
            <a:ext cx="35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15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101175" y="2799400"/>
            <a:ext cx="35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20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6498611" y="2670775"/>
            <a:ext cx="1925400" cy="1839233"/>
            <a:chOff x="6498611" y="2670775"/>
            <a:chExt cx="1925400" cy="1839233"/>
          </a:xfrm>
        </p:grpSpPr>
        <p:sp>
          <p:nvSpPr>
            <p:cNvPr id="197" name="Google Shape;197;p21"/>
            <p:cNvSpPr/>
            <p:nvPr/>
          </p:nvSpPr>
          <p:spPr>
            <a:xfrm>
              <a:off x="6604584" y="2670775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3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grpSp>
          <p:nvGrpSpPr>
            <p:cNvPr id="198" name="Google Shape;198;p21"/>
            <p:cNvGrpSpPr/>
            <p:nvPr/>
          </p:nvGrpSpPr>
          <p:grpSpPr>
            <a:xfrm>
              <a:off x="6498611" y="3412084"/>
              <a:ext cx="1925400" cy="1097925"/>
              <a:chOff x="6498611" y="3412084"/>
              <a:chExt cx="1925400" cy="1097925"/>
            </a:xfrm>
          </p:grpSpPr>
          <p:sp>
            <p:nvSpPr>
              <p:cNvPr id="199" name="Google Shape;199;p21"/>
              <p:cNvSpPr txBox="1"/>
              <p:nvPr/>
            </p:nvSpPr>
            <p:spPr>
              <a:xfrm>
                <a:off x="6498611" y="3412084"/>
                <a:ext cx="1925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solidFill>
                      <a:schemeClr val="dk1"/>
                    </a:solidFill>
                    <a:latin typeface="Fredoka"/>
                    <a:ea typeface="Fredoka"/>
                    <a:cs typeface="Fredoka"/>
                    <a:sym typeface="Fredoka"/>
                  </a:rPr>
                  <a:t>Analisar os dados</a:t>
                </a:r>
                <a:endParaRPr b="1" sz="17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endParaRPr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>
                <a:off x="6498611" y="3727909"/>
                <a:ext cx="1925400" cy="7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Analisamos os dados para verificar as nossas </a:t>
                </a:r>
                <a:r>
                  <a:rPr lang="en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hipóteses</a:t>
                </a:r>
                <a:endParaRPr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  <p:grpSp>
        <p:nvGrpSpPr>
          <p:cNvPr id="201" name="Google Shape;201;p21"/>
          <p:cNvGrpSpPr/>
          <p:nvPr/>
        </p:nvGrpSpPr>
        <p:grpSpPr>
          <a:xfrm>
            <a:off x="615429" y="2670763"/>
            <a:ext cx="2023200" cy="1839246"/>
            <a:chOff x="615429" y="2670763"/>
            <a:chExt cx="2023200" cy="1839246"/>
          </a:xfrm>
        </p:grpSpPr>
        <p:sp>
          <p:nvSpPr>
            <p:cNvPr id="202" name="Google Shape;202;p21"/>
            <p:cNvSpPr/>
            <p:nvPr/>
          </p:nvSpPr>
          <p:spPr>
            <a:xfrm>
              <a:off x="830218" y="2670763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01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grpSp>
          <p:nvGrpSpPr>
            <p:cNvPr id="203" name="Google Shape;203;p21"/>
            <p:cNvGrpSpPr/>
            <p:nvPr/>
          </p:nvGrpSpPr>
          <p:grpSpPr>
            <a:xfrm>
              <a:off x="615429" y="3412084"/>
              <a:ext cx="2023200" cy="1097925"/>
              <a:chOff x="615429" y="3412084"/>
              <a:chExt cx="2023200" cy="1097925"/>
            </a:xfrm>
          </p:grpSpPr>
          <p:sp>
            <p:nvSpPr>
              <p:cNvPr id="204" name="Google Shape;204;p21"/>
              <p:cNvSpPr txBox="1"/>
              <p:nvPr/>
            </p:nvSpPr>
            <p:spPr>
              <a:xfrm>
                <a:off x="713229" y="3412084"/>
                <a:ext cx="1925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Fredoka"/>
                    <a:ea typeface="Fredoka"/>
                    <a:cs typeface="Fredoka"/>
                    <a:sym typeface="Fredoka"/>
                  </a:rPr>
                  <a:t>Definir uma pergunta</a:t>
                </a:r>
                <a:endParaRPr b="1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endParaRPr>
              </a:p>
            </p:txBody>
          </p:sp>
          <p:sp>
            <p:nvSpPr>
              <p:cNvPr id="205" name="Google Shape;205;p21"/>
              <p:cNvSpPr txBox="1"/>
              <p:nvPr/>
            </p:nvSpPr>
            <p:spPr>
              <a:xfrm>
                <a:off x="615429" y="3727909"/>
                <a:ext cx="1925400" cy="7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A idéia que vamos investigar</a:t>
                </a:r>
                <a:endParaRPr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  <p:grpSp>
        <p:nvGrpSpPr>
          <p:cNvPr id="206" name="Google Shape;206;p21"/>
          <p:cNvGrpSpPr/>
          <p:nvPr/>
        </p:nvGrpSpPr>
        <p:grpSpPr>
          <a:xfrm>
            <a:off x="3605913" y="2670775"/>
            <a:ext cx="1925400" cy="1839225"/>
            <a:chOff x="3605913" y="2670775"/>
            <a:chExt cx="1925400" cy="1839225"/>
          </a:xfrm>
        </p:grpSpPr>
        <p:grpSp>
          <p:nvGrpSpPr>
            <p:cNvPr id="207" name="Google Shape;207;p21"/>
            <p:cNvGrpSpPr/>
            <p:nvPr/>
          </p:nvGrpSpPr>
          <p:grpSpPr>
            <a:xfrm>
              <a:off x="3605913" y="3412075"/>
              <a:ext cx="1925400" cy="1097925"/>
              <a:chOff x="713225" y="1427675"/>
              <a:chExt cx="1925400" cy="1097925"/>
            </a:xfrm>
          </p:grpSpPr>
          <p:sp>
            <p:nvSpPr>
              <p:cNvPr id="208" name="Google Shape;208;p21"/>
              <p:cNvSpPr txBox="1"/>
              <p:nvPr/>
            </p:nvSpPr>
            <p:spPr>
              <a:xfrm>
                <a:off x="713225" y="1427675"/>
                <a:ext cx="1925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dk1"/>
                    </a:solidFill>
                    <a:latin typeface="Fredoka"/>
                    <a:ea typeface="Fredoka"/>
                    <a:cs typeface="Fredoka"/>
                    <a:sym typeface="Fredoka"/>
                  </a:rPr>
                  <a:t>Formular hipóteses</a:t>
                </a:r>
                <a:endParaRPr b="1" sz="15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endParaRPr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>
                <a:off x="713225" y="1743500"/>
                <a:ext cx="1925400" cy="7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Montar o H0 e H1, sendo que o H0 é sempre uma </a:t>
                </a:r>
                <a:r>
                  <a:rPr lang="en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igualdade</a:t>
                </a:r>
                <a:endParaRPr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10" name="Google Shape;210;p21"/>
            <p:cNvSpPr/>
            <p:nvPr/>
          </p:nvSpPr>
          <p:spPr>
            <a:xfrm>
              <a:off x="3708888" y="2670775"/>
              <a:ext cx="664800" cy="665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redoka"/>
                  <a:ea typeface="Fredoka"/>
                  <a:cs typeface="Fredoka"/>
                  <a:sym typeface="Fredoka"/>
                </a:rPr>
                <a:t>2</a:t>
              </a:r>
              <a:endParaRPr sz="2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211" name="Google Shape;211;p21"/>
          <p:cNvSpPr/>
          <p:nvPr/>
        </p:nvSpPr>
        <p:spPr>
          <a:xfrm>
            <a:off x="1876013" y="1624663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4754700" y="1624663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7633375" y="1624663"/>
            <a:ext cx="664800" cy="66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cxnSp>
        <p:nvCxnSpPr>
          <p:cNvPr id="214" name="Google Shape;214;p21"/>
          <p:cNvCxnSpPr>
            <a:stCxn id="197" idx="3"/>
            <a:endCxn id="213" idx="2"/>
          </p:cNvCxnSpPr>
          <p:nvPr/>
        </p:nvCxnSpPr>
        <p:spPr>
          <a:xfrm flipH="1" rot="10800000">
            <a:off x="7269384" y="2289625"/>
            <a:ext cx="696300" cy="7137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>
            <a:stCxn id="210" idx="3"/>
            <a:endCxn id="212" idx="2"/>
          </p:cNvCxnSpPr>
          <p:nvPr/>
        </p:nvCxnSpPr>
        <p:spPr>
          <a:xfrm flipH="1" rot="10800000">
            <a:off x="4373688" y="2289625"/>
            <a:ext cx="713400" cy="7137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>
            <a:stCxn id="202" idx="3"/>
            <a:endCxn id="211" idx="2"/>
          </p:cNvCxnSpPr>
          <p:nvPr/>
        </p:nvCxnSpPr>
        <p:spPr>
          <a:xfrm flipH="1" rot="10800000">
            <a:off x="1495018" y="2289913"/>
            <a:ext cx="713400" cy="713400"/>
          </a:xfrm>
          <a:prstGeom prst="bentConnector2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>
            <a:stCxn id="211" idx="3"/>
            <a:endCxn id="212" idx="1"/>
          </p:cNvCxnSpPr>
          <p:nvPr/>
        </p:nvCxnSpPr>
        <p:spPr>
          <a:xfrm>
            <a:off x="2540813" y="1957213"/>
            <a:ext cx="2214000" cy="0"/>
          </a:xfrm>
          <a:prstGeom prst="straightConnector1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2" idx="3"/>
            <a:endCxn id="213" idx="1"/>
          </p:cNvCxnSpPr>
          <p:nvPr/>
        </p:nvCxnSpPr>
        <p:spPr>
          <a:xfrm>
            <a:off x="5419500" y="1957213"/>
            <a:ext cx="2214000" cy="0"/>
          </a:xfrm>
          <a:prstGeom prst="straightConnector1">
            <a:avLst/>
          </a:prstGeom>
          <a:noFill/>
          <a:ln cap="flat" cmpd="sng" w="19050">
            <a:solidFill>
              <a:srgbClr val="15151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1"/>
          <p:cNvSpPr/>
          <p:nvPr/>
        </p:nvSpPr>
        <p:spPr>
          <a:xfrm>
            <a:off x="1956725" y="1992825"/>
            <a:ext cx="251700" cy="25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2058688" y="1760900"/>
            <a:ext cx="299450" cy="392650"/>
            <a:chOff x="2814138" y="1344475"/>
            <a:chExt cx="299450" cy="392650"/>
          </a:xfrm>
        </p:grpSpPr>
        <p:sp>
          <p:nvSpPr>
            <p:cNvPr id="221" name="Google Shape;221;p21"/>
            <p:cNvSpPr/>
            <p:nvPr/>
          </p:nvSpPr>
          <p:spPr>
            <a:xfrm>
              <a:off x="2897063" y="1408025"/>
              <a:ext cx="173500" cy="173500"/>
            </a:xfrm>
            <a:custGeom>
              <a:rect b="b" l="l" r="r" t="t"/>
              <a:pathLst>
                <a:path extrusionOk="0" h="6940" w="6940">
                  <a:moveTo>
                    <a:pt x="3470" y="613"/>
                  </a:moveTo>
                  <a:cubicBezTo>
                    <a:pt x="5044" y="613"/>
                    <a:pt x="6325" y="1894"/>
                    <a:pt x="6325" y="3470"/>
                  </a:cubicBezTo>
                  <a:cubicBezTo>
                    <a:pt x="6325" y="5043"/>
                    <a:pt x="5044" y="6324"/>
                    <a:pt x="3470" y="6324"/>
                  </a:cubicBezTo>
                  <a:cubicBezTo>
                    <a:pt x="1895" y="6324"/>
                    <a:pt x="614" y="5043"/>
                    <a:pt x="614" y="3470"/>
                  </a:cubicBezTo>
                  <a:cubicBezTo>
                    <a:pt x="614" y="1894"/>
                    <a:pt x="1895" y="613"/>
                    <a:pt x="3470" y="613"/>
                  </a:cubicBezTo>
                  <a:close/>
                  <a:moveTo>
                    <a:pt x="3470" y="0"/>
                  </a:moveTo>
                  <a:cubicBezTo>
                    <a:pt x="1558" y="0"/>
                    <a:pt x="1" y="1555"/>
                    <a:pt x="1" y="3470"/>
                  </a:cubicBezTo>
                  <a:cubicBezTo>
                    <a:pt x="1" y="5382"/>
                    <a:pt x="1558" y="6939"/>
                    <a:pt x="3470" y="6939"/>
                  </a:cubicBezTo>
                  <a:cubicBezTo>
                    <a:pt x="5383" y="6939"/>
                    <a:pt x="6940" y="5382"/>
                    <a:pt x="6940" y="3470"/>
                  </a:cubicBezTo>
                  <a:cubicBezTo>
                    <a:pt x="6940" y="1555"/>
                    <a:pt x="5383" y="0"/>
                    <a:pt x="3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947588" y="1451775"/>
              <a:ext cx="77850" cy="85975"/>
            </a:xfrm>
            <a:custGeom>
              <a:rect b="b" l="l" r="r" t="t"/>
              <a:pathLst>
                <a:path extrusionOk="0" h="3439" w="3114">
                  <a:moveTo>
                    <a:pt x="614" y="698"/>
                  </a:moveTo>
                  <a:lnTo>
                    <a:pt x="2384" y="1720"/>
                  </a:lnTo>
                  <a:lnTo>
                    <a:pt x="614" y="2741"/>
                  </a:lnTo>
                  <a:lnTo>
                    <a:pt x="614" y="698"/>
                  </a:lnTo>
                  <a:close/>
                  <a:moveTo>
                    <a:pt x="499" y="0"/>
                  </a:moveTo>
                  <a:cubicBezTo>
                    <a:pt x="413" y="0"/>
                    <a:pt x="326" y="23"/>
                    <a:pt x="249" y="67"/>
                  </a:cubicBezTo>
                  <a:cubicBezTo>
                    <a:pt x="96" y="155"/>
                    <a:pt x="1" y="321"/>
                    <a:pt x="1" y="497"/>
                  </a:cubicBezTo>
                  <a:lnTo>
                    <a:pt x="1" y="2940"/>
                  </a:lnTo>
                  <a:cubicBezTo>
                    <a:pt x="1" y="3118"/>
                    <a:pt x="96" y="3284"/>
                    <a:pt x="249" y="3373"/>
                  </a:cubicBezTo>
                  <a:cubicBezTo>
                    <a:pt x="326" y="3417"/>
                    <a:pt x="413" y="3439"/>
                    <a:pt x="499" y="3439"/>
                  </a:cubicBezTo>
                  <a:cubicBezTo>
                    <a:pt x="586" y="3439"/>
                    <a:pt x="672" y="3417"/>
                    <a:pt x="748" y="3373"/>
                  </a:cubicBezTo>
                  <a:lnTo>
                    <a:pt x="2863" y="2150"/>
                  </a:lnTo>
                  <a:cubicBezTo>
                    <a:pt x="3017" y="2062"/>
                    <a:pt x="3113" y="1896"/>
                    <a:pt x="3113" y="1720"/>
                  </a:cubicBezTo>
                  <a:cubicBezTo>
                    <a:pt x="3113" y="1541"/>
                    <a:pt x="3017" y="1375"/>
                    <a:pt x="2863" y="1287"/>
                  </a:cubicBezTo>
                  <a:lnTo>
                    <a:pt x="748" y="67"/>
                  </a:lnTo>
                  <a:cubicBezTo>
                    <a:pt x="672" y="23"/>
                    <a:pt x="586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814138" y="1344475"/>
              <a:ext cx="298625" cy="392650"/>
            </a:xfrm>
            <a:custGeom>
              <a:rect b="b" l="l" r="r" t="t"/>
              <a:pathLst>
                <a:path extrusionOk="0" h="15706" w="11945">
                  <a:moveTo>
                    <a:pt x="1507" y="613"/>
                  </a:moveTo>
                  <a:lnTo>
                    <a:pt x="1507" y="11491"/>
                  </a:lnTo>
                  <a:cubicBezTo>
                    <a:pt x="1186" y="11491"/>
                    <a:pt x="877" y="11574"/>
                    <a:pt x="616" y="11762"/>
                  </a:cubicBezTo>
                  <a:lnTo>
                    <a:pt x="616" y="1460"/>
                  </a:lnTo>
                  <a:cubicBezTo>
                    <a:pt x="616" y="992"/>
                    <a:pt x="995" y="613"/>
                    <a:pt x="1462" y="613"/>
                  </a:cubicBezTo>
                  <a:close/>
                  <a:moveTo>
                    <a:pt x="11332" y="12104"/>
                  </a:moveTo>
                  <a:lnTo>
                    <a:pt x="11332" y="13799"/>
                  </a:lnTo>
                  <a:lnTo>
                    <a:pt x="4100" y="13799"/>
                  </a:lnTo>
                  <a:lnTo>
                    <a:pt x="4100" y="13221"/>
                  </a:lnTo>
                  <a:cubicBezTo>
                    <a:pt x="4100" y="13054"/>
                    <a:pt x="3960" y="12914"/>
                    <a:pt x="3793" y="12914"/>
                  </a:cubicBezTo>
                  <a:lnTo>
                    <a:pt x="1812" y="12914"/>
                  </a:lnTo>
                  <a:cubicBezTo>
                    <a:pt x="1646" y="12914"/>
                    <a:pt x="1507" y="13054"/>
                    <a:pt x="1507" y="13221"/>
                  </a:cubicBezTo>
                  <a:lnTo>
                    <a:pt x="1507" y="13797"/>
                  </a:lnTo>
                  <a:lnTo>
                    <a:pt x="1462" y="13797"/>
                  </a:lnTo>
                  <a:cubicBezTo>
                    <a:pt x="995" y="13797"/>
                    <a:pt x="616" y="13418"/>
                    <a:pt x="616" y="12951"/>
                  </a:cubicBezTo>
                  <a:cubicBezTo>
                    <a:pt x="616" y="12491"/>
                    <a:pt x="1000" y="12104"/>
                    <a:pt x="1462" y="12104"/>
                  </a:cubicBezTo>
                  <a:close/>
                  <a:moveTo>
                    <a:pt x="3485" y="13529"/>
                  </a:moveTo>
                  <a:lnTo>
                    <a:pt x="3485" y="14729"/>
                  </a:lnTo>
                  <a:lnTo>
                    <a:pt x="3003" y="14311"/>
                  </a:lnTo>
                  <a:cubicBezTo>
                    <a:pt x="2947" y="14261"/>
                    <a:pt x="2875" y="14236"/>
                    <a:pt x="2803" y="14236"/>
                  </a:cubicBezTo>
                  <a:cubicBezTo>
                    <a:pt x="2731" y="14236"/>
                    <a:pt x="2659" y="14261"/>
                    <a:pt x="2602" y="14311"/>
                  </a:cubicBezTo>
                  <a:lnTo>
                    <a:pt x="2119" y="14729"/>
                  </a:lnTo>
                  <a:lnTo>
                    <a:pt x="2119" y="13529"/>
                  </a:lnTo>
                  <a:close/>
                  <a:moveTo>
                    <a:pt x="1462" y="0"/>
                  </a:moveTo>
                  <a:cubicBezTo>
                    <a:pt x="656" y="0"/>
                    <a:pt x="1" y="655"/>
                    <a:pt x="1" y="1460"/>
                  </a:cubicBezTo>
                  <a:lnTo>
                    <a:pt x="1" y="12951"/>
                  </a:lnTo>
                  <a:cubicBezTo>
                    <a:pt x="1" y="13757"/>
                    <a:pt x="656" y="14412"/>
                    <a:pt x="1462" y="14412"/>
                  </a:cubicBezTo>
                  <a:lnTo>
                    <a:pt x="1507" y="14412"/>
                  </a:lnTo>
                  <a:lnTo>
                    <a:pt x="1507" y="15401"/>
                  </a:lnTo>
                  <a:cubicBezTo>
                    <a:pt x="1507" y="15581"/>
                    <a:pt x="1660" y="15706"/>
                    <a:pt x="1819" y="15706"/>
                  </a:cubicBezTo>
                  <a:cubicBezTo>
                    <a:pt x="1887" y="15706"/>
                    <a:pt x="1956" y="15683"/>
                    <a:pt x="2015" y="15633"/>
                  </a:cubicBezTo>
                  <a:lnTo>
                    <a:pt x="2802" y="14950"/>
                  </a:lnTo>
                  <a:lnTo>
                    <a:pt x="3592" y="15633"/>
                  </a:lnTo>
                  <a:cubicBezTo>
                    <a:pt x="3650" y="15683"/>
                    <a:pt x="3719" y="15706"/>
                    <a:pt x="3787" y="15706"/>
                  </a:cubicBezTo>
                  <a:cubicBezTo>
                    <a:pt x="3946" y="15706"/>
                    <a:pt x="4100" y="15581"/>
                    <a:pt x="4100" y="15401"/>
                  </a:cubicBezTo>
                  <a:lnTo>
                    <a:pt x="4100" y="14412"/>
                  </a:lnTo>
                  <a:lnTo>
                    <a:pt x="11637" y="14412"/>
                  </a:lnTo>
                  <a:cubicBezTo>
                    <a:pt x="11807" y="14412"/>
                    <a:pt x="11945" y="14274"/>
                    <a:pt x="11945" y="14105"/>
                  </a:cubicBezTo>
                  <a:lnTo>
                    <a:pt x="11945" y="7528"/>
                  </a:lnTo>
                  <a:cubicBezTo>
                    <a:pt x="11945" y="7359"/>
                    <a:pt x="11807" y="7221"/>
                    <a:pt x="11637" y="7221"/>
                  </a:cubicBezTo>
                  <a:cubicBezTo>
                    <a:pt x="11468" y="7221"/>
                    <a:pt x="11332" y="7359"/>
                    <a:pt x="11332" y="7528"/>
                  </a:cubicBezTo>
                  <a:lnTo>
                    <a:pt x="11332" y="11491"/>
                  </a:lnTo>
                  <a:lnTo>
                    <a:pt x="2119" y="11491"/>
                  </a:lnTo>
                  <a:lnTo>
                    <a:pt x="2119" y="613"/>
                  </a:lnTo>
                  <a:lnTo>
                    <a:pt x="11332" y="613"/>
                  </a:lnTo>
                  <a:lnTo>
                    <a:pt x="11332" y="4766"/>
                  </a:lnTo>
                  <a:cubicBezTo>
                    <a:pt x="11332" y="4935"/>
                    <a:pt x="11468" y="5073"/>
                    <a:pt x="11637" y="5073"/>
                  </a:cubicBezTo>
                  <a:cubicBezTo>
                    <a:pt x="11807" y="5073"/>
                    <a:pt x="11945" y="4935"/>
                    <a:pt x="11945" y="4766"/>
                  </a:cubicBezTo>
                  <a:lnTo>
                    <a:pt x="11945" y="306"/>
                  </a:lnTo>
                  <a:cubicBezTo>
                    <a:pt x="11945" y="136"/>
                    <a:pt x="11807" y="0"/>
                    <a:pt x="1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096263" y="1490550"/>
              <a:ext cx="17325" cy="15350"/>
            </a:xfrm>
            <a:custGeom>
              <a:rect b="b" l="l" r="r" t="t"/>
              <a:pathLst>
                <a:path extrusionOk="0" h="614" w="693">
                  <a:moveTo>
                    <a:pt x="351" y="0"/>
                  </a:moveTo>
                  <a:cubicBezTo>
                    <a:pt x="344" y="0"/>
                    <a:pt x="337" y="1"/>
                    <a:pt x="330" y="1"/>
                  </a:cubicBezTo>
                  <a:cubicBezTo>
                    <a:pt x="203" y="12"/>
                    <a:pt x="91" y="102"/>
                    <a:pt x="58" y="226"/>
                  </a:cubicBezTo>
                  <a:cubicBezTo>
                    <a:pt x="0" y="432"/>
                    <a:pt x="171" y="613"/>
                    <a:pt x="359" y="613"/>
                  </a:cubicBezTo>
                  <a:cubicBezTo>
                    <a:pt x="412" y="613"/>
                    <a:pt x="467" y="599"/>
                    <a:pt x="518" y="566"/>
                  </a:cubicBezTo>
                  <a:cubicBezTo>
                    <a:pt x="641" y="487"/>
                    <a:pt x="693" y="325"/>
                    <a:pt x="636" y="191"/>
                  </a:cubicBezTo>
                  <a:cubicBezTo>
                    <a:pt x="589" y="76"/>
                    <a:pt x="474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1"/>
          <p:cNvSpPr/>
          <p:nvPr/>
        </p:nvSpPr>
        <p:spPr>
          <a:xfrm>
            <a:off x="5064001" y="1793450"/>
            <a:ext cx="251700" cy="25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4915888" y="1760888"/>
            <a:ext cx="342525" cy="392675"/>
            <a:chOff x="4759538" y="3923675"/>
            <a:chExt cx="342525" cy="392675"/>
          </a:xfrm>
        </p:grpSpPr>
        <p:sp>
          <p:nvSpPr>
            <p:cNvPr id="227" name="Google Shape;227;p21"/>
            <p:cNvSpPr/>
            <p:nvPr/>
          </p:nvSpPr>
          <p:spPr>
            <a:xfrm>
              <a:off x="4883288" y="4016125"/>
              <a:ext cx="67525" cy="15350"/>
            </a:xfrm>
            <a:custGeom>
              <a:rect b="b" l="l" r="r" t="t"/>
              <a:pathLst>
                <a:path extrusionOk="0" h="614" w="2701">
                  <a:moveTo>
                    <a:pt x="307" y="0"/>
                  </a:moveTo>
                  <a:cubicBezTo>
                    <a:pt x="138" y="0"/>
                    <a:pt x="0" y="136"/>
                    <a:pt x="0" y="306"/>
                  </a:cubicBezTo>
                  <a:cubicBezTo>
                    <a:pt x="0" y="475"/>
                    <a:pt x="138" y="613"/>
                    <a:pt x="307" y="613"/>
                  </a:cubicBezTo>
                  <a:lnTo>
                    <a:pt x="2393" y="613"/>
                  </a:lnTo>
                  <a:cubicBezTo>
                    <a:pt x="2562" y="613"/>
                    <a:pt x="2700" y="475"/>
                    <a:pt x="2700" y="306"/>
                  </a:cubicBezTo>
                  <a:cubicBezTo>
                    <a:pt x="2700" y="136"/>
                    <a:pt x="2562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883288" y="4048550"/>
              <a:ext cx="39125" cy="15400"/>
            </a:xfrm>
            <a:custGeom>
              <a:rect b="b" l="l" r="r" t="t"/>
              <a:pathLst>
                <a:path extrusionOk="0" h="616" w="1565">
                  <a:moveTo>
                    <a:pt x="307" y="1"/>
                  </a:moveTo>
                  <a:cubicBezTo>
                    <a:pt x="138" y="1"/>
                    <a:pt x="0" y="139"/>
                    <a:pt x="0" y="308"/>
                  </a:cubicBezTo>
                  <a:cubicBezTo>
                    <a:pt x="0" y="478"/>
                    <a:pt x="138" y="616"/>
                    <a:pt x="307" y="616"/>
                  </a:cubicBezTo>
                  <a:lnTo>
                    <a:pt x="1259" y="616"/>
                  </a:lnTo>
                  <a:cubicBezTo>
                    <a:pt x="1428" y="616"/>
                    <a:pt x="1565" y="478"/>
                    <a:pt x="1565" y="308"/>
                  </a:cubicBezTo>
                  <a:cubicBezTo>
                    <a:pt x="1565" y="139"/>
                    <a:pt x="1428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883288" y="4111750"/>
              <a:ext cx="55225" cy="15325"/>
            </a:xfrm>
            <a:custGeom>
              <a:rect b="b" l="l" r="r" t="t"/>
              <a:pathLst>
                <a:path extrusionOk="0" h="613" w="2209">
                  <a:moveTo>
                    <a:pt x="307" y="0"/>
                  </a:moveTo>
                  <a:cubicBezTo>
                    <a:pt x="138" y="0"/>
                    <a:pt x="0" y="136"/>
                    <a:pt x="0" y="307"/>
                  </a:cubicBezTo>
                  <a:cubicBezTo>
                    <a:pt x="0" y="477"/>
                    <a:pt x="138" y="613"/>
                    <a:pt x="307" y="613"/>
                  </a:cubicBezTo>
                  <a:lnTo>
                    <a:pt x="1903" y="613"/>
                  </a:lnTo>
                  <a:cubicBezTo>
                    <a:pt x="2073" y="613"/>
                    <a:pt x="2209" y="477"/>
                    <a:pt x="2209" y="307"/>
                  </a:cubicBezTo>
                  <a:cubicBezTo>
                    <a:pt x="2209" y="136"/>
                    <a:pt x="2073" y="0"/>
                    <a:pt x="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883288" y="4144175"/>
              <a:ext cx="39125" cy="15400"/>
            </a:xfrm>
            <a:custGeom>
              <a:rect b="b" l="l" r="r" t="t"/>
              <a:pathLst>
                <a:path extrusionOk="0" h="616" w="1565">
                  <a:moveTo>
                    <a:pt x="307" y="1"/>
                  </a:moveTo>
                  <a:cubicBezTo>
                    <a:pt x="138" y="1"/>
                    <a:pt x="0" y="139"/>
                    <a:pt x="0" y="308"/>
                  </a:cubicBezTo>
                  <a:cubicBezTo>
                    <a:pt x="0" y="477"/>
                    <a:pt x="138" y="615"/>
                    <a:pt x="307" y="615"/>
                  </a:cubicBezTo>
                  <a:lnTo>
                    <a:pt x="1259" y="615"/>
                  </a:lnTo>
                  <a:cubicBezTo>
                    <a:pt x="1428" y="615"/>
                    <a:pt x="1565" y="477"/>
                    <a:pt x="1565" y="308"/>
                  </a:cubicBezTo>
                  <a:cubicBezTo>
                    <a:pt x="1565" y="139"/>
                    <a:pt x="1428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883288" y="4206800"/>
              <a:ext cx="67525" cy="15400"/>
            </a:xfrm>
            <a:custGeom>
              <a:rect b="b" l="l" r="r" t="t"/>
              <a:pathLst>
                <a:path extrusionOk="0" h="616" w="2701">
                  <a:moveTo>
                    <a:pt x="307" y="1"/>
                  </a:moveTo>
                  <a:cubicBezTo>
                    <a:pt x="138" y="1"/>
                    <a:pt x="0" y="139"/>
                    <a:pt x="0" y="308"/>
                  </a:cubicBezTo>
                  <a:cubicBezTo>
                    <a:pt x="0" y="477"/>
                    <a:pt x="138" y="616"/>
                    <a:pt x="307" y="616"/>
                  </a:cubicBezTo>
                  <a:lnTo>
                    <a:pt x="2393" y="616"/>
                  </a:lnTo>
                  <a:cubicBezTo>
                    <a:pt x="2562" y="616"/>
                    <a:pt x="2700" y="477"/>
                    <a:pt x="2700" y="308"/>
                  </a:cubicBezTo>
                  <a:cubicBezTo>
                    <a:pt x="2700" y="139"/>
                    <a:pt x="256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883288" y="4239300"/>
              <a:ext cx="39125" cy="15350"/>
            </a:xfrm>
            <a:custGeom>
              <a:rect b="b" l="l" r="r" t="t"/>
              <a:pathLst>
                <a:path extrusionOk="0" h="614" w="1565">
                  <a:moveTo>
                    <a:pt x="307" y="0"/>
                  </a:moveTo>
                  <a:cubicBezTo>
                    <a:pt x="138" y="0"/>
                    <a:pt x="0" y="138"/>
                    <a:pt x="0" y="308"/>
                  </a:cubicBezTo>
                  <a:cubicBezTo>
                    <a:pt x="0" y="477"/>
                    <a:pt x="138" y="613"/>
                    <a:pt x="307" y="613"/>
                  </a:cubicBezTo>
                  <a:lnTo>
                    <a:pt x="1259" y="613"/>
                  </a:lnTo>
                  <a:cubicBezTo>
                    <a:pt x="1428" y="613"/>
                    <a:pt x="1565" y="477"/>
                    <a:pt x="1565" y="308"/>
                  </a:cubicBezTo>
                  <a:cubicBezTo>
                    <a:pt x="1565" y="138"/>
                    <a:pt x="1428" y="0"/>
                    <a:pt x="1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801138" y="4010000"/>
              <a:ext cx="59300" cy="59300"/>
            </a:xfrm>
            <a:custGeom>
              <a:rect b="b" l="l" r="r" t="t"/>
              <a:pathLst>
                <a:path extrusionOk="0" h="2372" w="2372">
                  <a:moveTo>
                    <a:pt x="1186" y="613"/>
                  </a:moveTo>
                  <a:cubicBezTo>
                    <a:pt x="1501" y="613"/>
                    <a:pt x="1756" y="871"/>
                    <a:pt x="1756" y="1186"/>
                  </a:cubicBezTo>
                  <a:cubicBezTo>
                    <a:pt x="1756" y="1502"/>
                    <a:pt x="1501" y="1758"/>
                    <a:pt x="1186" y="1758"/>
                  </a:cubicBezTo>
                  <a:cubicBezTo>
                    <a:pt x="869" y="1758"/>
                    <a:pt x="613" y="1502"/>
                    <a:pt x="613" y="1186"/>
                  </a:cubicBezTo>
                  <a:cubicBezTo>
                    <a:pt x="613" y="871"/>
                    <a:pt x="869" y="613"/>
                    <a:pt x="1186" y="613"/>
                  </a:cubicBezTo>
                  <a:close/>
                  <a:moveTo>
                    <a:pt x="1186" y="0"/>
                  </a:moveTo>
                  <a:cubicBezTo>
                    <a:pt x="531" y="0"/>
                    <a:pt x="1" y="532"/>
                    <a:pt x="1" y="1186"/>
                  </a:cubicBezTo>
                  <a:cubicBezTo>
                    <a:pt x="1" y="1839"/>
                    <a:pt x="532" y="2371"/>
                    <a:pt x="1186" y="2371"/>
                  </a:cubicBezTo>
                  <a:cubicBezTo>
                    <a:pt x="1839" y="2371"/>
                    <a:pt x="2371" y="1839"/>
                    <a:pt x="2371" y="1186"/>
                  </a:cubicBezTo>
                  <a:cubicBezTo>
                    <a:pt x="2371" y="532"/>
                    <a:pt x="1839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801138" y="4105525"/>
              <a:ext cx="59300" cy="59350"/>
            </a:xfrm>
            <a:custGeom>
              <a:rect b="b" l="l" r="r" t="t"/>
              <a:pathLst>
                <a:path extrusionOk="0" h="2374" w="2372">
                  <a:moveTo>
                    <a:pt x="1186" y="615"/>
                  </a:moveTo>
                  <a:cubicBezTo>
                    <a:pt x="1501" y="615"/>
                    <a:pt x="1756" y="871"/>
                    <a:pt x="1756" y="1188"/>
                  </a:cubicBezTo>
                  <a:cubicBezTo>
                    <a:pt x="1756" y="1503"/>
                    <a:pt x="1501" y="1758"/>
                    <a:pt x="1186" y="1758"/>
                  </a:cubicBezTo>
                  <a:cubicBezTo>
                    <a:pt x="869" y="1758"/>
                    <a:pt x="613" y="1503"/>
                    <a:pt x="613" y="1188"/>
                  </a:cubicBezTo>
                  <a:cubicBezTo>
                    <a:pt x="613" y="871"/>
                    <a:pt x="869" y="615"/>
                    <a:pt x="1186" y="615"/>
                  </a:cubicBezTo>
                  <a:close/>
                  <a:moveTo>
                    <a:pt x="1186" y="1"/>
                  </a:moveTo>
                  <a:cubicBezTo>
                    <a:pt x="531" y="1"/>
                    <a:pt x="1" y="533"/>
                    <a:pt x="1" y="1188"/>
                  </a:cubicBezTo>
                  <a:cubicBezTo>
                    <a:pt x="1" y="1841"/>
                    <a:pt x="532" y="2373"/>
                    <a:pt x="1186" y="2373"/>
                  </a:cubicBezTo>
                  <a:cubicBezTo>
                    <a:pt x="1839" y="2373"/>
                    <a:pt x="2371" y="1841"/>
                    <a:pt x="2371" y="1188"/>
                  </a:cubicBezTo>
                  <a:cubicBezTo>
                    <a:pt x="2371" y="533"/>
                    <a:pt x="1839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801138" y="4201100"/>
              <a:ext cx="59300" cy="59300"/>
            </a:xfrm>
            <a:custGeom>
              <a:rect b="b" l="l" r="r" t="t"/>
              <a:pathLst>
                <a:path extrusionOk="0" h="2372" w="2372">
                  <a:moveTo>
                    <a:pt x="1186" y="613"/>
                  </a:moveTo>
                  <a:cubicBezTo>
                    <a:pt x="1501" y="613"/>
                    <a:pt x="1756" y="871"/>
                    <a:pt x="1756" y="1186"/>
                  </a:cubicBezTo>
                  <a:cubicBezTo>
                    <a:pt x="1756" y="1501"/>
                    <a:pt x="1501" y="1758"/>
                    <a:pt x="1186" y="1758"/>
                  </a:cubicBezTo>
                  <a:cubicBezTo>
                    <a:pt x="869" y="1758"/>
                    <a:pt x="613" y="1501"/>
                    <a:pt x="613" y="1186"/>
                  </a:cubicBezTo>
                  <a:cubicBezTo>
                    <a:pt x="613" y="871"/>
                    <a:pt x="869" y="613"/>
                    <a:pt x="1186" y="613"/>
                  </a:cubicBezTo>
                  <a:close/>
                  <a:moveTo>
                    <a:pt x="1186" y="1"/>
                  </a:moveTo>
                  <a:cubicBezTo>
                    <a:pt x="531" y="1"/>
                    <a:pt x="1" y="532"/>
                    <a:pt x="1" y="1186"/>
                  </a:cubicBezTo>
                  <a:cubicBezTo>
                    <a:pt x="1" y="1839"/>
                    <a:pt x="532" y="2371"/>
                    <a:pt x="1186" y="2371"/>
                  </a:cubicBezTo>
                  <a:cubicBezTo>
                    <a:pt x="1839" y="2371"/>
                    <a:pt x="2371" y="1839"/>
                    <a:pt x="2371" y="1186"/>
                  </a:cubicBezTo>
                  <a:cubicBezTo>
                    <a:pt x="2371" y="532"/>
                    <a:pt x="1839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759538" y="4127550"/>
              <a:ext cx="17425" cy="15300"/>
            </a:xfrm>
            <a:custGeom>
              <a:rect b="b" l="l" r="r" t="t"/>
              <a:pathLst>
                <a:path extrusionOk="0" h="612" w="697">
                  <a:moveTo>
                    <a:pt x="348" y="0"/>
                  </a:moveTo>
                  <a:cubicBezTo>
                    <a:pt x="289" y="0"/>
                    <a:pt x="230" y="17"/>
                    <a:pt x="179" y="51"/>
                  </a:cubicBezTo>
                  <a:cubicBezTo>
                    <a:pt x="39" y="143"/>
                    <a:pt x="1" y="338"/>
                    <a:pt x="94" y="476"/>
                  </a:cubicBezTo>
                  <a:cubicBezTo>
                    <a:pt x="153" y="563"/>
                    <a:pt x="251" y="612"/>
                    <a:pt x="351" y="612"/>
                  </a:cubicBezTo>
                  <a:cubicBezTo>
                    <a:pt x="410" y="612"/>
                    <a:pt x="468" y="595"/>
                    <a:pt x="520" y="561"/>
                  </a:cubicBezTo>
                  <a:cubicBezTo>
                    <a:pt x="658" y="469"/>
                    <a:pt x="696" y="275"/>
                    <a:pt x="604" y="136"/>
                  </a:cubicBezTo>
                  <a:cubicBezTo>
                    <a:pt x="546" y="48"/>
                    <a:pt x="44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760588" y="3923675"/>
              <a:ext cx="341475" cy="392675"/>
            </a:xfrm>
            <a:custGeom>
              <a:rect b="b" l="l" r="r" t="t"/>
              <a:pathLst>
                <a:path extrusionOk="0" h="15707" w="13659">
                  <a:moveTo>
                    <a:pt x="5337" y="613"/>
                  </a:moveTo>
                  <a:lnTo>
                    <a:pt x="5337" y="733"/>
                  </a:lnTo>
                  <a:cubicBezTo>
                    <a:pt x="5337" y="1118"/>
                    <a:pt x="5024" y="1431"/>
                    <a:pt x="4639" y="1431"/>
                  </a:cubicBezTo>
                  <a:cubicBezTo>
                    <a:pt x="4255" y="1431"/>
                    <a:pt x="3942" y="1118"/>
                    <a:pt x="3942" y="733"/>
                  </a:cubicBezTo>
                  <a:lnTo>
                    <a:pt x="3942" y="613"/>
                  </a:lnTo>
                  <a:close/>
                  <a:moveTo>
                    <a:pt x="10964" y="4197"/>
                  </a:moveTo>
                  <a:cubicBezTo>
                    <a:pt x="12035" y="4335"/>
                    <a:pt x="12885" y="5185"/>
                    <a:pt x="13023" y="6257"/>
                  </a:cubicBezTo>
                  <a:lnTo>
                    <a:pt x="12780" y="6257"/>
                  </a:lnTo>
                  <a:cubicBezTo>
                    <a:pt x="12611" y="6257"/>
                    <a:pt x="12473" y="6395"/>
                    <a:pt x="12473" y="6564"/>
                  </a:cubicBezTo>
                  <a:cubicBezTo>
                    <a:pt x="12473" y="6733"/>
                    <a:pt x="12611" y="6871"/>
                    <a:pt x="12780" y="6871"/>
                  </a:cubicBezTo>
                  <a:lnTo>
                    <a:pt x="13023" y="6871"/>
                  </a:lnTo>
                  <a:cubicBezTo>
                    <a:pt x="12885" y="7943"/>
                    <a:pt x="12035" y="8793"/>
                    <a:pt x="10964" y="8931"/>
                  </a:cubicBezTo>
                  <a:lnTo>
                    <a:pt x="10964" y="8688"/>
                  </a:lnTo>
                  <a:cubicBezTo>
                    <a:pt x="10964" y="8517"/>
                    <a:pt x="10826" y="8381"/>
                    <a:pt x="10656" y="8381"/>
                  </a:cubicBezTo>
                  <a:cubicBezTo>
                    <a:pt x="10487" y="8381"/>
                    <a:pt x="10351" y="8517"/>
                    <a:pt x="10351" y="8688"/>
                  </a:cubicBezTo>
                  <a:lnTo>
                    <a:pt x="10351" y="8931"/>
                  </a:lnTo>
                  <a:cubicBezTo>
                    <a:pt x="9419" y="8811"/>
                    <a:pt x="8656" y="8154"/>
                    <a:pt x="8379" y="7282"/>
                  </a:cubicBezTo>
                  <a:cubicBezTo>
                    <a:pt x="8337" y="7149"/>
                    <a:pt x="8306" y="7011"/>
                    <a:pt x="8289" y="6871"/>
                  </a:cubicBezTo>
                  <a:lnTo>
                    <a:pt x="8534" y="6871"/>
                  </a:lnTo>
                  <a:cubicBezTo>
                    <a:pt x="8703" y="6871"/>
                    <a:pt x="8841" y="6733"/>
                    <a:pt x="8841" y="6564"/>
                  </a:cubicBezTo>
                  <a:cubicBezTo>
                    <a:pt x="8841" y="6395"/>
                    <a:pt x="8703" y="6257"/>
                    <a:pt x="8534" y="6257"/>
                  </a:cubicBezTo>
                  <a:lnTo>
                    <a:pt x="8289" y="6257"/>
                  </a:lnTo>
                  <a:cubicBezTo>
                    <a:pt x="8311" y="6082"/>
                    <a:pt x="8354" y="5909"/>
                    <a:pt x="8414" y="5743"/>
                  </a:cubicBezTo>
                  <a:cubicBezTo>
                    <a:pt x="8716" y="4922"/>
                    <a:pt x="9456" y="4313"/>
                    <a:pt x="10351" y="4197"/>
                  </a:cubicBezTo>
                  <a:lnTo>
                    <a:pt x="10351" y="4442"/>
                  </a:lnTo>
                  <a:cubicBezTo>
                    <a:pt x="10351" y="4611"/>
                    <a:pt x="10487" y="4747"/>
                    <a:pt x="10656" y="4747"/>
                  </a:cubicBezTo>
                  <a:cubicBezTo>
                    <a:pt x="10826" y="4747"/>
                    <a:pt x="10964" y="4611"/>
                    <a:pt x="10964" y="4442"/>
                  </a:cubicBezTo>
                  <a:lnTo>
                    <a:pt x="10964" y="4197"/>
                  </a:lnTo>
                  <a:close/>
                  <a:moveTo>
                    <a:pt x="1343" y="0"/>
                  </a:moveTo>
                  <a:cubicBezTo>
                    <a:pt x="603" y="0"/>
                    <a:pt x="1" y="602"/>
                    <a:pt x="1" y="1342"/>
                  </a:cubicBezTo>
                  <a:lnTo>
                    <a:pt x="1" y="7067"/>
                  </a:lnTo>
                  <a:cubicBezTo>
                    <a:pt x="1" y="7236"/>
                    <a:pt x="137" y="7374"/>
                    <a:pt x="306" y="7374"/>
                  </a:cubicBezTo>
                  <a:cubicBezTo>
                    <a:pt x="476" y="7374"/>
                    <a:pt x="614" y="7236"/>
                    <a:pt x="614" y="7067"/>
                  </a:cubicBezTo>
                  <a:lnTo>
                    <a:pt x="614" y="1342"/>
                  </a:lnTo>
                  <a:cubicBezTo>
                    <a:pt x="614" y="941"/>
                    <a:pt x="941" y="613"/>
                    <a:pt x="1343" y="613"/>
                  </a:cubicBezTo>
                  <a:lnTo>
                    <a:pt x="3329" y="613"/>
                  </a:lnTo>
                  <a:lnTo>
                    <a:pt x="3329" y="733"/>
                  </a:lnTo>
                  <a:cubicBezTo>
                    <a:pt x="3329" y="1456"/>
                    <a:pt x="3918" y="2044"/>
                    <a:pt x="4639" y="2044"/>
                  </a:cubicBezTo>
                  <a:cubicBezTo>
                    <a:pt x="5363" y="2044"/>
                    <a:pt x="5950" y="1456"/>
                    <a:pt x="5950" y="733"/>
                  </a:cubicBezTo>
                  <a:lnTo>
                    <a:pt x="5950" y="613"/>
                  </a:lnTo>
                  <a:lnTo>
                    <a:pt x="7875" y="613"/>
                  </a:lnTo>
                  <a:cubicBezTo>
                    <a:pt x="8276" y="613"/>
                    <a:pt x="8604" y="941"/>
                    <a:pt x="8604" y="1342"/>
                  </a:cubicBezTo>
                  <a:lnTo>
                    <a:pt x="8604" y="4376"/>
                  </a:lnTo>
                  <a:cubicBezTo>
                    <a:pt x="8024" y="4919"/>
                    <a:pt x="7678" y="5688"/>
                    <a:pt x="7658" y="6481"/>
                  </a:cubicBezTo>
                  <a:cubicBezTo>
                    <a:pt x="7636" y="7333"/>
                    <a:pt x="7982" y="8171"/>
                    <a:pt x="8604" y="8753"/>
                  </a:cubicBezTo>
                  <a:lnTo>
                    <a:pt x="8604" y="14365"/>
                  </a:lnTo>
                  <a:cubicBezTo>
                    <a:pt x="8604" y="14766"/>
                    <a:pt x="8276" y="15093"/>
                    <a:pt x="7875" y="15093"/>
                  </a:cubicBezTo>
                  <a:lnTo>
                    <a:pt x="1343" y="15093"/>
                  </a:lnTo>
                  <a:cubicBezTo>
                    <a:pt x="941" y="15093"/>
                    <a:pt x="614" y="14766"/>
                    <a:pt x="614" y="14365"/>
                  </a:cubicBezTo>
                  <a:lnTo>
                    <a:pt x="614" y="9767"/>
                  </a:lnTo>
                  <a:cubicBezTo>
                    <a:pt x="614" y="9597"/>
                    <a:pt x="476" y="9459"/>
                    <a:pt x="306" y="9459"/>
                  </a:cubicBezTo>
                  <a:cubicBezTo>
                    <a:pt x="137" y="9459"/>
                    <a:pt x="1" y="9597"/>
                    <a:pt x="1" y="9767"/>
                  </a:cubicBezTo>
                  <a:lnTo>
                    <a:pt x="1" y="14365"/>
                  </a:lnTo>
                  <a:cubicBezTo>
                    <a:pt x="1" y="15105"/>
                    <a:pt x="603" y="15706"/>
                    <a:pt x="1343" y="15706"/>
                  </a:cubicBezTo>
                  <a:lnTo>
                    <a:pt x="7875" y="15706"/>
                  </a:lnTo>
                  <a:cubicBezTo>
                    <a:pt x="8615" y="15706"/>
                    <a:pt x="9217" y="15105"/>
                    <a:pt x="9217" y="14365"/>
                  </a:cubicBezTo>
                  <a:lnTo>
                    <a:pt x="9217" y="9196"/>
                  </a:lnTo>
                  <a:cubicBezTo>
                    <a:pt x="9646" y="9432"/>
                    <a:pt x="10135" y="9566"/>
                    <a:pt x="10656" y="9566"/>
                  </a:cubicBezTo>
                  <a:cubicBezTo>
                    <a:pt x="12311" y="9566"/>
                    <a:pt x="13658" y="8219"/>
                    <a:pt x="13658" y="6564"/>
                  </a:cubicBezTo>
                  <a:cubicBezTo>
                    <a:pt x="13658" y="5848"/>
                    <a:pt x="13404" y="5187"/>
                    <a:pt x="12983" y="4672"/>
                  </a:cubicBezTo>
                  <a:lnTo>
                    <a:pt x="13215" y="4440"/>
                  </a:lnTo>
                  <a:cubicBezTo>
                    <a:pt x="13334" y="4320"/>
                    <a:pt x="13334" y="4127"/>
                    <a:pt x="13215" y="4006"/>
                  </a:cubicBezTo>
                  <a:cubicBezTo>
                    <a:pt x="13155" y="3946"/>
                    <a:pt x="13076" y="3916"/>
                    <a:pt x="12998" y="3916"/>
                  </a:cubicBezTo>
                  <a:cubicBezTo>
                    <a:pt x="12919" y="3916"/>
                    <a:pt x="12840" y="3946"/>
                    <a:pt x="12780" y="4006"/>
                  </a:cubicBezTo>
                  <a:lnTo>
                    <a:pt x="12550" y="4238"/>
                  </a:lnTo>
                  <a:cubicBezTo>
                    <a:pt x="12107" y="3877"/>
                    <a:pt x="11562" y="3639"/>
                    <a:pt x="10964" y="3579"/>
                  </a:cubicBezTo>
                  <a:lnTo>
                    <a:pt x="10964" y="3172"/>
                  </a:lnTo>
                  <a:lnTo>
                    <a:pt x="11080" y="3172"/>
                  </a:lnTo>
                  <a:cubicBezTo>
                    <a:pt x="11251" y="3172"/>
                    <a:pt x="11387" y="3034"/>
                    <a:pt x="11387" y="2864"/>
                  </a:cubicBezTo>
                  <a:cubicBezTo>
                    <a:pt x="11387" y="2695"/>
                    <a:pt x="11251" y="2557"/>
                    <a:pt x="11080" y="2557"/>
                  </a:cubicBezTo>
                  <a:lnTo>
                    <a:pt x="10233" y="2557"/>
                  </a:lnTo>
                  <a:cubicBezTo>
                    <a:pt x="10064" y="2557"/>
                    <a:pt x="9926" y="2695"/>
                    <a:pt x="9926" y="2864"/>
                  </a:cubicBezTo>
                  <a:cubicBezTo>
                    <a:pt x="9926" y="3034"/>
                    <a:pt x="10064" y="3172"/>
                    <a:pt x="10233" y="3172"/>
                  </a:cubicBezTo>
                  <a:lnTo>
                    <a:pt x="10351" y="3172"/>
                  </a:lnTo>
                  <a:lnTo>
                    <a:pt x="10351" y="3579"/>
                  </a:lnTo>
                  <a:cubicBezTo>
                    <a:pt x="9944" y="3621"/>
                    <a:pt x="9559" y="3744"/>
                    <a:pt x="9217" y="3932"/>
                  </a:cubicBezTo>
                  <a:lnTo>
                    <a:pt x="9217" y="1342"/>
                  </a:lnTo>
                  <a:cubicBezTo>
                    <a:pt x="9217" y="602"/>
                    <a:pt x="8615" y="0"/>
                    <a:pt x="7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018563" y="4052325"/>
              <a:ext cx="43925" cy="43150"/>
            </a:xfrm>
            <a:custGeom>
              <a:rect b="b" l="l" r="r" t="t"/>
              <a:pathLst>
                <a:path extrusionOk="0" h="1726" w="1757">
                  <a:moveTo>
                    <a:pt x="1417" y="0"/>
                  </a:moveTo>
                  <a:cubicBezTo>
                    <a:pt x="1338" y="0"/>
                    <a:pt x="1258" y="31"/>
                    <a:pt x="1199" y="93"/>
                  </a:cubicBezTo>
                  <a:lnTo>
                    <a:pt x="118" y="1205"/>
                  </a:lnTo>
                  <a:cubicBezTo>
                    <a:pt x="0" y="1326"/>
                    <a:pt x="2" y="1519"/>
                    <a:pt x="124" y="1639"/>
                  </a:cubicBezTo>
                  <a:cubicBezTo>
                    <a:pt x="183" y="1696"/>
                    <a:pt x="260" y="1725"/>
                    <a:pt x="337" y="1725"/>
                  </a:cubicBezTo>
                  <a:cubicBezTo>
                    <a:pt x="418" y="1725"/>
                    <a:pt x="497" y="1694"/>
                    <a:pt x="558" y="1632"/>
                  </a:cubicBezTo>
                  <a:lnTo>
                    <a:pt x="1639" y="522"/>
                  </a:lnTo>
                  <a:cubicBezTo>
                    <a:pt x="1756" y="400"/>
                    <a:pt x="1753" y="205"/>
                    <a:pt x="1631" y="87"/>
                  </a:cubicBezTo>
                  <a:cubicBezTo>
                    <a:pt x="1571" y="29"/>
                    <a:pt x="1494" y="0"/>
                    <a:pt x="1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1"/>
          <p:cNvSpPr/>
          <p:nvPr/>
        </p:nvSpPr>
        <p:spPr>
          <a:xfrm>
            <a:off x="7872451" y="1793450"/>
            <a:ext cx="251700" cy="25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40" name="Google Shape;240;p21"/>
          <p:cNvGrpSpPr/>
          <p:nvPr/>
        </p:nvGrpSpPr>
        <p:grpSpPr>
          <a:xfrm>
            <a:off x="7794563" y="1760863"/>
            <a:ext cx="329575" cy="392725"/>
            <a:chOff x="5410988" y="3315075"/>
            <a:chExt cx="329575" cy="392725"/>
          </a:xfrm>
        </p:grpSpPr>
        <p:sp>
          <p:nvSpPr>
            <p:cNvPr id="241" name="Google Shape;241;p21"/>
            <p:cNvSpPr/>
            <p:nvPr/>
          </p:nvSpPr>
          <p:spPr>
            <a:xfrm>
              <a:off x="5410988" y="3315075"/>
              <a:ext cx="329575" cy="392725"/>
            </a:xfrm>
            <a:custGeom>
              <a:rect b="b" l="l" r="r" t="t"/>
              <a:pathLst>
                <a:path extrusionOk="0" h="15709" w="13183">
                  <a:moveTo>
                    <a:pt x="8082" y="615"/>
                  </a:moveTo>
                  <a:lnTo>
                    <a:pt x="8082" y="683"/>
                  </a:lnTo>
                  <a:cubicBezTo>
                    <a:pt x="8082" y="1000"/>
                    <a:pt x="7825" y="1258"/>
                    <a:pt x="7508" y="1258"/>
                  </a:cubicBezTo>
                  <a:cubicBezTo>
                    <a:pt x="7191" y="1258"/>
                    <a:pt x="6932" y="1000"/>
                    <a:pt x="6932" y="683"/>
                  </a:cubicBezTo>
                  <a:lnTo>
                    <a:pt x="6932" y="615"/>
                  </a:lnTo>
                  <a:close/>
                  <a:moveTo>
                    <a:pt x="11942" y="4814"/>
                  </a:moveTo>
                  <a:cubicBezTo>
                    <a:pt x="12288" y="4814"/>
                    <a:pt x="12570" y="5095"/>
                    <a:pt x="12570" y="5441"/>
                  </a:cubicBezTo>
                  <a:cubicBezTo>
                    <a:pt x="12570" y="5787"/>
                    <a:pt x="12288" y="6067"/>
                    <a:pt x="11942" y="6067"/>
                  </a:cubicBezTo>
                  <a:lnTo>
                    <a:pt x="11677" y="6067"/>
                  </a:lnTo>
                  <a:cubicBezTo>
                    <a:pt x="11447" y="6067"/>
                    <a:pt x="11261" y="5881"/>
                    <a:pt x="11261" y="5653"/>
                  </a:cubicBezTo>
                  <a:lnTo>
                    <a:pt x="11261" y="5230"/>
                  </a:lnTo>
                  <a:cubicBezTo>
                    <a:pt x="11261" y="5000"/>
                    <a:pt x="11447" y="4814"/>
                    <a:pt x="11677" y="4814"/>
                  </a:cubicBezTo>
                  <a:close/>
                  <a:moveTo>
                    <a:pt x="11942" y="6682"/>
                  </a:moveTo>
                  <a:cubicBezTo>
                    <a:pt x="12288" y="6682"/>
                    <a:pt x="12570" y="6962"/>
                    <a:pt x="12570" y="7308"/>
                  </a:cubicBezTo>
                  <a:cubicBezTo>
                    <a:pt x="12570" y="7654"/>
                    <a:pt x="12288" y="7935"/>
                    <a:pt x="11942" y="7935"/>
                  </a:cubicBezTo>
                  <a:lnTo>
                    <a:pt x="11677" y="7935"/>
                  </a:lnTo>
                  <a:cubicBezTo>
                    <a:pt x="11447" y="7935"/>
                    <a:pt x="11261" y="7749"/>
                    <a:pt x="11261" y="7521"/>
                  </a:cubicBezTo>
                  <a:lnTo>
                    <a:pt x="11261" y="7096"/>
                  </a:lnTo>
                  <a:cubicBezTo>
                    <a:pt x="11261" y="6868"/>
                    <a:pt x="11447" y="6682"/>
                    <a:pt x="11677" y="6682"/>
                  </a:cubicBezTo>
                  <a:close/>
                  <a:moveTo>
                    <a:pt x="11942" y="8548"/>
                  </a:moveTo>
                  <a:cubicBezTo>
                    <a:pt x="12288" y="8548"/>
                    <a:pt x="12570" y="8830"/>
                    <a:pt x="12570" y="9174"/>
                  </a:cubicBezTo>
                  <a:cubicBezTo>
                    <a:pt x="12570" y="9520"/>
                    <a:pt x="12288" y="9802"/>
                    <a:pt x="11942" y="9802"/>
                  </a:cubicBezTo>
                  <a:lnTo>
                    <a:pt x="11677" y="9802"/>
                  </a:lnTo>
                  <a:cubicBezTo>
                    <a:pt x="11447" y="9802"/>
                    <a:pt x="11261" y="9616"/>
                    <a:pt x="11261" y="9388"/>
                  </a:cubicBezTo>
                  <a:lnTo>
                    <a:pt x="11261" y="8962"/>
                  </a:lnTo>
                  <a:cubicBezTo>
                    <a:pt x="11261" y="8734"/>
                    <a:pt x="11447" y="8548"/>
                    <a:pt x="11677" y="8548"/>
                  </a:cubicBezTo>
                  <a:close/>
                  <a:moveTo>
                    <a:pt x="11942" y="10415"/>
                  </a:moveTo>
                  <a:cubicBezTo>
                    <a:pt x="12288" y="10415"/>
                    <a:pt x="12570" y="10696"/>
                    <a:pt x="12570" y="11042"/>
                  </a:cubicBezTo>
                  <a:cubicBezTo>
                    <a:pt x="12570" y="11387"/>
                    <a:pt x="12288" y="11668"/>
                    <a:pt x="11942" y="11668"/>
                  </a:cubicBezTo>
                  <a:lnTo>
                    <a:pt x="11677" y="11668"/>
                  </a:lnTo>
                  <a:cubicBezTo>
                    <a:pt x="11447" y="11668"/>
                    <a:pt x="11261" y="11482"/>
                    <a:pt x="11261" y="11254"/>
                  </a:cubicBezTo>
                  <a:lnTo>
                    <a:pt x="11261" y="10829"/>
                  </a:lnTo>
                  <a:cubicBezTo>
                    <a:pt x="11261" y="10601"/>
                    <a:pt x="11447" y="10415"/>
                    <a:pt x="11677" y="10415"/>
                  </a:cubicBezTo>
                  <a:close/>
                  <a:moveTo>
                    <a:pt x="10087" y="615"/>
                  </a:moveTo>
                  <a:cubicBezTo>
                    <a:pt x="10396" y="615"/>
                    <a:pt x="10648" y="866"/>
                    <a:pt x="10648" y="1175"/>
                  </a:cubicBezTo>
                  <a:lnTo>
                    <a:pt x="10648" y="11795"/>
                  </a:lnTo>
                  <a:cubicBezTo>
                    <a:pt x="10648" y="12104"/>
                    <a:pt x="10396" y="12357"/>
                    <a:pt x="10087" y="12357"/>
                  </a:cubicBezTo>
                  <a:lnTo>
                    <a:pt x="4922" y="12357"/>
                  </a:lnTo>
                  <a:cubicBezTo>
                    <a:pt x="4613" y="12357"/>
                    <a:pt x="4361" y="12104"/>
                    <a:pt x="4361" y="11795"/>
                  </a:cubicBezTo>
                  <a:lnTo>
                    <a:pt x="4361" y="10181"/>
                  </a:lnTo>
                  <a:cubicBezTo>
                    <a:pt x="4361" y="10012"/>
                    <a:pt x="4224" y="9874"/>
                    <a:pt x="4055" y="9874"/>
                  </a:cubicBezTo>
                  <a:cubicBezTo>
                    <a:pt x="3886" y="9874"/>
                    <a:pt x="3748" y="10012"/>
                    <a:pt x="3748" y="10181"/>
                  </a:cubicBezTo>
                  <a:lnTo>
                    <a:pt x="3748" y="11795"/>
                  </a:lnTo>
                  <a:cubicBezTo>
                    <a:pt x="3748" y="12443"/>
                    <a:pt x="4274" y="12969"/>
                    <a:pt x="4922" y="12969"/>
                  </a:cubicBezTo>
                  <a:lnTo>
                    <a:pt x="8622" y="12969"/>
                  </a:lnTo>
                  <a:cubicBezTo>
                    <a:pt x="7561" y="13503"/>
                    <a:pt x="5874" y="13713"/>
                    <a:pt x="5172" y="13750"/>
                  </a:cubicBezTo>
                  <a:cubicBezTo>
                    <a:pt x="5088" y="13755"/>
                    <a:pt x="5009" y="13794"/>
                    <a:pt x="4955" y="13858"/>
                  </a:cubicBezTo>
                  <a:lnTo>
                    <a:pt x="3915" y="15094"/>
                  </a:lnTo>
                  <a:lnTo>
                    <a:pt x="613" y="15094"/>
                  </a:lnTo>
                  <a:lnTo>
                    <a:pt x="613" y="11723"/>
                  </a:lnTo>
                  <a:lnTo>
                    <a:pt x="1681" y="10509"/>
                  </a:lnTo>
                  <a:cubicBezTo>
                    <a:pt x="1730" y="10452"/>
                    <a:pt x="1758" y="10380"/>
                    <a:pt x="1758" y="10306"/>
                  </a:cubicBezTo>
                  <a:cubicBezTo>
                    <a:pt x="1758" y="9088"/>
                    <a:pt x="1874" y="8114"/>
                    <a:pt x="2084" y="7562"/>
                  </a:cubicBezTo>
                  <a:cubicBezTo>
                    <a:pt x="2275" y="7054"/>
                    <a:pt x="2375" y="6518"/>
                    <a:pt x="2375" y="5970"/>
                  </a:cubicBezTo>
                  <a:lnTo>
                    <a:pt x="2375" y="2541"/>
                  </a:lnTo>
                  <a:cubicBezTo>
                    <a:pt x="2375" y="2524"/>
                    <a:pt x="2382" y="2515"/>
                    <a:pt x="2389" y="2509"/>
                  </a:cubicBezTo>
                  <a:cubicBezTo>
                    <a:pt x="2397" y="2502"/>
                    <a:pt x="2405" y="2501"/>
                    <a:pt x="2411" y="2501"/>
                  </a:cubicBezTo>
                  <a:cubicBezTo>
                    <a:pt x="2415" y="2501"/>
                    <a:pt x="2417" y="2501"/>
                    <a:pt x="2419" y="2502"/>
                  </a:cubicBezTo>
                  <a:cubicBezTo>
                    <a:pt x="3214" y="2658"/>
                    <a:pt x="3748" y="3369"/>
                    <a:pt x="3748" y="4271"/>
                  </a:cubicBezTo>
                  <a:lnTo>
                    <a:pt x="3748" y="7481"/>
                  </a:lnTo>
                  <a:cubicBezTo>
                    <a:pt x="3748" y="7650"/>
                    <a:pt x="3886" y="7788"/>
                    <a:pt x="4055" y="7788"/>
                  </a:cubicBezTo>
                  <a:cubicBezTo>
                    <a:pt x="4224" y="7788"/>
                    <a:pt x="4361" y="7650"/>
                    <a:pt x="4361" y="7481"/>
                  </a:cubicBezTo>
                  <a:lnTo>
                    <a:pt x="4361" y="1175"/>
                  </a:lnTo>
                  <a:cubicBezTo>
                    <a:pt x="4361" y="866"/>
                    <a:pt x="4613" y="615"/>
                    <a:pt x="4922" y="615"/>
                  </a:cubicBezTo>
                  <a:lnTo>
                    <a:pt x="6319" y="615"/>
                  </a:lnTo>
                  <a:lnTo>
                    <a:pt x="6319" y="683"/>
                  </a:lnTo>
                  <a:cubicBezTo>
                    <a:pt x="6319" y="1337"/>
                    <a:pt x="6853" y="1871"/>
                    <a:pt x="7508" y="1871"/>
                  </a:cubicBezTo>
                  <a:cubicBezTo>
                    <a:pt x="8163" y="1871"/>
                    <a:pt x="8695" y="1337"/>
                    <a:pt x="8695" y="683"/>
                  </a:cubicBezTo>
                  <a:lnTo>
                    <a:pt x="8695" y="615"/>
                  </a:lnTo>
                  <a:close/>
                  <a:moveTo>
                    <a:pt x="4922" y="0"/>
                  </a:moveTo>
                  <a:cubicBezTo>
                    <a:pt x="4274" y="0"/>
                    <a:pt x="3748" y="529"/>
                    <a:pt x="3748" y="1175"/>
                  </a:cubicBezTo>
                  <a:lnTo>
                    <a:pt x="3748" y="2583"/>
                  </a:lnTo>
                  <a:cubicBezTo>
                    <a:pt x="3437" y="2237"/>
                    <a:pt x="3022" y="1996"/>
                    <a:pt x="2537" y="1898"/>
                  </a:cubicBezTo>
                  <a:cubicBezTo>
                    <a:pt x="2495" y="1890"/>
                    <a:pt x="2454" y="1886"/>
                    <a:pt x="2412" y="1886"/>
                  </a:cubicBezTo>
                  <a:cubicBezTo>
                    <a:pt x="2263" y="1886"/>
                    <a:pt x="2117" y="1938"/>
                    <a:pt x="1999" y="2034"/>
                  </a:cubicBezTo>
                  <a:cubicBezTo>
                    <a:pt x="1846" y="2160"/>
                    <a:pt x="1760" y="2344"/>
                    <a:pt x="1760" y="2541"/>
                  </a:cubicBezTo>
                  <a:lnTo>
                    <a:pt x="1760" y="5970"/>
                  </a:lnTo>
                  <a:cubicBezTo>
                    <a:pt x="1760" y="6444"/>
                    <a:pt x="1675" y="6906"/>
                    <a:pt x="1509" y="7345"/>
                  </a:cubicBezTo>
                  <a:cubicBezTo>
                    <a:pt x="1221" y="8105"/>
                    <a:pt x="1151" y="9288"/>
                    <a:pt x="1145" y="10190"/>
                  </a:cubicBezTo>
                  <a:lnTo>
                    <a:pt x="76" y="11405"/>
                  </a:lnTo>
                  <a:cubicBezTo>
                    <a:pt x="28" y="11460"/>
                    <a:pt x="0" y="11532"/>
                    <a:pt x="0" y="11607"/>
                  </a:cubicBezTo>
                  <a:lnTo>
                    <a:pt x="0" y="15401"/>
                  </a:lnTo>
                  <a:cubicBezTo>
                    <a:pt x="0" y="15570"/>
                    <a:pt x="136" y="15708"/>
                    <a:pt x="306" y="15708"/>
                  </a:cubicBezTo>
                  <a:lnTo>
                    <a:pt x="4057" y="15708"/>
                  </a:lnTo>
                  <a:cubicBezTo>
                    <a:pt x="4147" y="15708"/>
                    <a:pt x="4234" y="15668"/>
                    <a:pt x="4293" y="15598"/>
                  </a:cubicBezTo>
                  <a:lnTo>
                    <a:pt x="5340" y="14354"/>
                  </a:lnTo>
                  <a:cubicBezTo>
                    <a:pt x="5975" y="14308"/>
                    <a:pt x="8616" y="14048"/>
                    <a:pt x="9678" y="12969"/>
                  </a:cubicBezTo>
                  <a:lnTo>
                    <a:pt x="10087" y="12969"/>
                  </a:lnTo>
                  <a:cubicBezTo>
                    <a:pt x="10606" y="12969"/>
                    <a:pt x="11046" y="12633"/>
                    <a:pt x="11202" y="12165"/>
                  </a:cubicBezTo>
                  <a:cubicBezTo>
                    <a:pt x="11344" y="12241"/>
                    <a:pt x="11506" y="12283"/>
                    <a:pt x="11677" y="12283"/>
                  </a:cubicBezTo>
                  <a:lnTo>
                    <a:pt x="11942" y="12283"/>
                  </a:lnTo>
                  <a:cubicBezTo>
                    <a:pt x="12627" y="12283"/>
                    <a:pt x="13183" y="11725"/>
                    <a:pt x="13183" y="11042"/>
                  </a:cubicBezTo>
                  <a:cubicBezTo>
                    <a:pt x="13183" y="10671"/>
                    <a:pt x="13019" y="10336"/>
                    <a:pt x="12757" y="10109"/>
                  </a:cubicBezTo>
                  <a:cubicBezTo>
                    <a:pt x="13019" y="9881"/>
                    <a:pt x="13183" y="9548"/>
                    <a:pt x="13183" y="9174"/>
                  </a:cubicBezTo>
                  <a:cubicBezTo>
                    <a:pt x="13183" y="8802"/>
                    <a:pt x="13019" y="8469"/>
                    <a:pt x="12757" y="8241"/>
                  </a:cubicBezTo>
                  <a:cubicBezTo>
                    <a:pt x="13019" y="8015"/>
                    <a:pt x="13183" y="7680"/>
                    <a:pt x="13183" y="7308"/>
                  </a:cubicBezTo>
                  <a:cubicBezTo>
                    <a:pt x="13183" y="6936"/>
                    <a:pt x="13019" y="6603"/>
                    <a:pt x="12757" y="6375"/>
                  </a:cubicBezTo>
                  <a:cubicBezTo>
                    <a:pt x="13019" y="6146"/>
                    <a:pt x="13183" y="5813"/>
                    <a:pt x="13183" y="5441"/>
                  </a:cubicBezTo>
                  <a:cubicBezTo>
                    <a:pt x="13183" y="4757"/>
                    <a:pt x="12627" y="4201"/>
                    <a:pt x="11942" y="4201"/>
                  </a:cubicBezTo>
                  <a:lnTo>
                    <a:pt x="11677" y="4201"/>
                  </a:lnTo>
                  <a:cubicBezTo>
                    <a:pt x="11530" y="4201"/>
                    <a:pt x="11388" y="4232"/>
                    <a:pt x="11261" y="4289"/>
                  </a:cubicBezTo>
                  <a:lnTo>
                    <a:pt x="11261" y="1175"/>
                  </a:lnTo>
                  <a:cubicBezTo>
                    <a:pt x="11261" y="529"/>
                    <a:pt x="10735" y="0"/>
                    <a:pt x="10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503713" y="3527725"/>
              <a:ext cx="17400" cy="15325"/>
            </a:xfrm>
            <a:custGeom>
              <a:rect b="b" l="l" r="r" t="t"/>
              <a:pathLst>
                <a:path extrusionOk="0" h="613" w="696">
                  <a:moveTo>
                    <a:pt x="346" y="1"/>
                  </a:moveTo>
                  <a:cubicBezTo>
                    <a:pt x="307" y="1"/>
                    <a:pt x="268" y="8"/>
                    <a:pt x="230" y="24"/>
                  </a:cubicBezTo>
                  <a:cubicBezTo>
                    <a:pt x="77" y="88"/>
                    <a:pt x="0" y="271"/>
                    <a:pt x="64" y="423"/>
                  </a:cubicBezTo>
                  <a:cubicBezTo>
                    <a:pt x="113" y="541"/>
                    <a:pt x="231" y="613"/>
                    <a:pt x="352" y="613"/>
                  </a:cubicBezTo>
                  <a:cubicBezTo>
                    <a:pt x="390" y="613"/>
                    <a:pt x="429" y="606"/>
                    <a:pt x="466" y="591"/>
                  </a:cubicBezTo>
                  <a:cubicBezTo>
                    <a:pt x="620" y="526"/>
                    <a:pt x="696" y="344"/>
                    <a:pt x="631" y="190"/>
                  </a:cubicBezTo>
                  <a:cubicBezTo>
                    <a:pt x="584" y="73"/>
                    <a:pt x="4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542388" y="3492225"/>
              <a:ext cx="60225" cy="69650"/>
            </a:xfrm>
            <a:custGeom>
              <a:rect b="b" l="l" r="r" t="t"/>
              <a:pathLst>
                <a:path extrusionOk="0" h="2786" w="2409">
                  <a:moveTo>
                    <a:pt x="1207" y="1083"/>
                  </a:moveTo>
                  <a:lnTo>
                    <a:pt x="1416" y="1639"/>
                  </a:lnTo>
                  <a:lnTo>
                    <a:pt x="995" y="1639"/>
                  </a:lnTo>
                  <a:lnTo>
                    <a:pt x="1207" y="1083"/>
                  </a:lnTo>
                  <a:close/>
                  <a:moveTo>
                    <a:pt x="1208" y="1"/>
                  </a:moveTo>
                  <a:cubicBezTo>
                    <a:pt x="1063" y="1"/>
                    <a:pt x="934" y="87"/>
                    <a:pt x="879" y="222"/>
                  </a:cubicBezTo>
                  <a:cubicBezTo>
                    <a:pt x="879" y="224"/>
                    <a:pt x="877" y="225"/>
                    <a:pt x="877" y="229"/>
                  </a:cubicBezTo>
                  <a:lnTo>
                    <a:pt x="62" y="2370"/>
                  </a:lnTo>
                  <a:cubicBezTo>
                    <a:pt x="1" y="2528"/>
                    <a:pt x="80" y="2705"/>
                    <a:pt x="238" y="2765"/>
                  </a:cubicBezTo>
                  <a:cubicBezTo>
                    <a:pt x="275" y="2779"/>
                    <a:pt x="312" y="2786"/>
                    <a:pt x="348" y="2786"/>
                  </a:cubicBezTo>
                  <a:cubicBezTo>
                    <a:pt x="471" y="2786"/>
                    <a:pt x="587" y="2711"/>
                    <a:pt x="634" y="2589"/>
                  </a:cubicBezTo>
                  <a:lnTo>
                    <a:pt x="761" y="2252"/>
                  </a:lnTo>
                  <a:lnTo>
                    <a:pt x="1648" y="2252"/>
                  </a:lnTo>
                  <a:lnTo>
                    <a:pt x="1775" y="2587"/>
                  </a:lnTo>
                  <a:cubicBezTo>
                    <a:pt x="1821" y="2710"/>
                    <a:pt x="1937" y="2786"/>
                    <a:pt x="2062" y="2786"/>
                  </a:cubicBezTo>
                  <a:cubicBezTo>
                    <a:pt x="2097" y="2786"/>
                    <a:pt x="2134" y="2778"/>
                    <a:pt x="2171" y="2765"/>
                  </a:cubicBezTo>
                  <a:cubicBezTo>
                    <a:pt x="2329" y="2707"/>
                    <a:pt x="2409" y="2528"/>
                    <a:pt x="2350" y="2370"/>
                  </a:cubicBezTo>
                  <a:lnTo>
                    <a:pt x="1542" y="229"/>
                  </a:lnTo>
                  <a:cubicBezTo>
                    <a:pt x="1540" y="227"/>
                    <a:pt x="1540" y="224"/>
                    <a:pt x="1538" y="220"/>
                  </a:cubicBezTo>
                  <a:cubicBezTo>
                    <a:pt x="1483" y="87"/>
                    <a:pt x="1354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538588" y="3375300"/>
              <a:ext cx="67700" cy="66800"/>
            </a:xfrm>
            <a:custGeom>
              <a:rect b="b" l="l" r="r" t="t"/>
              <a:pathLst>
                <a:path extrusionOk="0" h="2672" w="2708">
                  <a:moveTo>
                    <a:pt x="1335" y="616"/>
                  </a:moveTo>
                  <a:cubicBezTo>
                    <a:pt x="1732" y="616"/>
                    <a:pt x="2056" y="938"/>
                    <a:pt x="2056" y="1337"/>
                  </a:cubicBezTo>
                  <a:cubicBezTo>
                    <a:pt x="2056" y="1418"/>
                    <a:pt x="2043" y="1497"/>
                    <a:pt x="2018" y="1569"/>
                  </a:cubicBezTo>
                  <a:lnTo>
                    <a:pt x="1931" y="1483"/>
                  </a:lnTo>
                  <a:cubicBezTo>
                    <a:pt x="1871" y="1423"/>
                    <a:pt x="1793" y="1393"/>
                    <a:pt x="1714" y="1393"/>
                  </a:cubicBezTo>
                  <a:cubicBezTo>
                    <a:pt x="1635" y="1393"/>
                    <a:pt x="1556" y="1423"/>
                    <a:pt x="1497" y="1483"/>
                  </a:cubicBezTo>
                  <a:cubicBezTo>
                    <a:pt x="1377" y="1602"/>
                    <a:pt x="1377" y="1795"/>
                    <a:pt x="1497" y="1915"/>
                  </a:cubicBezTo>
                  <a:lnTo>
                    <a:pt x="1592" y="2011"/>
                  </a:lnTo>
                  <a:cubicBezTo>
                    <a:pt x="1511" y="2042"/>
                    <a:pt x="1425" y="2059"/>
                    <a:pt x="1335" y="2059"/>
                  </a:cubicBezTo>
                  <a:cubicBezTo>
                    <a:pt x="937" y="2059"/>
                    <a:pt x="613" y="1735"/>
                    <a:pt x="613" y="1337"/>
                  </a:cubicBezTo>
                  <a:cubicBezTo>
                    <a:pt x="613" y="940"/>
                    <a:pt x="937" y="616"/>
                    <a:pt x="1335" y="616"/>
                  </a:cubicBezTo>
                  <a:close/>
                  <a:moveTo>
                    <a:pt x="1335" y="1"/>
                  </a:moveTo>
                  <a:cubicBezTo>
                    <a:pt x="598" y="1"/>
                    <a:pt x="0" y="601"/>
                    <a:pt x="0" y="1337"/>
                  </a:cubicBezTo>
                  <a:cubicBezTo>
                    <a:pt x="0" y="2073"/>
                    <a:pt x="598" y="2672"/>
                    <a:pt x="1335" y="2672"/>
                  </a:cubicBezTo>
                  <a:cubicBezTo>
                    <a:pt x="1596" y="2672"/>
                    <a:pt x="1841" y="2596"/>
                    <a:pt x="2047" y="2465"/>
                  </a:cubicBezTo>
                  <a:lnTo>
                    <a:pt x="2154" y="2574"/>
                  </a:lnTo>
                  <a:cubicBezTo>
                    <a:pt x="2214" y="2635"/>
                    <a:pt x="2294" y="2664"/>
                    <a:pt x="2371" y="2664"/>
                  </a:cubicBezTo>
                  <a:cubicBezTo>
                    <a:pt x="2450" y="2664"/>
                    <a:pt x="2529" y="2635"/>
                    <a:pt x="2588" y="2574"/>
                  </a:cubicBezTo>
                  <a:cubicBezTo>
                    <a:pt x="2708" y="2454"/>
                    <a:pt x="2708" y="2259"/>
                    <a:pt x="2588" y="2140"/>
                  </a:cubicBezTo>
                  <a:lnTo>
                    <a:pt x="2478" y="2029"/>
                  </a:lnTo>
                  <a:cubicBezTo>
                    <a:pt x="2599" y="1827"/>
                    <a:pt x="2671" y="1589"/>
                    <a:pt x="2671" y="1337"/>
                  </a:cubicBezTo>
                  <a:cubicBezTo>
                    <a:pt x="2671" y="601"/>
                    <a:pt x="2071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618413" y="34176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8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542713" y="34598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7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7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618413" y="3534250"/>
              <a:ext cx="39700" cy="15350"/>
            </a:xfrm>
            <a:custGeom>
              <a:rect b="b" l="l" r="r" t="t"/>
              <a:pathLst>
                <a:path extrusionOk="0" h="614" w="1588">
                  <a:moveTo>
                    <a:pt x="306" y="0"/>
                  </a:moveTo>
                  <a:cubicBezTo>
                    <a:pt x="137" y="0"/>
                    <a:pt x="1" y="137"/>
                    <a:pt x="1" y="308"/>
                  </a:cubicBezTo>
                  <a:cubicBezTo>
                    <a:pt x="1" y="477"/>
                    <a:pt x="137" y="613"/>
                    <a:pt x="306" y="613"/>
                  </a:cubicBezTo>
                  <a:lnTo>
                    <a:pt x="1280" y="613"/>
                  </a:lnTo>
                  <a:cubicBezTo>
                    <a:pt x="1449" y="613"/>
                    <a:pt x="1587" y="477"/>
                    <a:pt x="1587" y="308"/>
                  </a:cubicBezTo>
                  <a:cubicBezTo>
                    <a:pt x="1587" y="137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542713" y="3576450"/>
              <a:ext cx="115400" cy="15375"/>
            </a:xfrm>
            <a:custGeom>
              <a:rect b="b" l="l" r="r" t="t"/>
              <a:pathLst>
                <a:path extrusionOk="0" h="615" w="4616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4308" y="615"/>
                  </a:lnTo>
                  <a:cubicBezTo>
                    <a:pt x="4477" y="615"/>
                    <a:pt x="4615" y="477"/>
                    <a:pt x="4615" y="308"/>
                  </a:cubicBezTo>
                  <a:cubicBezTo>
                    <a:pt x="4615" y="138"/>
                    <a:pt x="4477" y="0"/>
                    <a:pt x="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st Taking Strategies Infographic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