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58A705-F52A-4C2E-9147-4574BC5378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on33-python-s15-visualizacao-de-dados - Olist - para-casa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5125821-477C-434E-AEC8-2CFC29DD9E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9/27/2024 8:34:50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. Mais Vendida" id="10" name="slide10">
            <a:extLst>
              <a:ext uri="{FF2B5EF4-FFF2-40B4-BE49-F238E27FC236}">
                <a16:creationId xmlns:a16="http://schemas.microsoft.com/office/drawing/2014/main" id="{6FE0C842-E241-4C9D-BEF7-AF31485E4F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395287"/>
            <a:ext cx="105918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edidos por Estado" id="11" name="slide11">
            <a:extLst>
              <a:ext uri="{FF2B5EF4-FFF2-40B4-BE49-F238E27FC236}">
                <a16:creationId xmlns:a16="http://schemas.microsoft.com/office/drawing/2014/main" id="{31E26891-B026-40E3-A0AF-D0D5EA398B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323850"/>
            <a:ext cx="2562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Vendedor por Estado" id="12" name="slide12">
            <a:extLst>
              <a:ext uri="{FF2B5EF4-FFF2-40B4-BE49-F238E27FC236}">
                <a16:creationId xmlns:a16="http://schemas.microsoft.com/office/drawing/2014/main" id="{2F5BA7F4-E9D4-4238-9968-EC04637C1A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00" y="0"/>
            <a:ext cx="8705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Total Pedidos por Ano" id="13" name="slide13">
            <a:extLst>
              <a:ext uri="{FF2B5EF4-FFF2-40B4-BE49-F238E27FC236}">
                <a16:creationId xmlns:a16="http://schemas.microsoft.com/office/drawing/2014/main" id="{B68E9F44-26A1-4939-A688-320FC582F0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8" y="0"/>
            <a:ext cx="103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edidos por Mes/Ano" id="14" name="slide14">
            <a:extLst>
              <a:ext uri="{FF2B5EF4-FFF2-40B4-BE49-F238E27FC236}">
                <a16:creationId xmlns:a16="http://schemas.microsoft.com/office/drawing/2014/main" id="{054802FB-4ACA-4A85-8B2A-BD217660AD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90" y="0"/>
            <a:ext cx="8678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nda por Mês/Ano" id="15" name="slide15">
            <a:extLst>
              <a:ext uri="{FF2B5EF4-FFF2-40B4-BE49-F238E27FC236}">
                <a16:creationId xmlns:a16="http://schemas.microsoft.com/office/drawing/2014/main" id="{B69C1BF6-9F3C-4355-B026-E53C3B70B5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05" y="0"/>
            <a:ext cx="6343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2" id="2" name="slide2">
            <a:extLst>
              <a:ext uri="{FF2B5EF4-FFF2-40B4-BE49-F238E27FC236}">
                <a16:creationId xmlns:a16="http://schemas.microsoft.com/office/drawing/2014/main" id="{93DB1A41-294A-44D9-8A22-039C1FE51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5" id="3" name="slide3">
            <a:extLst>
              <a:ext uri="{FF2B5EF4-FFF2-40B4-BE49-F238E27FC236}">
                <a16:creationId xmlns:a16="http://schemas.microsoft.com/office/drawing/2014/main" id="{9FB4B347-F151-4A94-BF46-F9CA0EA930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4" id="4" name="slide4">
            <a:extLst>
              <a:ext uri="{FF2B5EF4-FFF2-40B4-BE49-F238E27FC236}">
                <a16:creationId xmlns:a16="http://schemas.microsoft.com/office/drawing/2014/main" id="{1A478EFC-B7DC-4E97-86C6-28BCA507A1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6" id="5" name="slide5">
            <a:extLst>
              <a:ext uri="{FF2B5EF4-FFF2-40B4-BE49-F238E27FC236}">
                <a16:creationId xmlns:a16="http://schemas.microsoft.com/office/drawing/2014/main" id="{E8F60232-79BA-47C8-8061-74CC3F47F6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8" id="6" name="slide6">
            <a:extLst>
              <a:ext uri="{FF2B5EF4-FFF2-40B4-BE49-F238E27FC236}">
                <a16:creationId xmlns:a16="http://schemas.microsoft.com/office/drawing/2014/main" id="{9F627104-8782-4033-9119-4BC43E482B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9" id="7" name="slide7">
            <a:extLst>
              <a:ext uri="{FF2B5EF4-FFF2-40B4-BE49-F238E27FC236}">
                <a16:creationId xmlns:a16="http://schemas.microsoft.com/office/drawing/2014/main" id="{A632208F-D2BD-4779-8B29-5EB3AFEF5B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10" id="8" name="slide8">
            <a:extLst>
              <a:ext uri="{FF2B5EF4-FFF2-40B4-BE49-F238E27FC236}">
                <a16:creationId xmlns:a16="http://schemas.microsoft.com/office/drawing/2014/main" id="{86506929-CCCB-496C-819B-9A11214A36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td. Produtos por Categoria" id="9" name="slide9">
            <a:extLst>
              <a:ext uri="{FF2B5EF4-FFF2-40B4-BE49-F238E27FC236}">
                <a16:creationId xmlns:a16="http://schemas.microsoft.com/office/drawing/2014/main" id="{99CFA292-0EB2-4B11-82ED-D654F186E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47" y="0"/>
            <a:ext cx="4050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2024-09-27T20:34:50Z</dcterms:created>
  <dcterms:modified xsi:type="dcterms:W3CDTF">2024-09-27T20:34:50Z</dcterms:modified>
</cp:coreProperties>
</file>