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B40022-CD52-4EA6-9AE2-5BDC17C04F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on33-python-s15-visualizacao-de-dados - Olist - para-casa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BD5E76-9829-4363-8245-423166C308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9/27/2024 10:28:26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15" id="10" name="slide10">
            <a:extLst>
              <a:ext uri="{FF2B5EF4-FFF2-40B4-BE49-F238E27FC236}">
                <a16:creationId xmlns:a16="http://schemas.microsoft.com/office/drawing/2014/main" id="{093FCB43-D13C-4611-9D36-249D5EE177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16" id="11" name="slide11">
            <a:extLst>
              <a:ext uri="{FF2B5EF4-FFF2-40B4-BE49-F238E27FC236}">
                <a16:creationId xmlns:a16="http://schemas.microsoft.com/office/drawing/2014/main" id="{8A2C5E5E-FC1F-4A77-B91F-75EE001D6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rodutos por Categoria" id="12" name="slide12">
            <a:extLst>
              <a:ext uri="{FF2B5EF4-FFF2-40B4-BE49-F238E27FC236}">
                <a16:creationId xmlns:a16="http://schemas.microsoft.com/office/drawing/2014/main" id="{D2892B00-11A7-40CB-B1D5-CA192C86F9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47" y="0"/>
            <a:ext cx="4050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. Mais Vendida" id="13" name="slide13">
            <a:extLst>
              <a:ext uri="{FF2B5EF4-FFF2-40B4-BE49-F238E27FC236}">
                <a16:creationId xmlns:a16="http://schemas.microsoft.com/office/drawing/2014/main" id="{68F04366-0F12-4CA6-996C-9107426E45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95287"/>
            <a:ext cx="105918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edidos por Estado" id="14" name="slide14">
            <a:extLst>
              <a:ext uri="{FF2B5EF4-FFF2-40B4-BE49-F238E27FC236}">
                <a16:creationId xmlns:a16="http://schemas.microsoft.com/office/drawing/2014/main" id="{5BCD4827-99D7-473A-862E-6346F0DC55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323850"/>
            <a:ext cx="2562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Vendedor por Estado" id="15" name="slide15">
            <a:extLst>
              <a:ext uri="{FF2B5EF4-FFF2-40B4-BE49-F238E27FC236}">
                <a16:creationId xmlns:a16="http://schemas.microsoft.com/office/drawing/2014/main" id="{CE66A61E-D93E-4674-B6B8-04A050CE1F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00" y="0"/>
            <a:ext cx="8705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Total Pedidos por Ano" id="16" name="slide16">
            <a:extLst>
              <a:ext uri="{FF2B5EF4-FFF2-40B4-BE49-F238E27FC236}">
                <a16:creationId xmlns:a16="http://schemas.microsoft.com/office/drawing/2014/main" id="{F5A73FA7-1341-4B47-BE0D-267716D6FF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8" y="0"/>
            <a:ext cx="103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edidos por Mes/Ano" id="17" name="slide17">
            <a:extLst>
              <a:ext uri="{FF2B5EF4-FFF2-40B4-BE49-F238E27FC236}">
                <a16:creationId xmlns:a16="http://schemas.microsoft.com/office/drawing/2014/main" id="{5A41BCAF-D683-4721-BF65-17E8E2E0A1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90" y="0"/>
            <a:ext cx="867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a por Mês/Ano" id="18" name="slide18">
            <a:extLst>
              <a:ext uri="{FF2B5EF4-FFF2-40B4-BE49-F238E27FC236}">
                <a16:creationId xmlns:a16="http://schemas.microsoft.com/office/drawing/2014/main" id="{5470C437-177F-4F4F-8930-6DA20B8EBF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05" y="0"/>
            <a:ext cx="6343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Dispersão" id="19" name="slide19">
            <a:extLst>
              <a:ext uri="{FF2B5EF4-FFF2-40B4-BE49-F238E27FC236}">
                <a16:creationId xmlns:a16="http://schemas.microsoft.com/office/drawing/2014/main" id="{8022318A-F6F2-4067-A01A-0EA63D193E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85" y="0"/>
            <a:ext cx="6554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2" id="2" name="slide2">
            <a:extLst>
              <a:ext uri="{FF2B5EF4-FFF2-40B4-BE49-F238E27FC236}">
                <a16:creationId xmlns:a16="http://schemas.microsoft.com/office/drawing/2014/main" id="{3C487103-EC46-4467-B5B0-023989369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a Frete" id="20" name="slide20">
            <a:extLst>
              <a:ext uri="{FF2B5EF4-FFF2-40B4-BE49-F238E27FC236}">
                <a16:creationId xmlns:a16="http://schemas.microsoft.com/office/drawing/2014/main" id="{12E93C88-E2D2-49AB-9714-A22DDB07AE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8" y="0"/>
            <a:ext cx="103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roduto por Pedido" id="21" name="slide21">
            <a:extLst>
              <a:ext uri="{FF2B5EF4-FFF2-40B4-BE49-F238E27FC236}">
                <a16:creationId xmlns:a16="http://schemas.microsoft.com/office/drawing/2014/main" id="{129D8741-96FD-4DC8-A144-610B929B2F5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8" y="0"/>
            <a:ext cx="635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5" id="3" name="slide3">
            <a:extLst>
              <a:ext uri="{FF2B5EF4-FFF2-40B4-BE49-F238E27FC236}">
                <a16:creationId xmlns:a16="http://schemas.microsoft.com/office/drawing/2014/main" id="{8945ABE7-A277-4218-AD48-C72F90A199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4" id="4" name="slide4">
            <a:extLst>
              <a:ext uri="{FF2B5EF4-FFF2-40B4-BE49-F238E27FC236}">
                <a16:creationId xmlns:a16="http://schemas.microsoft.com/office/drawing/2014/main" id="{E2870A67-5C42-45BE-9153-F1E61181FA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6" id="5" name="slide5">
            <a:extLst>
              <a:ext uri="{FF2B5EF4-FFF2-40B4-BE49-F238E27FC236}">
                <a16:creationId xmlns:a16="http://schemas.microsoft.com/office/drawing/2014/main" id="{385EA00F-EDA2-4B06-9C02-0BFB1D744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8" id="6" name="slide6">
            <a:extLst>
              <a:ext uri="{FF2B5EF4-FFF2-40B4-BE49-F238E27FC236}">
                <a16:creationId xmlns:a16="http://schemas.microsoft.com/office/drawing/2014/main" id="{BB211BDF-C2C8-4732-8522-7A2D7760A4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9" id="7" name="slide7">
            <a:extLst>
              <a:ext uri="{FF2B5EF4-FFF2-40B4-BE49-F238E27FC236}">
                <a16:creationId xmlns:a16="http://schemas.microsoft.com/office/drawing/2014/main" id="{50C84959-1CFF-4AE2-8586-EB61EAD2B1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10" id="8" name="slide8">
            <a:extLst>
              <a:ext uri="{FF2B5EF4-FFF2-40B4-BE49-F238E27FC236}">
                <a16:creationId xmlns:a16="http://schemas.microsoft.com/office/drawing/2014/main" id="{5F82BA76-2370-4902-A712-7EB875AB1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11" id="9" name="slide9">
            <a:extLst>
              <a:ext uri="{FF2B5EF4-FFF2-40B4-BE49-F238E27FC236}">
                <a16:creationId xmlns:a16="http://schemas.microsoft.com/office/drawing/2014/main" id="{E4C6ACD4-30DA-45A7-9449-7CC102CA4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2024-09-27T22:28:27Z</dcterms:created>
  <dcterms:modified xsi:type="dcterms:W3CDTF">2024-09-27T22:28:27Z</dcterms:modified>
</cp:coreProperties>
</file>