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7" r:id="rId5"/>
    <p:sldId id="258" r:id="rId6"/>
    <p:sldId id="263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E3299-8186-44C9-9CE4-761F6479A2D5}" v="180" dt="2024-10-18T03:50:4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yne Santos de Oliveira" userId="ef751ba60d7f6b41" providerId="LiveId" clId="{2BBE3299-8186-44C9-9CE4-761F6479A2D5}"/>
    <pc:docChg chg="undo custSel addSld delSld modSld sldOrd">
      <pc:chgData name="Carolyne Santos de Oliveira" userId="ef751ba60d7f6b41" providerId="LiveId" clId="{2BBE3299-8186-44C9-9CE4-761F6479A2D5}" dt="2024-10-18T04:03:10.974" v="3536" actId="20577"/>
      <pc:docMkLst>
        <pc:docMk/>
      </pc:docMkLst>
      <pc:sldChg chg="addSp delSp modSp mod modTransition setBg addAnim delAnim modAnim setClrOvrMap delDesignElem">
        <pc:chgData name="Carolyne Santos de Oliveira" userId="ef751ba60d7f6b41" providerId="LiveId" clId="{2BBE3299-8186-44C9-9CE4-761F6479A2D5}" dt="2024-10-18T01:13:15.877" v="2147"/>
        <pc:sldMkLst>
          <pc:docMk/>
          <pc:sldMk cId="95992585" sldId="256"/>
        </pc:sldMkLst>
        <pc:spChg chg="del mod">
          <ac:chgData name="Carolyne Santos de Oliveira" userId="ef751ba60d7f6b41" providerId="LiveId" clId="{2BBE3299-8186-44C9-9CE4-761F6479A2D5}" dt="2024-10-15T19:26:12.340" v="4" actId="478"/>
          <ac:spMkLst>
            <pc:docMk/>
            <pc:sldMk cId="95992585" sldId="256"/>
            <ac:spMk id="2" creationId="{AB90DA8A-4260-46D9-8B5C-B85E9C0CF073}"/>
          </ac:spMkLst>
        </pc:spChg>
        <pc:spChg chg="del">
          <ac:chgData name="Carolyne Santos de Oliveira" userId="ef751ba60d7f6b41" providerId="LiveId" clId="{2BBE3299-8186-44C9-9CE4-761F6479A2D5}" dt="2024-10-15T19:26:15.933" v="6" actId="478"/>
          <ac:spMkLst>
            <pc:docMk/>
            <pc:sldMk cId="95992585" sldId="256"/>
            <ac:spMk id="3" creationId="{16AA840E-457A-4704-AB5D-466945198B91}"/>
          </ac:spMkLst>
        </pc:spChg>
        <pc:spChg chg="add del mod">
          <ac:chgData name="Carolyne Santos de Oliveira" userId="ef751ba60d7f6b41" providerId="LiveId" clId="{2BBE3299-8186-44C9-9CE4-761F6479A2D5}" dt="2024-10-15T19:26:13.624" v="5" actId="478"/>
          <ac:spMkLst>
            <pc:docMk/>
            <pc:sldMk cId="95992585" sldId="256"/>
            <ac:spMk id="5" creationId="{D1DA214E-550C-A3AD-4170-CF1DDC862DF0}"/>
          </ac:spMkLst>
        </pc:spChg>
        <pc:spChg chg="add del mod">
          <ac:chgData name="Carolyne Santos de Oliveira" userId="ef751ba60d7f6b41" providerId="LiveId" clId="{2BBE3299-8186-44C9-9CE4-761F6479A2D5}" dt="2024-10-15T19:26:17.788" v="7" actId="478"/>
          <ac:spMkLst>
            <pc:docMk/>
            <pc:sldMk cId="95992585" sldId="256"/>
            <ac:spMk id="7" creationId="{6459D734-33EF-8FAD-CC64-496313C3EB7D}"/>
          </ac:spMkLst>
        </pc:spChg>
        <pc:spChg chg="add mod">
          <ac:chgData name="Carolyne Santos de Oliveira" userId="ef751ba60d7f6b41" providerId="LiveId" clId="{2BBE3299-8186-44C9-9CE4-761F6479A2D5}" dt="2024-10-18T01:03:23.265" v="2124" actId="27636"/>
          <ac:spMkLst>
            <pc:docMk/>
            <pc:sldMk cId="95992585" sldId="256"/>
            <ac:spMk id="9" creationId="{D9E4F7D1-7BA1-8895-B6CA-4BD52C62E173}"/>
          </ac:spMkLst>
        </pc:spChg>
        <pc:spChg chg="add mod">
          <ac:chgData name="Carolyne Santos de Oliveira" userId="ef751ba60d7f6b41" providerId="LiveId" clId="{2BBE3299-8186-44C9-9CE4-761F6479A2D5}" dt="2024-10-18T01:02:09.425" v="2104" actId="27636"/>
          <ac:spMkLst>
            <pc:docMk/>
            <pc:sldMk cId="95992585" sldId="256"/>
            <ac:spMk id="10" creationId="{8594482D-4370-7641-1453-AF136B5EEB8A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56"/>
            <ac:spMk id="14" creationId="{66B332A4-D438-4773-A77F-5ED49A448D9D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56"/>
            <ac:spMk id="16" creationId="{DF9AD32D-FF05-44F4-BD4D-9CEE89B71EB9}"/>
          </ac:spMkLst>
        </pc:spChg>
        <pc:picChg chg="add del mod">
          <ac:chgData name="Carolyne Santos de Oliveira" userId="ef751ba60d7f6b41" providerId="LiveId" clId="{2BBE3299-8186-44C9-9CE4-761F6479A2D5}" dt="2024-10-18T01:02:28.408" v="2108" actId="478"/>
          <ac:picMkLst>
            <pc:docMk/>
            <pc:sldMk cId="95992585" sldId="256"/>
            <ac:picMk id="3" creationId="{D14FB344-F72F-BF45-8651-769DDC48C180}"/>
          </ac:picMkLst>
        </pc:picChg>
        <pc:picChg chg="add del mod">
          <ac:chgData name="Carolyne Santos de Oliveira" userId="ef751ba60d7f6b41" providerId="LiveId" clId="{2BBE3299-8186-44C9-9CE4-761F6479A2D5}" dt="2024-10-15T20:06:48.301" v="1957" actId="478"/>
          <ac:picMkLst>
            <pc:docMk/>
            <pc:sldMk cId="95992585" sldId="256"/>
            <ac:picMk id="4" creationId="{A606EEB0-DC46-0025-888B-B3B7B39FD2D7}"/>
          </ac:picMkLst>
        </pc:picChg>
        <pc:picChg chg="add del mod ord">
          <ac:chgData name="Carolyne Santos de Oliveira" userId="ef751ba60d7f6b41" providerId="LiveId" clId="{2BBE3299-8186-44C9-9CE4-761F6479A2D5}" dt="2024-10-18T01:01:41.065" v="2097" actId="478"/>
          <ac:picMkLst>
            <pc:docMk/>
            <pc:sldMk cId="95992585" sldId="256"/>
            <ac:picMk id="5" creationId="{ADF6A300-28F5-6AD9-348E-46B33B6DE97C}"/>
          </ac:picMkLst>
        </pc:picChg>
        <pc:picChg chg="add del mod">
          <ac:chgData name="Carolyne Santos de Oliveira" userId="ef751ba60d7f6b41" providerId="LiveId" clId="{2BBE3299-8186-44C9-9CE4-761F6479A2D5}" dt="2024-10-18T01:01:45.225" v="2098" actId="478"/>
          <ac:picMkLst>
            <pc:docMk/>
            <pc:sldMk cId="95992585" sldId="256"/>
            <ac:picMk id="7" creationId="{8BBD7CF1-A68D-5EB6-D8EA-DAFEED87A5A4}"/>
          </ac:picMkLst>
        </pc:picChg>
        <pc:picChg chg="add del mod">
          <ac:chgData name="Carolyne Santos de Oliveira" userId="ef751ba60d7f6b41" providerId="LiveId" clId="{2BBE3299-8186-44C9-9CE4-761F6479A2D5}" dt="2024-10-15T19:26:32.152" v="9" actId="478"/>
          <ac:picMkLst>
            <pc:docMk/>
            <pc:sldMk cId="95992585" sldId="256"/>
            <ac:picMk id="8" creationId="{210A2271-AD87-52F4-9195-380F3890E2EB}"/>
          </ac:picMkLst>
        </pc:picChg>
        <pc:picChg chg="add del mod">
          <ac:chgData name="Carolyne Santos de Oliveira" userId="ef751ba60d7f6b41" providerId="LiveId" clId="{2BBE3299-8186-44C9-9CE4-761F6479A2D5}" dt="2024-10-15T20:08:36.768" v="1961"/>
          <ac:picMkLst>
            <pc:docMk/>
            <pc:sldMk cId="95992585" sldId="256"/>
            <ac:picMk id="8" creationId="{4DF61812-B200-3471-20DD-189305D3DF24}"/>
          </ac:picMkLst>
        </pc:picChg>
        <pc:picChg chg="add del mod">
          <ac:chgData name="Carolyne Santos de Oliveira" userId="ef751ba60d7f6b41" providerId="LiveId" clId="{2BBE3299-8186-44C9-9CE4-761F6479A2D5}" dt="2024-10-15T20:08:56.389" v="1963"/>
          <ac:picMkLst>
            <pc:docMk/>
            <pc:sldMk cId="95992585" sldId="256"/>
            <ac:picMk id="11" creationId="{16DDB677-8BC1-7CA1-77DE-193FDAB684F7}"/>
          </ac:picMkLst>
        </pc:picChg>
        <pc:picChg chg="add mod ord">
          <ac:chgData name="Carolyne Santos de Oliveira" userId="ef751ba60d7f6b41" providerId="LiveId" clId="{2BBE3299-8186-44C9-9CE4-761F6479A2D5}" dt="2024-10-18T01:01:14.930" v="2096" actId="167"/>
          <ac:picMkLst>
            <pc:docMk/>
            <pc:sldMk cId="95992585" sldId="256"/>
            <ac:picMk id="11" creationId="{D5C0C65F-9B4E-AE20-E80A-04022D12576D}"/>
          </ac:picMkLst>
        </pc:picChg>
        <pc:picChg chg="add mod ord">
          <ac:chgData name="Carolyne Santos de Oliveira" userId="ef751ba60d7f6b41" providerId="LiveId" clId="{2BBE3299-8186-44C9-9CE4-761F6479A2D5}" dt="2024-10-18T01:03:49.295" v="2127" actId="1076"/>
          <ac:picMkLst>
            <pc:docMk/>
            <pc:sldMk cId="95992585" sldId="256"/>
            <ac:picMk id="13" creationId="{8309C067-6CAF-4CB0-9B0C-7DB044A40A2F}"/>
          </ac:picMkLst>
        </pc:picChg>
        <pc:picChg chg="add del mod ord">
          <ac:chgData name="Carolyne Santos de Oliveira" userId="ef751ba60d7f6b41" providerId="LiveId" clId="{2BBE3299-8186-44C9-9CE4-761F6479A2D5}" dt="2024-10-15T20:09:21.342" v="1964"/>
          <ac:picMkLst>
            <pc:docMk/>
            <pc:sldMk cId="95992585" sldId="256"/>
            <ac:picMk id="14" creationId="{6B0B26A4-D69B-9E3B-CECA-9BDC09D19D9D}"/>
          </ac:picMkLst>
        </pc:picChg>
        <pc:picChg chg="add del mod">
          <ac:chgData name="Carolyne Santos de Oliveira" userId="ef751ba60d7f6b41" providerId="LiveId" clId="{2BBE3299-8186-44C9-9CE4-761F6479A2D5}" dt="2024-10-15T20:09:24.827" v="1966"/>
          <ac:picMkLst>
            <pc:docMk/>
            <pc:sldMk cId="95992585" sldId="256"/>
            <ac:picMk id="15" creationId="{D1F671CA-4491-B713-8BD2-0C10F2C4C2DE}"/>
          </ac:picMkLst>
        </pc:picChg>
        <pc:picChg chg="add mod ord">
          <ac:chgData name="Carolyne Santos de Oliveira" userId="ef751ba60d7f6b41" providerId="LiveId" clId="{2BBE3299-8186-44C9-9CE4-761F6479A2D5}" dt="2024-10-18T01:03:44.950" v="2126" actId="1076"/>
          <ac:picMkLst>
            <pc:docMk/>
            <pc:sldMk cId="95992585" sldId="256"/>
            <ac:picMk id="15" creationId="{DCE1C510-AA80-B283-6F0B-5A3DBDE67EB7}"/>
          </ac:picMkLst>
        </pc:picChg>
        <pc:picChg chg="add del mod ord">
          <ac:chgData name="Carolyne Santos de Oliveira" userId="ef751ba60d7f6b41" providerId="LiveId" clId="{2BBE3299-8186-44C9-9CE4-761F6479A2D5}" dt="2024-10-18T01:02:37.973" v="2111" actId="478"/>
          <ac:picMkLst>
            <pc:docMk/>
            <pc:sldMk cId="95992585" sldId="256"/>
            <ac:picMk id="17" creationId="{28E28599-B7F9-6F59-459B-0789B4C06825}"/>
          </ac:picMkLst>
        </pc:picChg>
        <pc:picChg chg="add del mod ord">
          <ac:chgData name="Carolyne Santos de Oliveira" userId="ef751ba60d7f6b41" providerId="LiveId" clId="{2BBE3299-8186-44C9-9CE4-761F6479A2D5}" dt="2024-10-15T20:09:30.089" v="1967"/>
          <ac:picMkLst>
            <pc:docMk/>
            <pc:sldMk cId="95992585" sldId="256"/>
            <ac:picMk id="18" creationId="{521FB9B5-842E-BFA1-D1C5-C3F82F6EFC6E}"/>
          </ac:picMkLst>
        </pc:picChg>
        <pc:picChg chg="add del mod">
          <ac:chgData name="Carolyne Santos de Oliveira" userId="ef751ba60d7f6b41" providerId="LiveId" clId="{2BBE3299-8186-44C9-9CE4-761F6479A2D5}" dt="2024-10-15T20:09:41.041" v="1969"/>
          <ac:picMkLst>
            <pc:docMk/>
            <pc:sldMk cId="95992585" sldId="256"/>
            <ac:picMk id="19" creationId="{77D41371-A4DB-1A1C-6B06-F3BF692AF834}"/>
          </ac:picMkLst>
        </pc:picChg>
        <pc:picChg chg="add del mod ord">
          <ac:chgData name="Carolyne Santos de Oliveira" userId="ef751ba60d7f6b41" providerId="LiveId" clId="{2BBE3299-8186-44C9-9CE4-761F6479A2D5}" dt="2024-10-18T01:03:18.560" v="2122" actId="478"/>
          <ac:picMkLst>
            <pc:docMk/>
            <pc:sldMk cId="95992585" sldId="256"/>
            <ac:picMk id="19" creationId="{78AC5FEA-E722-8EEF-2AC2-231A6051E901}"/>
          </ac:picMkLst>
        </pc:picChg>
        <pc:picChg chg="add del mod ord">
          <ac:chgData name="Carolyne Santos de Oliveira" userId="ef751ba60d7f6b41" providerId="LiveId" clId="{2BBE3299-8186-44C9-9CE4-761F6479A2D5}" dt="2024-10-18T01:02:30.960" v="2109" actId="478"/>
          <ac:picMkLst>
            <pc:docMk/>
            <pc:sldMk cId="95992585" sldId="256"/>
            <ac:picMk id="21" creationId="{333A658F-3E71-496A-57EA-ED863519BD90}"/>
          </ac:picMkLst>
        </pc:picChg>
        <pc:picChg chg="add del mod ord">
          <ac:chgData name="Carolyne Santos de Oliveira" userId="ef751ba60d7f6b41" providerId="LiveId" clId="{2BBE3299-8186-44C9-9CE4-761F6479A2D5}" dt="2024-10-15T20:10:15.857" v="1970"/>
          <ac:picMkLst>
            <pc:docMk/>
            <pc:sldMk cId="95992585" sldId="256"/>
            <ac:picMk id="22" creationId="{0F6926C0-00F0-C26D-D799-79AF04A00FEC}"/>
          </ac:picMkLst>
        </pc:picChg>
        <pc:picChg chg="add del mod ord">
          <ac:chgData name="Carolyne Santos de Oliveira" userId="ef751ba60d7f6b41" providerId="LiveId" clId="{2BBE3299-8186-44C9-9CE4-761F6479A2D5}" dt="2024-10-18T01:02:35.640" v="2110" actId="478"/>
          <ac:picMkLst>
            <pc:docMk/>
            <pc:sldMk cId="95992585" sldId="256"/>
            <ac:picMk id="23" creationId="{62A926AF-9D13-DCCA-239D-89852ACF8E09}"/>
          </ac:picMkLst>
        </pc:picChg>
        <pc:picChg chg="add del mod">
          <ac:chgData name="Carolyne Santos de Oliveira" userId="ef751ba60d7f6b41" providerId="LiveId" clId="{2BBE3299-8186-44C9-9CE4-761F6479A2D5}" dt="2024-10-15T20:10:30.615" v="1972"/>
          <ac:picMkLst>
            <pc:docMk/>
            <pc:sldMk cId="95992585" sldId="256"/>
            <ac:picMk id="23" creationId="{74E6A288-F38D-84F4-A5A9-711D34BF0166}"/>
          </ac:picMkLst>
        </pc:picChg>
        <pc:picChg chg="add del mod ord">
          <ac:chgData name="Carolyne Santos de Oliveira" userId="ef751ba60d7f6b41" providerId="LiveId" clId="{2BBE3299-8186-44C9-9CE4-761F6479A2D5}" dt="2024-10-15T20:10:55.959" v="1973"/>
          <ac:picMkLst>
            <pc:docMk/>
            <pc:sldMk cId="95992585" sldId="256"/>
            <ac:picMk id="26" creationId="{17A68E16-6B56-A2DC-CC9A-8974A1697970}"/>
          </ac:picMkLst>
        </pc:picChg>
        <pc:picChg chg="add del mod">
          <ac:chgData name="Carolyne Santos de Oliveira" userId="ef751ba60d7f6b41" providerId="LiveId" clId="{2BBE3299-8186-44C9-9CE4-761F6479A2D5}" dt="2024-10-15T20:11:02.153" v="1974" actId="478"/>
          <ac:picMkLst>
            <pc:docMk/>
            <pc:sldMk cId="95992585" sldId="256"/>
            <ac:picMk id="27" creationId="{A3B2B6C1-8761-12D4-D5F6-2A701F29E5C9}"/>
          </ac:picMkLst>
        </pc:picChg>
        <pc:picChg chg="add del mod">
          <ac:chgData name="Carolyne Santos de Oliveira" userId="ef751ba60d7f6b41" providerId="LiveId" clId="{2BBE3299-8186-44C9-9CE4-761F6479A2D5}" dt="2024-10-15T20:11:39.193" v="1977"/>
          <ac:picMkLst>
            <pc:docMk/>
            <pc:sldMk cId="95992585" sldId="256"/>
            <ac:picMk id="33" creationId="{7721C9CA-3F76-F2D9-AD0C-B463339F85C7}"/>
          </ac:picMkLst>
        </pc:picChg>
        <pc:picChg chg="add del mod">
          <ac:chgData name="Carolyne Santos de Oliveira" userId="ef751ba60d7f6b41" providerId="LiveId" clId="{2BBE3299-8186-44C9-9CE4-761F6479A2D5}" dt="2024-10-15T20:11:45.944" v="1979"/>
          <ac:picMkLst>
            <pc:docMk/>
            <pc:sldMk cId="95992585" sldId="256"/>
            <ac:picMk id="34" creationId="{7050BDC1-390F-3D49-1CE6-01BF0F2F41E9}"/>
          </ac:picMkLst>
        </pc:picChg>
        <pc:picChg chg="add del mod ord">
          <ac:chgData name="Carolyne Santos de Oliveira" userId="ef751ba60d7f6b41" providerId="LiveId" clId="{2BBE3299-8186-44C9-9CE4-761F6479A2D5}" dt="2024-10-15T20:12:09.673" v="1980"/>
          <ac:picMkLst>
            <pc:docMk/>
            <pc:sldMk cId="95992585" sldId="256"/>
            <ac:picMk id="37" creationId="{21191EC0-1566-2C63-7606-560C17F9A0DF}"/>
          </ac:picMkLst>
        </pc:picChg>
        <pc:picChg chg="add del mod">
          <ac:chgData name="Carolyne Santos de Oliveira" userId="ef751ba60d7f6b41" providerId="LiveId" clId="{2BBE3299-8186-44C9-9CE4-761F6479A2D5}" dt="2024-10-15T20:14:10.833" v="1985"/>
          <ac:picMkLst>
            <pc:docMk/>
            <pc:sldMk cId="95992585" sldId="256"/>
            <ac:picMk id="38" creationId="{8F8474BB-5898-2A97-45DC-C7C628E0EAD0}"/>
          </ac:picMkLst>
        </pc:picChg>
        <pc:picChg chg="add del mod ord">
          <ac:chgData name="Carolyne Santos de Oliveira" userId="ef751ba60d7f6b41" providerId="LiveId" clId="{2BBE3299-8186-44C9-9CE4-761F6479A2D5}" dt="2024-10-15T20:14:47.927" v="1986"/>
          <ac:picMkLst>
            <pc:docMk/>
            <pc:sldMk cId="95992585" sldId="256"/>
            <ac:picMk id="44" creationId="{D11202DA-F1FC-756C-B7BE-CB1996CD0628}"/>
          </ac:picMkLst>
        </pc:picChg>
        <pc:picChg chg="add del mod">
          <ac:chgData name="Carolyne Santos de Oliveira" userId="ef751ba60d7f6b41" providerId="LiveId" clId="{2BBE3299-8186-44C9-9CE4-761F6479A2D5}" dt="2024-10-15T20:15:07.039" v="1989"/>
          <ac:picMkLst>
            <pc:docMk/>
            <pc:sldMk cId="95992585" sldId="256"/>
            <ac:picMk id="45" creationId="{9D5CA354-A5D9-1940-1EF3-32611E4CC5FB}"/>
          </ac:picMkLst>
        </pc:picChg>
        <pc:picChg chg="add del mod ord">
          <ac:chgData name="Carolyne Santos de Oliveira" userId="ef751ba60d7f6b41" providerId="LiveId" clId="{2BBE3299-8186-44C9-9CE4-761F6479A2D5}" dt="2024-10-15T20:18:17.473" v="1990"/>
          <ac:picMkLst>
            <pc:docMk/>
            <pc:sldMk cId="95992585" sldId="256"/>
            <ac:picMk id="48" creationId="{57C349E6-EEB3-9B21-EFAC-574B6A16EE3C}"/>
          </ac:picMkLst>
        </pc:picChg>
        <pc:picChg chg="add del mod">
          <ac:chgData name="Carolyne Santos de Oliveira" userId="ef751ba60d7f6b41" providerId="LiveId" clId="{2BBE3299-8186-44C9-9CE4-761F6479A2D5}" dt="2024-10-15T20:18:26.877" v="1992"/>
          <ac:picMkLst>
            <pc:docMk/>
            <pc:sldMk cId="95992585" sldId="256"/>
            <ac:picMk id="49" creationId="{6DCCEBC3-C293-DB3C-4348-1F96B9A5CF81}"/>
          </ac:picMkLst>
        </pc:picChg>
        <pc:picChg chg="add del mod ord">
          <ac:chgData name="Carolyne Santos de Oliveira" userId="ef751ba60d7f6b41" providerId="LiveId" clId="{2BBE3299-8186-44C9-9CE4-761F6479A2D5}" dt="2024-10-15T20:18:36.372" v="1993"/>
          <ac:picMkLst>
            <pc:docMk/>
            <pc:sldMk cId="95992585" sldId="256"/>
            <ac:picMk id="51" creationId="{7984B8F4-7798-B5A8-CE3D-7D0B121E48DA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56"/>
            <ac:picMk id="52" creationId="{96614012-89D3-159C-1DF7-912CEEB94E7E}"/>
          </ac:picMkLst>
        </pc:picChg>
        <pc:picChg chg="add del mod ord">
          <ac:chgData name="Carolyne Santos de Oliveira" userId="ef751ba60d7f6b41" providerId="LiveId" clId="{2BBE3299-8186-44C9-9CE4-761F6479A2D5}" dt="2024-10-15T20:19:57.603" v="2001"/>
          <ac:picMkLst>
            <pc:docMk/>
            <pc:sldMk cId="95992585" sldId="256"/>
            <ac:picMk id="55" creationId="{D89507C1-69DA-0DD5-464D-5B25684FD12A}"/>
          </ac:picMkLst>
        </pc:picChg>
        <pc:picChg chg="add del mod">
          <ac:chgData name="Carolyne Santos de Oliveira" userId="ef751ba60d7f6b41" providerId="LiveId" clId="{2BBE3299-8186-44C9-9CE4-761F6479A2D5}" dt="2024-10-15T20:20:03.117" v="2005"/>
          <ac:picMkLst>
            <pc:docMk/>
            <pc:sldMk cId="95992585" sldId="256"/>
            <ac:picMk id="56" creationId="{CC0DF7BD-DF2C-44DA-5497-039DD3268F7B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56"/>
            <ac:picMk id="58" creationId="{61BFFFBC-5B1A-F011-B953-957772609C50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56"/>
            <ac:picMk id="59" creationId="{6432DE18-79D8-6A3D-2048-F84B085B1B4E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56"/>
            <ac:picMk id="61" creationId="{26CCD7A1-F3F6-2538-C363-0502F013D050}"/>
          </ac:picMkLst>
        </pc:picChg>
        <pc:picChg chg="add del mod">
          <ac:chgData name="Carolyne Santos de Oliveira" userId="ef751ba60d7f6b41" providerId="LiveId" clId="{2BBE3299-8186-44C9-9CE4-761F6479A2D5}" dt="2024-10-15T20:29:39.940" v="2018"/>
          <ac:picMkLst>
            <pc:docMk/>
            <pc:sldMk cId="95992585" sldId="256"/>
            <ac:picMk id="62" creationId="{5BC1D8BB-F960-4604-3879-C1E7F72A3BFC}"/>
          </ac:picMkLst>
        </pc:picChg>
        <pc:picChg chg="add del mod ord">
          <ac:chgData name="Carolyne Santos de Oliveira" userId="ef751ba60d7f6b41" providerId="LiveId" clId="{2BBE3299-8186-44C9-9CE4-761F6479A2D5}" dt="2024-10-15T20:29:57.126" v="2019"/>
          <ac:picMkLst>
            <pc:docMk/>
            <pc:sldMk cId="95992585" sldId="256"/>
            <ac:picMk id="64" creationId="{BE203642-BF5B-FA9D-B42E-ED916F2B8AF9}"/>
          </ac:picMkLst>
        </pc:picChg>
        <pc:picChg chg="add del mod">
          <ac:chgData name="Carolyne Santos de Oliveira" userId="ef751ba60d7f6b41" providerId="LiveId" clId="{2BBE3299-8186-44C9-9CE4-761F6479A2D5}" dt="2024-10-15T20:30:41.065" v="2021"/>
          <ac:picMkLst>
            <pc:docMk/>
            <pc:sldMk cId="95992585" sldId="256"/>
            <ac:picMk id="65" creationId="{57C3FE08-EA73-0E82-F289-F17FAEB589E2}"/>
          </ac:picMkLst>
        </pc:picChg>
        <pc:picChg chg="add del mod ord">
          <ac:chgData name="Carolyne Santos de Oliveira" userId="ef751ba60d7f6b41" providerId="LiveId" clId="{2BBE3299-8186-44C9-9CE4-761F6479A2D5}" dt="2024-10-15T20:31:00.437" v="2022"/>
          <ac:picMkLst>
            <pc:docMk/>
            <pc:sldMk cId="95992585" sldId="256"/>
            <ac:picMk id="69" creationId="{C7EBF1A0-6AEC-C5C3-C760-8585F495A065}"/>
          </ac:picMkLst>
        </pc:picChg>
        <pc:picChg chg="add del mod">
          <ac:chgData name="Carolyne Santos de Oliveira" userId="ef751ba60d7f6b41" providerId="LiveId" clId="{2BBE3299-8186-44C9-9CE4-761F6479A2D5}" dt="2024-10-15T20:31:09.145" v="2023" actId="478"/>
          <ac:picMkLst>
            <pc:docMk/>
            <pc:sldMk cId="95992585" sldId="256"/>
            <ac:picMk id="70" creationId="{CF4C7703-44E0-4F0F-63E4-A5089C4C299D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8T04:03:10.974" v="3536" actId="20577"/>
        <pc:sldMkLst>
          <pc:docMk/>
          <pc:sldMk cId="95992585" sldId="257"/>
        </pc:sldMkLst>
        <pc:spChg chg="add mod">
          <ac:chgData name="Carolyne Santos de Oliveira" userId="ef751ba60d7f6b41" providerId="LiveId" clId="{2BBE3299-8186-44C9-9CE4-761F6479A2D5}" dt="2024-10-15T19:27:39.411" v="20"/>
          <ac:spMkLst>
            <pc:docMk/>
            <pc:sldMk cId="95992585" sldId="257"/>
            <ac:spMk id="3" creationId="{3D517368-7963-0EE4-3965-F88D490CDD44}"/>
          </ac:spMkLst>
        </pc:spChg>
        <pc:spChg chg="add mod">
          <ac:chgData name="Carolyne Santos de Oliveira" userId="ef751ba60d7f6b41" providerId="LiveId" clId="{2BBE3299-8186-44C9-9CE4-761F6479A2D5}" dt="2024-10-18T04:03:10.974" v="3536" actId="20577"/>
          <ac:spMkLst>
            <pc:docMk/>
            <pc:sldMk cId="95992585" sldId="257"/>
            <ac:spMk id="4" creationId="{BFB462B2-C65C-4046-14BC-13232817D225}"/>
          </ac:spMkLst>
        </pc:spChg>
        <pc:picChg chg="del">
          <ac:chgData name="Carolyne Santos de Oliveira" userId="ef751ba60d7f6b41" providerId="LiveId" clId="{2BBE3299-8186-44C9-9CE4-761F6479A2D5}" dt="2024-10-15T19:23:26.846" v="0" actId="478"/>
          <ac:picMkLst>
            <pc:docMk/>
            <pc:sldMk cId="95992585" sldId="257"/>
            <ac:picMk id="2" creationId="{37DE7A1C-19F4-46D2-A95E-9D2E7CD91B76}"/>
          </ac:picMkLst>
        </pc:picChg>
        <pc:picChg chg="add del mod">
          <ac:chgData name="Carolyne Santos de Oliveira" userId="ef751ba60d7f6b41" providerId="LiveId" clId="{2BBE3299-8186-44C9-9CE4-761F6479A2D5}" dt="2024-10-18T00:46:20.773" v="2031" actId="478"/>
          <ac:picMkLst>
            <pc:docMk/>
            <pc:sldMk cId="95992585" sldId="257"/>
            <ac:picMk id="5" creationId="{30E6B56A-8215-4DDE-A61B-48BB535B66F4}"/>
          </ac:picMkLst>
        </pc:picChg>
        <pc:picChg chg="add del mod">
          <ac:chgData name="Carolyne Santos de Oliveira" userId="ef751ba60d7f6b41" providerId="LiveId" clId="{2BBE3299-8186-44C9-9CE4-761F6479A2D5}" dt="2024-10-18T00:47:33.010" v="2041" actId="478"/>
          <ac:picMkLst>
            <pc:docMk/>
            <pc:sldMk cId="95992585" sldId="257"/>
            <ac:picMk id="6" creationId="{2EE96DF4-9523-3F95-0CB2-61D346A83E9C}"/>
          </ac:picMkLst>
        </pc:picChg>
        <pc:picChg chg="add mod">
          <ac:chgData name="Carolyne Santos de Oliveira" userId="ef751ba60d7f6b41" providerId="LiveId" clId="{2BBE3299-8186-44C9-9CE4-761F6479A2D5}" dt="2024-10-18T00:47:45.799" v="2046" actId="1076"/>
          <ac:picMkLst>
            <pc:docMk/>
            <pc:sldMk cId="95992585" sldId="257"/>
            <ac:picMk id="7" creationId="{F6304753-E66D-6534-664A-081AB058892F}"/>
          </ac:picMkLst>
        </pc:picChg>
        <pc:picChg chg="add del mod">
          <ac:chgData name="Carolyne Santos de Oliveira" userId="ef751ba60d7f6b41" providerId="LiveId" clId="{2BBE3299-8186-44C9-9CE4-761F6479A2D5}" dt="2024-10-15T20:06:51.992" v="1958" actId="478"/>
          <ac:picMkLst>
            <pc:docMk/>
            <pc:sldMk cId="95992585" sldId="257"/>
            <ac:picMk id="8" creationId="{F1959728-52DC-5FEB-CE8F-CE3CA1A9F5B9}"/>
          </ac:picMkLst>
        </pc:picChg>
        <pc:picChg chg="add del mod">
          <ac:chgData name="Carolyne Santos de Oliveira" userId="ef751ba60d7f6b41" providerId="LiveId" clId="{2BBE3299-8186-44C9-9CE4-761F6479A2D5}" dt="2024-10-18T01:17:58.613" v="2175" actId="478"/>
          <ac:picMkLst>
            <pc:docMk/>
            <pc:sldMk cId="95992585" sldId="257"/>
            <ac:picMk id="9" creationId="{7C45EC0B-59B1-0A19-5E64-B1E0674017EB}"/>
          </ac:picMkLst>
        </pc:picChg>
        <pc:picChg chg="add mod">
          <ac:chgData name="Carolyne Santos de Oliveira" userId="ef751ba60d7f6b41" providerId="LiveId" clId="{2BBE3299-8186-44C9-9CE4-761F6479A2D5}" dt="2024-10-18T01:16:35.437" v="2173" actId="1076"/>
          <ac:picMkLst>
            <pc:docMk/>
            <pc:sldMk cId="95992585" sldId="257"/>
            <ac:picMk id="11" creationId="{4D563472-6CF9-FD57-82F4-BADE4C215B2E}"/>
          </ac:picMkLst>
        </pc:picChg>
        <pc:picChg chg="add mod">
          <ac:chgData name="Carolyne Santos de Oliveira" userId="ef751ba60d7f6b41" providerId="LiveId" clId="{2BBE3299-8186-44C9-9CE4-761F6479A2D5}" dt="2024-10-18T01:19:21.551" v="2185" actId="1076"/>
          <ac:picMkLst>
            <pc:docMk/>
            <pc:sldMk cId="95992585" sldId="257"/>
            <ac:picMk id="13" creationId="{2EEA264F-FBC4-9492-AF7A-DE12C70464CE}"/>
          </ac:picMkLst>
        </pc:picChg>
        <pc:picChg chg="add del mod">
          <ac:chgData name="Carolyne Santos de Oliveira" userId="ef751ba60d7f6b41" providerId="LiveId" clId="{2BBE3299-8186-44C9-9CE4-761F6479A2D5}" dt="2024-10-18T01:16:01.175" v="2166" actId="478"/>
          <ac:picMkLst>
            <pc:docMk/>
            <pc:sldMk cId="95992585" sldId="257"/>
            <ac:picMk id="15" creationId="{54F96D3E-87F1-3F08-1BA6-E8B3AAEC104E}"/>
          </ac:picMkLst>
        </pc:picChg>
        <pc:picChg chg="add del mod">
          <ac:chgData name="Carolyne Santos de Oliveira" userId="ef751ba60d7f6b41" providerId="LiveId" clId="{2BBE3299-8186-44C9-9CE4-761F6479A2D5}" dt="2024-10-15T20:13:17.019" v="1983"/>
          <ac:picMkLst>
            <pc:docMk/>
            <pc:sldMk cId="95992585" sldId="257"/>
            <ac:picMk id="16" creationId="{E47F55C0-A443-5E5B-FAE4-89FB5DB972F6}"/>
          </ac:picMkLst>
        </pc:picChg>
        <pc:picChg chg="add del mod">
          <ac:chgData name="Carolyne Santos de Oliveira" userId="ef751ba60d7f6b41" providerId="LiveId" clId="{2BBE3299-8186-44C9-9CE4-761F6479A2D5}" dt="2024-10-15T20:15:07.039" v="1989"/>
          <ac:picMkLst>
            <pc:docMk/>
            <pc:sldMk cId="95992585" sldId="257"/>
            <ac:picMk id="17" creationId="{54AD2F88-A775-BFF1-A2C1-6F6CAAD17933}"/>
          </ac:picMkLst>
        </pc:picChg>
        <pc:picChg chg="add mod ord">
          <ac:chgData name="Carolyne Santos de Oliveira" userId="ef751ba60d7f6b41" providerId="LiveId" clId="{2BBE3299-8186-44C9-9CE4-761F6479A2D5}" dt="2024-10-18T01:10:51.841" v="2134" actId="167"/>
          <ac:picMkLst>
            <pc:docMk/>
            <pc:sldMk cId="95992585" sldId="257"/>
            <ac:picMk id="17" creationId="{6CED61AE-6A59-6C06-49D3-F1F9B1DF99E3}"/>
          </ac:picMkLst>
        </pc:picChg>
        <pc:picChg chg="add del mod">
          <ac:chgData name="Carolyne Santos de Oliveira" userId="ef751ba60d7f6b41" providerId="LiveId" clId="{2BBE3299-8186-44C9-9CE4-761F6479A2D5}" dt="2024-10-18T01:11:22.016" v="2138" actId="478"/>
          <ac:picMkLst>
            <pc:docMk/>
            <pc:sldMk cId="95992585" sldId="257"/>
            <ac:picMk id="19" creationId="{CAC01B8F-3BAA-33AE-0BEA-FB22D256DF85}"/>
          </ac:picMkLst>
        </pc:picChg>
        <pc:picChg chg="add del mod">
          <ac:chgData name="Carolyne Santos de Oliveira" userId="ef751ba60d7f6b41" providerId="LiveId" clId="{2BBE3299-8186-44C9-9CE4-761F6479A2D5}" dt="2024-10-18T02:24:52.924" v="2572" actId="478"/>
          <ac:picMkLst>
            <pc:docMk/>
            <pc:sldMk cId="95992585" sldId="257"/>
            <ac:picMk id="21" creationId="{A039C835-2EE8-7321-CBAE-E6E814D51F4C}"/>
          </ac:picMkLst>
        </pc:picChg>
        <pc:picChg chg="add del mod ord">
          <ac:chgData name="Carolyne Santos de Oliveira" userId="ef751ba60d7f6b41" providerId="LiveId" clId="{2BBE3299-8186-44C9-9CE4-761F6479A2D5}" dt="2024-10-15T20:18:17.473" v="1990"/>
          <ac:picMkLst>
            <pc:docMk/>
            <pc:sldMk cId="95992585" sldId="257"/>
            <ac:picMk id="22" creationId="{4E4B89DF-DFD2-2464-A1C2-17C6626F69C7}"/>
          </ac:picMkLst>
        </pc:picChg>
        <pc:picChg chg="add mod">
          <ac:chgData name="Carolyne Santos de Oliveira" userId="ef751ba60d7f6b41" providerId="LiveId" clId="{2BBE3299-8186-44C9-9CE4-761F6479A2D5}" dt="2024-10-18T01:12:00.269" v="2142" actId="1076"/>
          <ac:picMkLst>
            <pc:docMk/>
            <pc:sldMk cId="95992585" sldId="257"/>
            <ac:picMk id="23" creationId="{C570D941-9C0E-AB3E-B5D1-497A87039C08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57"/>
            <ac:picMk id="23" creationId="{DCF61C32-A225-2CAA-D56B-FA8885F57E8D}"/>
          </ac:picMkLst>
        </pc:picChg>
        <pc:picChg chg="add del mod ord">
          <ac:chgData name="Carolyne Santos de Oliveira" userId="ef751ba60d7f6b41" providerId="LiveId" clId="{2BBE3299-8186-44C9-9CE4-761F6479A2D5}" dt="2024-10-15T20:19:57.603" v="2001"/>
          <ac:picMkLst>
            <pc:docMk/>
            <pc:sldMk cId="95992585" sldId="257"/>
            <ac:picMk id="25" creationId="{F2C265BA-D445-D579-8611-E153803E1C6B}"/>
          </ac:picMkLst>
        </pc:picChg>
        <pc:picChg chg="add mod ord">
          <ac:chgData name="Carolyne Santos de Oliveira" userId="ef751ba60d7f6b41" providerId="LiveId" clId="{2BBE3299-8186-44C9-9CE4-761F6479A2D5}" dt="2024-10-18T01:18:50.911" v="2180" actId="167"/>
          <ac:picMkLst>
            <pc:docMk/>
            <pc:sldMk cId="95992585" sldId="257"/>
            <ac:picMk id="25" creationId="{FCB3C297-7DBE-AB75-EEA9-3028B3E49E05}"/>
          </ac:picMkLst>
        </pc:picChg>
        <pc:picChg chg="add del mod">
          <ac:chgData name="Carolyne Santos de Oliveira" userId="ef751ba60d7f6b41" providerId="LiveId" clId="{2BBE3299-8186-44C9-9CE4-761F6479A2D5}" dt="2024-10-15T20:20:03.117" v="2005"/>
          <ac:picMkLst>
            <pc:docMk/>
            <pc:sldMk cId="95992585" sldId="257"/>
            <ac:picMk id="26" creationId="{8FB85FE0-603A-D945-7FBD-5AB92342F5D8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57"/>
            <ac:picMk id="28" creationId="{D1F59B8C-3E90-E7E9-CE27-206FE99A20F6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57"/>
            <ac:picMk id="29" creationId="{A36C1BD2-1389-83ED-D466-22094F236711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57"/>
            <ac:picMk id="31" creationId="{F09C5105-8810-3128-D875-82A2C741DAF3}"/>
          </ac:picMkLst>
        </pc:picChg>
        <pc:picChg chg="add del mod">
          <ac:chgData name="Carolyne Santos de Oliveira" userId="ef751ba60d7f6b41" providerId="LiveId" clId="{2BBE3299-8186-44C9-9CE4-761F6479A2D5}" dt="2024-10-15T20:31:11.998" v="2024" actId="478"/>
          <ac:picMkLst>
            <pc:docMk/>
            <pc:sldMk cId="95992585" sldId="257"/>
            <ac:picMk id="32" creationId="{C5BFBD32-2337-A7A0-A3FC-6D1185AB1420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8T02:36:11.806" v="2634" actId="1076"/>
        <pc:sldMkLst>
          <pc:docMk/>
          <pc:sldMk cId="95992585" sldId="258"/>
        </pc:sldMkLst>
        <pc:spChg chg="add mod">
          <ac:chgData name="Carolyne Santos de Oliveira" userId="ef751ba60d7f6b41" providerId="LiveId" clId="{2BBE3299-8186-44C9-9CE4-761F6479A2D5}" dt="2024-10-18T02:27:12.820" v="2579" actId="1076"/>
          <ac:spMkLst>
            <pc:docMk/>
            <pc:sldMk cId="95992585" sldId="258"/>
            <ac:spMk id="2" creationId="{D34F2A83-9C53-C62D-178F-4FDFC14F55F1}"/>
          </ac:spMkLst>
        </pc:spChg>
        <pc:spChg chg="add mod ord">
          <ac:chgData name="Carolyne Santos de Oliveira" userId="ef751ba60d7f6b41" providerId="LiveId" clId="{2BBE3299-8186-44C9-9CE4-761F6479A2D5}" dt="2024-10-18T02:35:53.902" v="2630" actId="1076"/>
          <ac:spMkLst>
            <pc:docMk/>
            <pc:sldMk cId="95992585" sldId="258"/>
            <ac:spMk id="15" creationId="{B5B60B7C-E984-DE2E-EF00-459E2E542407}"/>
          </ac:spMkLst>
        </pc:spChg>
        <pc:spChg chg="add mod ord">
          <ac:chgData name="Carolyne Santos de Oliveira" userId="ef751ba60d7f6b41" providerId="LiveId" clId="{2BBE3299-8186-44C9-9CE4-761F6479A2D5}" dt="2024-10-18T02:36:02.712" v="2632" actId="1076"/>
          <ac:spMkLst>
            <pc:docMk/>
            <pc:sldMk cId="95992585" sldId="258"/>
            <ac:spMk id="16" creationId="{0EB3D87E-B4FC-FA32-C8F5-6DEBC48D04EF}"/>
          </ac:spMkLst>
        </pc:spChg>
        <pc:spChg chg="add mod ord">
          <ac:chgData name="Carolyne Santos de Oliveira" userId="ef751ba60d7f6b41" providerId="LiveId" clId="{2BBE3299-8186-44C9-9CE4-761F6479A2D5}" dt="2024-10-18T02:36:11.806" v="2634" actId="1076"/>
          <ac:spMkLst>
            <pc:docMk/>
            <pc:sldMk cId="95992585" sldId="258"/>
            <ac:spMk id="17" creationId="{9EA70443-F136-C3C3-3BD1-F45EAFC555F8}"/>
          </ac:spMkLst>
        </pc:spChg>
        <pc:spChg chg="add mod">
          <ac:chgData name="Carolyne Santos de Oliveira" userId="ef751ba60d7f6b41" providerId="LiveId" clId="{2BBE3299-8186-44C9-9CE4-761F6479A2D5}" dt="2024-10-18T02:29:41.046" v="2605" actId="14100"/>
          <ac:spMkLst>
            <pc:docMk/>
            <pc:sldMk cId="95992585" sldId="258"/>
            <ac:spMk id="18" creationId="{7C3A6EB5-ACE2-07A1-2004-797BE5A20A89}"/>
          </ac:spMkLst>
        </pc:spChg>
        <pc:spChg chg="add mod">
          <ac:chgData name="Carolyne Santos de Oliveira" userId="ef751ba60d7f6b41" providerId="LiveId" clId="{2BBE3299-8186-44C9-9CE4-761F6479A2D5}" dt="2024-10-18T02:30:50.978" v="2613" actId="14100"/>
          <ac:spMkLst>
            <pc:docMk/>
            <pc:sldMk cId="95992585" sldId="258"/>
            <ac:spMk id="19" creationId="{ADBCB1BE-E2A6-B327-F3DF-E3F5DB2C3B1A}"/>
          </ac:spMkLst>
        </pc:spChg>
        <pc:spChg chg="add mod">
          <ac:chgData name="Carolyne Santos de Oliveira" userId="ef751ba60d7f6b41" providerId="LiveId" clId="{2BBE3299-8186-44C9-9CE4-761F6479A2D5}" dt="2024-10-18T02:30:45.816" v="2612" actId="14100"/>
          <ac:spMkLst>
            <pc:docMk/>
            <pc:sldMk cId="95992585" sldId="258"/>
            <ac:spMk id="20" creationId="{F5A56FA8-D4A4-4A73-3422-B8DA4763D0F0}"/>
          </ac:spMkLst>
        </pc:spChg>
        <pc:picChg chg="del mod">
          <ac:chgData name="Carolyne Santos de Oliveira" userId="ef751ba60d7f6b41" providerId="LiveId" clId="{2BBE3299-8186-44C9-9CE4-761F6479A2D5}" dt="2024-10-18T01:29:16.589" v="2279" actId="478"/>
          <ac:picMkLst>
            <pc:docMk/>
            <pc:sldMk cId="95992585" sldId="258"/>
            <ac:picMk id="3" creationId="{71B38B10-C4A6-4B53-A314-19DDF2E1DCBD}"/>
          </ac:picMkLst>
        </pc:picChg>
        <pc:picChg chg="add mod ord">
          <ac:chgData name="Carolyne Santos de Oliveira" userId="ef751ba60d7f6b41" providerId="LiveId" clId="{2BBE3299-8186-44C9-9CE4-761F6479A2D5}" dt="2024-10-18T02:33:46.292" v="2617" actId="1076"/>
          <ac:picMkLst>
            <pc:docMk/>
            <pc:sldMk cId="95992585" sldId="258"/>
            <ac:picMk id="5" creationId="{64F60B77-1E58-A39C-567F-0F90CCF00495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58"/>
            <ac:picMk id="7" creationId="{B357162B-3F4E-68C1-4933-5871FDDED07C}"/>
          </ac:picMkLst>
        </pc:picChg>
        <pc:picChg chg="add mod">
          <ac:chgData name="Carolyne Santos de Oliveira" userId="ef751ba60d7f6b41" providerId="LiveId" clId="{2BBE3299-8186-44C9-9CE4-761F6479A2D5}" dt="2024-10-18T02:20:50.888" v="2548" actId="1076"/>
          <ac:picMkLst>
            <pc:docMk/>
            <pc:sldMk cId="95992585" sldId="258"/>
            <ac:picMk id="7" creationId="{D4315C0F-3711-4712-4867-EDFD2A5EB799}"/>
          </ac:picMkLst>
        </pc:picChg>
        <pc:picChg chg="add del mod">
          <ac:chgData name="Carolyne Santos de Oliveira" userId="ef751ba60d7f6b41" providerId="LiveId" clId="{2BBE3299-8186-44C9-9CE4-761F6479A2D5}" dt="2024-10-18T01:34:26.260" v="2323" actId="478"/>
          <ac:picMkLst>
            <pc:docMk/>
            <pc:sldMk cId="95992585" sldId="258"/>
            <ac:picMk id="9" creationId="{29740D2D-1611-F525-0EC8-7B5D0051F1AA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58"/>
            <ac:picMk id="9" creationId="{B36F39E7-3695-A20A-6A75-3F4DEEA501F6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58"/>
            <ac:picMk id="10" creationId="{B4BFDA9D-B16B-8051-8AFB-6A1AD9C6A3C5}"/>
          </ac:picMkLst>
        </pc:picChg>
        <pc:picChg chg="add mod ord">
          <ac:chgData name="Carolyne Santos de Oliveira" userId="ef751ba60d7f6b41" providerId="LiveId" clId="{2BBE3299-8186-44C9-9CE4-761F6479A2D5}" dt="2024-10-18T02:27:24.473" v="2580" actId="1076"/>
          <ac:picMkLst>
            <pc:docMk/>
            <pc:sldMk cId="95992585" sldId="258"/>
            <ac:picMk id="11" creationId="{3CD2FB54-E110-7742-E783-742114C09733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58"/>
            <ac:picMk id="12" creationId="{3102B34D-BDCE-BCDE-ED2B-7A149B978E36}"/>
          </ac:picMkLst>
        </pc:picChg>
        <pc:picChg chg="add del mod">
          <ac:chgData name="Carolyne Santos de Oliveira" userId="ef751ba60d7f6b41" providerId="LiveId" clId="{2BBE3299-8186-44C9-9CE4-761F6479A2D5}" dt="2024-10-15T20:31:15.616" v="2026" actId="478"/>
          <ac:picMkLst>
            <pc:docMk/>
            <pc:sldMk cId="95992585" sldId="258"/>
            <ac:picMk id="13" creationId="{0CCD76E5-08DE-D1A7-DE24-20B7AF9CA838}"/>
          </ac:picMkLst>
        </pc:picChg>
        <pc:picChg chg="add mod ord">
          <ac:chgData name="Carolyne Santos de Oliveira" userId="ef751ba60d7f6b41" providerId="LiveId" clId="{2BBE3299-8186-44C9-9CE4-761F6479A2D5}" dt="2024-10-18T02:28:11.047" v="2591" actId="207"/>
          <ac:picMkLst>
            <pc:docMk/>
            <pc:sldMk cId="95992585" sldId="258"/>
            <ac:picMk id="13" creationId="{66CA2780-7ADF-9A67-956E-7446B40BD825}"/>
          </ac:picMkLst>
        </pc:picChg>
        <pc:picChg chg="add mod ord">
          <ac:chgData name="Carolyne Santos de Oliveira" userId="ef751ba60d7f6b41" providerId="LiveId" clId="{2BBE3299-8186-44C9-9CE4-761F6479A2D5}" dt="2024-10-18T02:35:41.566" v="2627" actId="1076"/>
          <ac:picMkLst>
            <pc:docMk/>
            <pc:sldMk cId="95992585" sldId="258"/>
            <ac:picMk id="14" creationId="{07D40F32-8C24-31F9-3ECE-A7229891A344}"/>
          </ac:picMkLst>
        </pc:picChg>
        <pc:cxnChg chg="add">
          <ac:chgData name="Carolyne Santos de Oliveira" userId="ef751ba60d7f6b41" providerId="LiveId" clId="{2BBE3299-8186-44C9-9CE4-761F6479A2D5}" dt="2024-10-18T02:33:17.907" v="2614" actId="11529"/>
          <ac:cxnSpMkLst>
            <pc:docMk/>
            <pc:sldMk cId="95992585" sldId="258"/>
            <ac:cxnSpMk id="22" creationId="{2A902880-C11A-70B1-06B1-960901AD91EE}"/>
          </ac:cxnSpMkLst>
        </pc:cxnChg>
        <pc:cxnChg chg="add">
          <ac:chgData name="Carolyne Santos de Oliveira" userId="ef751ba60d7f6b41" providerId="LiveId" clId="{2BBE3299-8186-44C9-9CE4-761F6479A2D5}" dt="2024-10-18T02:34:08.103" v="2618" actId="11529"/>
          <ac:cxnSpMkLst>
            <pc:docMk/>
            <pc:sldMk cId="95992585" sldId="258"/>
            <ac:cxnSpMk id="24" creationId="{D03B7513-122D-A546-32CA-6547CFB94B5F}"/>
          </ac:cxnSpMkLst>
        </pc:cxnChg>
        <pc:cxnChg chg="add">
          <ac:chgData name="Carolyne Santos de Oliveira" userId="ef751ba60d7f6b41" providerId="LiveId" clId="{2BBE3299-8186-44C9-9CE4-761F6479A2D5}" dt="2024-10-18T02:34:45.422" v="2620" actId="11529"/>
          <ac:cxnSpMkLst>
            <pc:docMk/>
            <pc:sldMk cId="95992585" sldId="258"/>
            <ac:cxnSpMk id="26" creationId="{C16DA135-D93B-C5E4-8FDC-2612EF89868D}"/>
          </ac:cxnSpMkLst>
        </pc:cxnChg>
      </pc:sldChg>
      <pc:sldChg chg="modSp del mod">
        <pc:chgData name="Carolyne Santos de Oliveira" userId="ef751ba60d7f6b41" providerId="LiveId" clId="{2BBE3299-8186-44C9-9CE4-761F6479A2D5}" dt="2024-10-15T19:32:06.735" v="230" actId="2696"/>
        <pc:sldMkLst>
          <pc:docMk/>
          <pc:sldMk cId="95992585" sldId="259"/>
        </pc:sldMkLst>
        <pc:picChg chg="mod">
          <ac:chgData name="Carolyne Santos de Oliveira" userId="ef751ba60d7f6b41" providerId="LiveId" clId="{2BBE3299-8186-44C9-9CE4-761F6479A2D5}" dt="2024-10-15T19:31:59.644" v="229" actId="1076"/>
          <ac:picMkLst>
            <pc:docMk/>
            <pc:sldMk cId="95992585" sldId="259"/>
            <ac:picMk id="4" creationId="{1F6DE8CC-79FB-406A-9858-07ACDF6C8566}"/>
          </ac:picMkLst>
        </pc:picChg>
      </pc:sldChg>
      <pc:sldChg chg="delSp del mod">
        <pc:chgData name="Carolyne Santos de Oliveira" userId="ef751ba60d7f6b41" providerId="LiveId" clId="{2BBE3299-8186-44C9-9CE4-761F6479A2D5}" dt="2024-10-15T19:29:29.480" v="40" actId="2696"/>
        <pc:sldMkLst>
          <pc:docMk/>
          <pc:sldMk cId="95992585" sldId="260"/>
        </pc:sldMkLst>
        <pc:picChg chg="del">
          <ac:chgData name="Carolyne Santos de Oliveira" userId="ef751ba60d7f6b41" providerId="LiveId" clId="{2BBE3299-8186-44C9-9CE4-761F6479A2D5}" dt="2024-10-15T19:28:50.030" v="28" actId="21"/>
          <ac:picMkLst>
            <pc:docMk/>
            <pc:sldMk cId="95992585" sldId="260"/>
            <ac:picMk id="5" creationId="{30E6B56A-8215-4DDE-A61B-48BB535B66F4}"/>
          </ac:picMkLst>
        </pc:picChg>
      </pc:sldChg>
      <pc:sldChg chg="addSp delSp modSp del mod modTransition delAnim modAnim">
        <pc:chgData name="Carolyne Santos de Oliveira" userId="ef751ba60d7f6b41" providerId="LiveId" clId="{2BBE3299-8186-44C9-9CE4-761F6479A2D5}" dt="2024-10-18T01:37:16.838" v="2332" actId="2696"/>
        <pc:sldMkLst>
          <pc:docMk/>
          <pc:sldMk cId="95992585" sldId="261"/>
        </pc:sldMkLst>
        <pc:spChg chg="add mod">
          <ac:chgData name="Carolyne Santos de Oliveira" userId="ef751ba60d7f6b41" providerId="LiveId" clId="{2BBE3299-8186-44C9-9CE4-761F6479A2D5}" dt="2024-10-18T01:31:04.890" v="2302" actId="1076"/>
          <ac:spMkLst>
            <pc:docMk/>
            <pc:sldMk cId="95992585" sldId="261"/>
            <ac:spMk id="2" creationId="{56826DD7-4ACF-E409-2E2E-37FC88A4D7B3}"/>
          </ac:spMkLst>
        </pc:sp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61"/>
            <ac:picMk id="5" creationId="{D22B8993-D9D8-99C3-FE68-FA79C9D643A2}"/>
          </ac:picMkLst>
        </pc:picChg>
        <pc:picChg chg="mod">
          <ac:chgData name="Carolyne Santos de Oliveira" userId="ef751ba60d7f6b41" providerId="LiveId" clId="{2BBE3299-8186-44C9-9CE4-761F6479A2D5}" dt="2024-10-18T01:31:27.333" v="2304" actId="1076"/>
          <ac:picMkLst>
            <pc:docMk/>
            <pc:sldMk cId="95992585" sldId="261"/>
            <ac:picMk id="6" creationId="{D58CA76E-8CCB-4440-B24D-FE2253A70425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61"/>
            <ac:picMk id="8" creationId="{7B04AD1E-207C-26B8-AB7E-7B7A1D90D02F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1"/>
            <ac:picMk id="9" creationId="{8ED235B7-5A3D-1C42-FED9-CC69190514B5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1"/>
            <ac:picMk id="11" creationId="{9C4C24D3-C720-BB9F-C3FB-0AD21A462DA5}"/>
          </ac:picMkLst>
        </pc:picChg>
        <pc:picChg chg="add del mod">
          <ac:chgData name="Carolyne Santos de Oliveira" userId="ef751ba60d7f6b41" providerId="LiveId" clId="{2BBE3299-8186-44C9-9CE4-761F6479A2D5}" dt="2024-10-15T20:31:17.267" v="2027" actId="478"/>
          <ac:picMkLst>
            <pc:docMk/>
            <pc:sldMk cId="95992585" sldId="261"/>
            <ac:picMk id="12" creationId="{C3DC23B9-626C-EDE1-BAB5-2BA23F8FFC64}"/>
          </ac:picMkLst>
        </pc:picChg>
      </pc:sldChg>
      <pc:sldChg chg="addSp delSp modSp del mod">
        <pc:chgData name="Carolyne Santos de Oliveira" userId="ef751ba60d7f6b41" providerId="LiveId" clId="{2BBE3299-8186-44C9-9CE4-761F6479A2D5}" dt="2024-10-15T19:29:57.170" v="48" actId="2696"/>
        <pc:sldMkLst>
          <pc:docMk/>
          <pc:sldMk cId="95992585" sldId="262"/>
        </pc:sldMkLst>
        <pc:picChg chg="add del mod">
          <ac:chgData name="Carolyne Santos de Oliveira" userId="ef751ba60d7f6b41" providerId="LiveId" clId="{2BBE3299-8186-44C9-9CE4-761F6479A2D5}" dt="2024-10-15T19:29:36.102" v="42" actId="21"/>
          <ac:picMkLst>
            <pc:docMk/>
            <pc:sldMk cId="95992585" sldId="262"/>
            <ac:picMk id="2" creationId="{2EE96DF4-9523-3F95-0CB2-61D346A83E9C}"/>
          </ac:picMkLst>
        </pc:picChg>
      </pc:sldChg>
      <pc:sldChg chg="addSp delSp modSp mod modTransition delAnim modAnim">
        <pc:chgData name="Carolyne Santos de Oliveira" userId="ef751ba60d7f6b41" providerId="LiveId" clId="{2BBE3299-8186-44C9-9CE4-761F6479A2D5}" dt="2024-10-18T02:17:44.023" v="2520" actId="1076"/>
        <pc:sldMkLst>
          <pc:docMk/>
          <pc:sldMk cId="95992585" sldId="263"/>
        </pc:sldMkLst>
        <pc:spChg chg="add mod">
          <ac:chgData name="Carolyne Santos de Oliveira" userId="ef751ba60d7f6b41" providerId="LiveId" clId="{2BBE3299-8186-44C9-9CE4-761F6479A2D5}" dt="2024-10-18T02:09:26.849" v="2502" actId="1076"/>
          <ac:spMkLst>
            <pc:docMk/>
            <pc:sldMk cId="95992585" sldId="263"/>
            <ac:spMk id="2" creationId="{B47CBC4C-9364-26BA-A96C-57C98651DF0E}"/>
          </ac:spMkLst>
        </pc:spChg>
        <pc:spChg chg="add mod">
          <ac:chgData name="Carolyne Santos de Oliveira" userId="ef751ba60d7f6b41" providerId="LiveId" clId="{2BBE3299-8186-44C9-9CE4-761F6479A2D5}" dt="2024-10-18T01:48:07.748" v="2380" actId="207"/>
          <ac:spMkLst>
            <pc:docMk/>
            <pc:sldMk cId="95992585" sldId="263"/>
            <ac:spMk id="7" creationId="{AFF1AB49-B0C1-2A2F-5E99-EA519A183C5A}"/>
          </ac:spMkLst>
        </pc:spChg>
        <pc:spChg chg="add del mod">
          <ac:chgData name="Carolyne Santos de Oliveira" userId="ef751ba60d7f6b41" providerId="LiveId" clId="{2BBE3299-8186-44C9-9CE4-761F6479A2D5}" dt="2024-10-18T01:48:24.366" v="2382" actId="478"/>
          <ac:spMkLst>
            <pc:docMk/>
            <pc:sldMk cId="95992585" sldId="263"/>
            <ac:spMk id="9" creationId="{66818C81-CAB5-5CC6-0C1B-431397ED21FC}"/>
          </ac:spMkLst>
        </pc:spChg>
        <pc:spChg chg="add mod">
          <ac:chgData name="Carolyne Santos de Oliveira" userId="ef751ba60d7f6b41" providerId="LiveId" clId="{2BBE3299-8186-44C9-9CE4-761F6479A2D5}" dt="2024-10-18T01:48:43.294" v="2384" actId="1076"/>
          <ac:spMkLst>
            <pc:docMk/>
            <pc:sldMk cId="95992585" sldId="263"/>
            <ac:spMk id="10" creationId="{7177910C-8E6E-0297-CF9B-728978B981DD}"/>
          </ac:spMkLst>
        </pc:spChg>
        <pc:spChg chg="add mod">
          <ac:chgData name="Carolyne Santos de Oliveira" userId="ef751ba60d7f6b41" providerId="LiveId" clId="{2BBE3299-8186-44C9-9CE4-761F6479A2D5}" dt="2024-10-18T01:49:27.690" v="2388" actId="207"/>
          <ac:spMkLst>
            <pc:docMk/>
            <pc:sldMk cId="95992585" sldId="263"/>
            <ac:spMk id="11" creationId="{8D88EB29-0DDF-E475-369D-8A71B86FA9A5}"/>
          </ac:spMkLst>
        </pc:spChg>
        <pc:spChg chg="add mod">
          <ac:chgData name="Carolyne Santos de Oliveira" userId="ef751ba60d7f6b41" providerId="LiveId" clId="{2BBE3299-8186-44C9-9CE4-761F6479A2D5}" dt="2024-10-18T01:49:38.504" v="2390" actId="1076"/>
          <ac:spMkLst>
            <pc:docMk/>
            <pc:sldMk cId="95992585" sldId="263"/>
            <ac:spMk id="12" creationId="{E9B5E27E-ABA1-96E6-C155-76522D0D4A37}"/>
          </ac:spMkLst>
        </pc:spChg>
        <pc:spChg chg="add mod">
          <ac:chgData name="Carolyne Santos de Oliveira" userId="ef751ba60d7f6b41" providerId="LiveId" clId="{2BBE3299-8186-44C9-9CE4-761F6479A2D5}" dt="2024-10-18T01:50:00.783" v="2394" actId="207"/>
          <ac:spMkLst>
            <pc:docMk/>
            <pc:sldMk cId="95992585" sldId="263"/>
            <ac:spMk id="13" creationId="{998CB402-9332-5503-97DC-3F285A06F0F2}"/>
          </ac:spMkLst>
        </pc:spChg>
        <pc:spChg chg="add mod">
          <ac:chgData name="Carolyne Santos de Oliveira" userId="ef751ba60d7f6b41" providerId="LiveId" clId="{2BBE3299-8186-44C9-9CE4-761F6479A2D5}" dt="2024-10-18T01:50:27.874" v="2397" actId="1076"/>
          <ac:spMkLst>
            <pc:docMk/>
            <pc:sldMk cId="95992585" sldId="263"/>
            <ac:spMk id="14" creationId="{5C0C5617-A5A2-B61F-CC75-B78D1321EFA3}"/>
          </ac:spMkLst>
        </pc:spChg>
        <pc:spChg chg="add del mod">
          <ac:chgData name="Carolyne Santos de Oliveira" userId="ef751ba60d7f6b41" providerId="LiveId" clId="{2BBE3299-8186-44C9-9CE4-761F6479A2D5}" dt="2024-10-18T02:09:15.197" v="2500" actId="478"/>
          <ac:spMkLst>
            <pc:docMk/>
            <pc:sldMk cId="95992585" sldId="263"/>
            <ac:spMk id="15" creationId="{8671AC85-66CE-0BED-21C0-D45C224AA74B}"/>
          </ac:spMkLst>
        </pc:sp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63"/>
            <ac:picMk id="4" creationId="{A5931D19-7782-90E2-D50D-219A2E196E7F}"/>
          </ac:picMkLst>
        </pc:picChg>
        <pc:picChg chg="add mod">
          <ac:chgData name="Carolyne Santos de Oliveira" userId="ef751ba60d7f6b41" providerId="LiveId" clId="{2BBE3299-8186-44C9-9CE4-761F6479A2D5}" dt="2024-10-18T02:17:02.426" v="2513" actId="1076"/>
          <ac:picMkLst>
            <pc:docMk/>
            <pc:sldMk cId="95992585" sldId="263"/>
            <ac:picMk id="4" creationId="{ED65B898-8DF0-2A62-5990-4BE0FCF36F32}"/>
          </ac:picMkLst>
        </pc:picChg>
        <pc:picChg chg="add mod modCrop">
          <ac:chgData name="Carolyne Santos de Oliveira" userId="ef751ba60d7f6b41" providerId="LiveId" clId="{2BBE3299-8186-44C9-9CE4-761F6479A2D5}" dt="2024-10-18T01:39:41.733" v="2346" actId="1076"/>
          <ac:picMkLst>
            <pc:docMk/>
            <pc:sldMk cId="95992585" sldId="263"/>
            <ac:picMk id="6" creationId="{D900F490-9B23-52E8-EFF8-DB6ED659B3F4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63"/>
            <ac:picMk id="7" creationId="{C16C9027-E4B2-1EE1-4E26-C47CB4D86E74}"/>
          </ac:picMkLst>
        </pc:picChg>
        <pc:picChg chg="del mod">
          <ac:chgData name="Carolyne Santos de Oliveira" userId="ef751ba60d7f6b41" providerId="LiveId" clId="{2BBE3299-8186-44C9-9CE4-761F6479A2D5}" dt="2024-10-18T01:38:15.787" v="2336" actId="478"/>
          <ac:picMkLst>
            <pc:docMk/>
            <pc:sldMk cId="95992585" sldId="263"/>
            <ac:picMk id="8" creationId="{A951C7D7-0F86-466F-8A03-3662D19C8098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3"/>
            <ac:picMk id="9" creationId="{C399EFDA-FB3F-E4B2-7E45-AEC8E32F3161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3"/>
            <ac:picMk id="11" creationId="{7775856D-9264-3DA5-BEFB-58E4FEB597B8}"/>
          </ac:picMkLst>
        </pc:picChg>
        <pc:picChg chg="add del mod">
          <ac:chgData name="Carolyne Santos de Oliveira" userId="ef751ba60d7f6b41" providerId="LiveId" clId="{2BBE3299-8186-44C9-9CE4-761F6479A2D5}" dt="2024-10-15T20:31:18.916" v="2028" actId="478"/>
          <ac:picMkLst>
            <pc:docMk/>
            <pc:sldMk cId="95992585" sldId="263"/>
            <ac:picMk id="12" creationId="{9B0D0749-467F-0830-1A96-EE66E8D243A4}"/>
          </ac:picMkLst>
        </pc:picChg>
        <pc:picChg chg="add mod">
          <ac:chgData name="Carolyne Santos de Oliveira" userId="ef751ba60d7f6b41" providerId="LiveId" clId="{2BBE3299-8186-44C9-9CE4-761F6479A2D5}" dt="2024-10-18T02:17:44.023" v="2520" actId="1076"/>
          <ac:picMkLst>
            <pc:docMk/>
            <pc:sldMk cId="95992585" sldId="263"/>
            <ac:picMk id="17" creationId="{F35BF599-2EED-C8BA-94E7-2EB71300313D}"/>
          </ac:picMkLst>
        </pc:picChg>
        <pc:picChg chg="add mod">
          <ac:chgData name="Carolyne Santos de Oliveira" userId="ef751ba60d7f6b41" providerId="LiveId" clId="{2BBE3299-8186-44C9-9CE4-761F6479A2D5}" dt="2024-10-18T02:17:41.167" v="2519" actId="1076"/>
          <ac:picMkLst>
            <pc:docMk/>
            <pc:sldMk cId="95992585" sldId="263"/>
            <ac:picMk id="19" creationId="{7B9829A8-4143-6DE8-D84A-0CDFB7DC9787}"/>
          </ac:picMkLst>
        </pc:picChg>
      </pc:sldChg>
      <pc:sldChg chg="addSp delSp modSp mod modTransition setBg delAnim modAnim delDesignElem">
        <pc:chgData name="Carolyne Santos de Oliveira" userId="ef751ba60d7f6b41" providerId="LiveId" clId="{2BBE3299-8186-44C9-9CE4-761F6479A2D5}" dt="2024-10-18T02:10:25.438" v="2507"/>
        <pc:sldMkLst>
          <pc:docMk/>
          <pc:sldMk cId="95992585" sldId="264"/>
        </pc:sldMkLst>
        <pc:spChg chg="add del mod">
          <ac:chgData name="Carolyne Santos de Oliveira" userId="ef751ba60d7f6b41" providerId="LiveId" clId="{2BBE3299-8186-44C9-9CE4-761F6479A2D5}" dt="2024-10-18T02:04:09.306" v="2466" actId="478"/>
          <ac:spMkLst>
            <pc:docMk/>
            <pc:sldMk cId="95992585" sldId="264"/>
            <ac:spMk id="2" creationId="{8CE0554F-013D-3589-851A-D70E664485CA}"/>
          </ac:spMkLst>
        </pc:spChg>
        <pc:spChg chg="add mod">
          <ac:chgData name="Carolyne Santos de Oliveira" userId="ef751ba60d7f6b41" providerId="LiveId" clId="{2BBE3299-8186-44C9-9CE4-761F6479A2D5}" dt="2024-10-18T02:05:02.887" v="2480" actId="1076"/>
          <ac:spMkLst>
            <pc:docMk/>
            <pc:sldMk cId="95992585" sldId="264"/>
            <ac:spMk id="9" creationId="{FB0F4132-DC47-E7F9-F1A0-9D8581FCB0D1}"/>
          </ac:spMkLst>
        </pc:spChg>
        <pc:spChg chg="add mod">
          <ac:chgData name="Carolyne Santos de Oliveira" userId="ef751ba60d7f6b41" providerId="LiveId" clId="{2BBE3299-8186-44C9-9CE4-761F6479A2D5}" dt="2024-10-18T02:04:26.212" v="2470" actId="1076"/>
          <ac:spMkLst>
            <pc:docMk/>
            <pc:sldMk cId="95992585" sldId="264"/>
            <ac:spMk id="10" creationId="{8E32325C-0CDC-036B-E315-FC0FA49630F5}"/>
          </ac:spMkLst>
        </pc:spChg>
        <pc:spChg chg="add mod">
          <ac:chgData name="Carolyne Santos de Oliveira" userId="ef751ba60d7f6b41" providerId="LiveId" clId="{2BBE3299-8186-44C9-9CE4-761F6479A2D5}" dt="2024-10-18T02:10:22.712" v="2506" actId="1076"/>
          <ac:spMkLst>
            <pc:docMk/>
            <pc:sldMk cId="95992585" sldId="264"/>
            <ac:spMk id="11" creationId="{BACEA7C9-73AE-7F76-39F4-AB5850CC34A2}"/>
          </ac:spMkLst>
        </pc:spChg>
        <pc:spChg chg="add mod">
          <ac:chgData name="Carolyne Santos de Oliveira" userId="ef751ba60d7f6b41" providerId="LiveId" clId="{2BBE3299-8186-44C9-9CE4-761F6479A2D5}" dt="2024-10-18T02:05:07.257" v="2481" actId="1076"/>
          <ac:spMkLst>
            <pc:docMk/>
            <pc:sldMk cId="95992585" sldId="264"/>
            <ac:spMk id="12" creationId="{A1829504-753D-2055-24D5-D1348DD3A200}"/>
          </ac:spMkLst>
        </pc:spChg>
        <pc:spChg chg="add mod">
          <ac:chgData name="Carolyne Santos de Oliveira" userId="ef751ba60d7f6b41" providerId="LiveId" clId="{2BBE3299-8186-44C9-9CE4-761F6479A2D5}" dt="2024-10-18T02:04:15.763" v="2467" actId="1076"/>
          <ac:spMkLst>
            <pc:docMk/>
            <pc:sldMk cId="95992585" sldId="264"/>
            <ac:spMk id="13" creationId="{3A7741AB-A93D-C632-5784-B98B081A8D15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14" creationId="{AB8C311F-7253-4AED-9701-7FC0708C41C7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16" creationId="{E2384209-CB15-4CDF-9D31-C44FD9A3F20D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18" creationId="{2633B3B5-CC90-43F0-8714-D31D1F3F0209}"/>
          </ac:spMkLst>
        </pc:spChg>
        <pc:spChg chg="add del">
          <ac:chgData name="Carolyne Santos de Oliveira" userId="ef751ba60d7f6b41" providerId="LiveId" clId="{2BBE3299-8186-44C9-9CE4-761F6479A2D5}" dt="2024-10-15T19:28:14.989" v="24"/>
          <ac:spMkLst>
            <pc:docMk/>
            <pc:sldMk cId="95992585" sldId="264"/>
            <ac:spMk id="20" creationId="{A8D57A06-A426-446D-B02C-A2DC6B62E45E}"/>
          </ac:spMkLst>
        </pc:spChg>
        <pc:picChg chg="add del mod">
          <ac:chgData name="Carolyne Santos de Oliveira" userId="ef751ba60d7f6b41" providerId="LiveId" clId="{2BBE3299-8186-44C9-9CE4-761F6479A2D5}" dt="2024-10-18T01:42:35.579" v="2349" actId="478"/>
          <ac:picMkLst>
            <pc:docMk/>
            <pc:sldMk cId="95992585" sldId="264"/>
            <ac:picMk id="4" creationId="{4310BAF1-8A25-7086-23EF-00B4D2A388E3}"/>
          </ac:picMkLst>
        </pc:picChg>
        <pc:picChg chg="add mod">
          <ac:chgData name="Carolyne Santos de Oliveira" userId="ef751ba60d7f6b41" providerId="LiveId" clId="{2BBE3299-8186-44C9-9CE4-761F6479A2D5}" dt="2024-10-18T02:04:40.094" v="2475" actId="1076"/>
          <ac:picMkLst>
            <pc:docMk/>
            <pc:sldMk cId="95992585" sldId="264"/>
            <ac:picMk id="5" creationId="{AD3FABF5-101E-15E0-C36E-7BCBCF897284}"/>
          </ac:picMkLst>
        </pc:picChg>
        <pc:picChg chg="add del mod">
          <ac:chgData name="Carolyne Santos de Oliveira" userId="ef751ba60d7f6b41" providerId="LiveId" clId="{2BBE3299-8186-44C9-9CE4-761F6479A2D5}" dt="2024-10-18T01:42:33.170" v="2348" actId="478"/>
          <ac:picMkLst>
            <pc:docMk/>
            <pc:sldMk cId="95992585" sldId="264"/>
            <ac:picMk id="6" creationId="{2A52372C-042F-E3F6-22BB-530364743BF9}"/>
          </ac:picMkLst>
        </pc:picChg>
        <pc:picChg chg="add mod">
          <ac:chgData name="Carolyne Santos de Oliveira" userId="ef751ba60d7f6b41" providerId="LiveId" clId="{2BBE3299-8186-44C9-9CE4-761F6479A2D5}" dt="2024-10-18T02:04:22.298" v="2469" actId="1076"/>
          <ac:picMkLst>
            <pc:docMk/>
            <pc:sldMk cId="95992585" sldId="264"/>
            <ac:picMk id="8" creationId="{2C896ECB-949F-C60B-B791-26758DD5375E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4"/>
            <ac:picMk id="8" creationId="{D0F94DF6-4654-EE31-BC35-77D643A59618}"/>
          </ac:picMkLst>
        </pc:picChg>
        <pc:picChg chg="del mod">
          <ac:chgData name="Carolyne Santos de Oliveira" userId="ef751ba60d7f6b41" providerId="LiveId" clId="{2BBE3299-8186-44C9-9CE4-761F6479A2D5}" dt="2024-10-15T19:58:23.181" v="1273" actId="478"/>
          <ac:picMkLst>
            <pc:docMk/>
            <pc:sldMk cId="95992585" sldId="264"/>
            <ac:picMk id="9" creationId="{53370CF1-1705-415D-9167-12202FD196C7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4"/>
            <ac:picMk id="11" creationId="{0E04AE56-CED9-FAD0-8E24-BBE03F6FAD4C}"/>
          </ac:picMkLst>
        </pc:picChg>
        <pc:picChg chg="add del mod">
          <ac:chgData name="Carolyne Santos de Oliveira" userId="ef751ba60d7f6b41" providerId="LiveId" clId="{2BBE3299-8186-44C9-9CE4-761F6479A2D5}" dt="2024-10-15T20:31:22.626" v="2029" actId="478"/>
          <ac:picMkLst>
            <pc:docMk/>
            <pc:sldMk cId="95992585" sldId="264"/>
            <ac:picMk id="12" creationId="{12F7B9FF-CFD7-B79B-7A5D-E3AA49BC16CB}"/>
          </ac:picMkLst>
        </pc:picChg>
        <pc:picChg chg="add del mod">
          <ac:chgData name="Carolyne Santos de Oliveira" userId="ef751ba60d7f6b41" providerId="LiveId" clId="{2BBE3299-8186-44C9-9CE4-761F6479A2D5}" dt="2024-10-18T01:58:07.864" v="2436" actId="478"/>
          <ac:picMkLst>
            <pc:docMk/>
            <pc:sldMk cId="95992585" sldId="264"/>
            <ac:picMk id="15" creationId="{BB782417-3589-80D5-4C61-2B131AD0B90C}"/>
          </ac:picMkLst>
        </pc:picChg>
        <pc:picChg chg="add del mod">
          <ac:chgData name="Carolyne Santos de Oliveira" userId="ef751ba60d7f6b41" providerId="LiveId" clId="{2BBE3299-8186-44C9-9CE4-761F6479A2D5}" dt="2024-10-18T01:58:14.592" v="2437" actId="478"/>
          <ac:picMkLst>
            <pc:docMk/>
            <pc:sldMk cId="95992585" sldId="264"/>
            <ac:picMk id="17" creationId="{C317A3A6-8F46-888B-1CB1-F4A5A63F3E91}"/>
          </ac:picMkLst>
        </pc:picChg>
        <pc:picChg chg="add del mod">
          <ac:chgData name="Carolyne Santos de Oliveira" userId="ef751ba60d7f6b41" providerId="LiveId" clId="{2BBE3299-8186-44C9-9CE4-761F6479A2D5}" dt="2024-10-18T01:57:59.677" v="2435" actId="478"/>
          <ac:picMkLst>
            <pc:docMk/>
            <pc:sldMk cId="95992585" sldId="264"/>
            <ac:picMk id="19" creationId="{EA2B0D54-8278-AAB9-1F62-44CF95B4F276}"/>
          </ac:picMkLst>
        </pc:picChg>
        <pc:picChg chg="add del mod">
          <ac:chgData name="Carolyne Santos de Oliveira" userId="ef751ba60d7f6b41" providerId="LiveId" clId="{2BBE3299-8186-44C9-9CE4-761F6479A2D5}" dt="2024-10-18T01:57:54.464" v="2434" actId="478"/>
          <ac:picMkLst>
            <pc:docMk/>
            <pc:sldMk cId="95992585" sldId="264"/>
            <ac:picMk id="21" creationId="{666DF665-BD8D-219E-6560-EE5092B75C40}"/>
          </ac:picMkLst>
        </pc:picChg>
        <pc:picChg chg="add del mod">
          <ac:chgData name="Carolyne Santos de Oliveira" userId="ef751ba60d7f6b41" providerId="LiveId" clId="{2BBE3299-8186-44C9-9CE4-761F6479A2D5}" dt="2024-10-18T02:00:16.112" v="2444" actId="478"/>
          <ac:picMkLst>
            <pc:docMk/>
            <pc:sldMk cId="95992585" sldId="264"/>
            <ac:picMk id="23" creationId="{1FE81E83-8549-180E-6CDA-9004A88CF9F7}"/>
          </ac:picMkLst>
        </pc:picChg>
        <pc:picChg chg="add del mod">
          <ac:chgData name="Carolyne Santos de Oliveira" userId="ef751ba60d7f6b41" providerId="LiveId" clId="{2BBE3299-8186-44C9-9CE4-761F6479A2D5}" dt="2024-10-18T02:00:14.288" v="2443" actId="478"/>
          <ac:picMkLst>
            <pc:docMk/>
            <pc:sldMk cId="95992585" sldId="264"/>
            <ac:picMk id="25" creationId="{A3231564-6859-D85C-8A0A-75920A808852}"/>
          </ac:picMkLst>
        </pc:picChg>
        <pc:picChg chg="add mod ord">
          <ac:chgData name="Carolyne Santos de Oliveira" userId="ef751ba60d7f6b41" providerId="LiveId" clId="{2BBE3299-8186-44C9-9CE4-761F6479A2D5}" dt="2024-10-18T02:04:42.903" v="2476" actId="1076"/>
          <ac:picMkLst>
            <pc:docMk/>
            <pc:sldMk cId="95992585" sldId="264"/>
            <ac:picMk id="27" creationId="{ED63DE03-9A75-BFDE-BE67-70CBF390507C}"/>
          </ac:picMkLst>
        </pc:picChg>
        <pc:picChg chg="add mod">
          <ac:chgData name="Carolyne Santos de Oliveira" userId="ef751ba60d7f6b41" providerId="LiveId" clId="{2BBE3299-8186-44C9-9CE4-761F6479A2D5}" dt="2024-10-18T02:05:14.376" v="2483" actId="1076"/>
          <ac:picMkLst>
            <pc:docMk/>
            <pc:sldMk cId="95992585" sldId="264"/>
            <ac:picMk id="29" creationId="{997E27F6-15ED-3F33-B664-D1758970289F}"/>
          </ac:picMkLst>
        </pc:picChg>
        <pc:picChg chg="add mod ord">
          <ac:chgData name="Carolyne Santos de Oliveira" userId="ef751ba60d7f6b41" providerId="LiveId" clId="{2BBE3299-8186-44C9-9CE4-761F6479A2D5}" dt="2024-10-18T02:04:50.823" v="2477" actId="1076"/>
          <ac:picMkLst>
            <pc:docMk/>
            <pc:sldMk cId="95992585" sldId="264"/>
            <ac:picMk id="31" creationId="{DE4172DA-132A-BA16-65E0-AEA07F091AE8}"/>
          </ac:picMkLst>
        </pc:picChg>
        <pc:picChg chg="add mod">
          <ac:chgData name="Carolyne Santos de Oliveira" userId="ef751ba60d7f6b41" providerId="LiveId" clId="{2BBE3299-8186-44C9-9CE4-761F6479A2D5}" dt="2024-10-18T02:05:11.521" v="2482" actId="1076"/>
          <ac:picMkLst>
            <pc:docMk/>
            <pc:sldMk cId="95992585" sldId="264"/>
            <ac:picMk id="33" creationId="{48CAAB7E-08A6-FF1F-B01C-6BC60A9A257B}"/>
          </ac:picMkLst>
        </pc:picChg>
        <pc:picChg chg="add mod">
          <ac:chgData name="Carolyne Santos de Oliveira" userId="ef751ba60d7f6b41" providerId="LiveId" clId="{2BBE3299-8186-44C9-9CE4-761F6479A2D5}" dt="2024-10-18T02:04:56.144" v="2479" actId="1076"/>
          <ac:picMkLst>
            <pc:docMk/>
            <pc:sldMk cId="95992585" sldId="264"/>
            <ac:picMk id="35" creationId="{D294B73E-0219-DA9B-B824-FFC72E870991}"/>
          </ac:picMkLst>
        </pc:picChg>
      </pc:sldChg>
      <pc:sldChg chg="addSp delSp modSp mod ord modTransition delAnim modAnim">
        <pc:chgData name="Carolyne Santos de Oliveira" userId="ef751ba60d7f6b41" providerId="LiveId" clId="{2BBE3299-8186-44C9-9CE4-761F6479A2D5}" dt="2024-10-18T01:20:34.807" v="2193" actId="14100"/>
        <pc:sldMkLst>
          <pc:docMk/>
          <pc:sldMk cId="95992585" sldId="265"/>
        </pc:sldMkLst>
        <pc:spChg chg="add mod">
          <ac:chgData name="Carolyne Santos de Oliveira" userId="ef751ba60d7f6b41" providerId="LiveId" clId="{2BBE3299-8186-44C9-9CE4-761F6479A2D5}" dt="2024-10-18T00:50:41.078" v="2070" actId="1076"/>
          <ac:spMkLst>
            <pc:docMk/>
            <pc:sldMk cId="95992585" sldId="265"/>
            <ac:spMk id="2" creationId="{69B2898E-91A6-FAA3-82CF-70D732E23F0E}"/>
          </ac:spMkLst>
        </pc:spChg>
        <pc:picChg chg="add mod">
          <ac:chgData name="Carolyne Santos de Oliveira" userId="ef751ba60d7f6b41" providerId="LiveId" clId="{2BBE3299-8186-44C9-9CE4-761F6479A2D5}" dt="2024-10-18T00:51:34.266" v="2074" actId="1076"/>
          <ac:picMkLst>
            <pc:docMk/>
            <pc:sldMk cId="95992585" sldId="265"/>
            <ac:picMk id="4" creationId="{44C2B76B-AB99-C8F7-F7E8-2B2488D34B31}"/>
          </ac:picMkLst>
        </pc:picChg>
        <pc:picChg chg="add del mod">
          <ac:chgData name="Carolyne Santos de Oliveira" userId="ef751ba60d7f6b41" providerId="LiveId" clId="{2BBE3299-8186-44C9-9CE4-761F6479A2D5}" dt="2024-10-18T01:15:43.230" v="2165" actId="478"/>
          <ac:picMkLst>
            <pc:docMk/>
            <pc:sldMk cId="95992585" sldId="265"/>
            <ac:picMk id="6" creationId="{D31CCF44-99C9-838C-22F2-CA0D83433597}"/>
          </ac:picMkLst>
        </pc:picChg>
        <pc:picChg chg="add del mod">
          <ac:chgData name="Carolyne Santos de Oliveira" userId="ef751ba60d7f6b41" providerId="LiveId" clId="{2BBE3299-8186-44C9-9CE4-761F6479A2D5}" dt="2024-10-15T20:18:42.365" v="2000"/>
          <ac:picMkLst>
            <pc:docMk/>
            <pc:sldMk cId="95992585" sldId="265"/>
            <ac:picMk id="8" creationId="{873E3DC9-394D-26AF-0890-C844ECB306A6}"/>
          </ac:picMkLst>
        </pc:picChg>
        <pc:picChg chg="add mod">
          <ac:chgData name="Carolyne Santos de Oliveira" userId="ef751ba60d7f6b41" providerId="LiveId" clId="{2BBE3299-8186-44C9-9CE4-761F6479A2D5}" dt="2024-10-18T01:20:19.667" v="2190" actId="1076"/>
          <ac:picMkLst>
            <pc:docMk/>
            <pc:sldMk cId="95992585" sldId="265"/>
            <ac:picMk id="8" creationId="{96AB06B7-9219-8BA8-C54C-D8FB830158D6}"/>
          </ac:picMkLst>
        </pc:picChg>
        <pc:picChg chg="del mod">
          <ac:chgData name="Carolyne Santos de Oliveira" userId="ef751ba60d7f6b41" providerId="LiveId" clId="{2BBE3299-8186-44C9-9CE4-761F6479A2D5}" dt="2024-10-18T00:48:02.378" v="2048" actId="478"/>
          <ac:picMkLst>
            <pc:docMk/>
            <pc:sldMk cId="95992585" sldId="265"/>
            <ac:picMk id="10" creationId="{7FB8DFFE-7ADC-41A9-A10A-C0FB08E1DDB9}"/>
          </ac:picMkLst>
        </pc:picChg>
        <pc:picChg chg="add mod">
          <ac:chgData name="Carolyne Santos de Oliveira" userId="ef751ba60d7f6b41" providerId="LiveId" clId="{2BBE3299-8186-44C9-9CE4-761F6479A2D5}" dt="2024-10-18T01:20:34.807" v="2193" actId="14100"/>
          <ac:picMkLst>
            <pc:docMk/>
            <pc:sldMk cId="95992585" sldId="265"/>
            <ac:picMk id="11" creationId="{61F25944-C6F9-D24B-D786-4BC65D128136}"/>
          </ac:picMkLst>
        </pc:picChg>
        <pc:picChg chg="add del mod ord">
          <ac:chgData name="Carolyne Santos de Oliveira" userId="ef751ba60d7f6b41" providerId="LiveId" clId="{2BBE3299-8186-44C9-9CE4-761F6479A2D5}" dt="2024-10-15T20:19:57.603" v="2001"/>
          <ac:picMkLst>
            <pc:docMk/>
            <pc:sldMk cId="95992585" sldId="265"/>
            <ac:picMk id="11" creationId="{FB413267-2DB3-FC30-7469-EE5790A6D7D4}"/>
          </ac:picMkLst>
        </pc:picChg>
        <pc:picChg chg="add del mod">
          <ac:chgData name="Carolyne Santos de Oliveira" userId="ef751ba60d7f6b41" providerId="LiveId" clId="{2BBE3299-8186-44C9-9CE4-761F6479A2D5}" dt="2024-10-15T20:20:03.117" v="2005"/>
          <ac:picMkLst>
            <pc:docMk/>
            <pc:sldMk cId="95992585" sldId="265"/>
            <ac:picMk id="12" creationId="{0FE28D25-F44D-9EA4-EFBE-AFB661C2B75D}"/>
          </ac:picMkLst>
        </pc:picChg>
        <pc:picChg chg="add del mod ord">
          <ac:chgData name="Carolyne Santos de Oliveira" userId="ef751ba60d7f6b41" providerId="LiveId" clId="{2BBE3299-8186-44C9-9CE4-761F6479A2D5}" dt="2024-10-15T20:24:25.802" v="2006"/>
          <ac:picMkLst>
            <pc:docMk/>
            <pc:sldMk cId="95992585" sldId="265"/>
            <ac:picMk id="15" creationId="{9A2B9D53-E986-5E76-0558-5AC2441A92CD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95992585" sldId="265"/>
            <ac:picMk id="16" creationId="{C4790588-519A-33CA-214C-6C8B8D42DBF7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95992585" sldId="265"/>
            <ac:picMk id="18" creationId="{4CE9B1AA-7C09-8971-66E6-C03C6817CB63}"/>
          </ac:picMkLst>
        </pc:picChg>
        <pc:picChg chg="add del mod">
          <ac:chgData name="Carolyne Santos de Oliveira" userId="ef751ba60d7f6b41" providerId="LiveId" clId="{2BBE3299-8186-44C9-9CE4-761F6479A2D5}" dt="2024-10-15T20:31:14.041" v="2025" actId="478"/>
          <ac:picMkLst>
            <pc:docMk/>
            <pc:sldMk cId="95992585" sldId="265"/>
            <ac:picMk id="19" creationId="{6D1710F5-02F7-01F1-53E2-B1B4B9A04A2E}"/>
          </ac:picMkLst>
        </pc:picChg>
      </pc:sldChg>
      <pc:sldChg chg="addSp delSp modSp new mod modTransition delAnim modAnim">
        <pc:chgData name="Carolyne Santos de Oliveira" userId="ef751ba60d7f6b41" providerId="LiveId" clId="{2BBE3299-8186-44C9-9CE4-761F6479A2D5}" dt="2024-10-18T02:23:49.149" v="2567" actId="1076"/>
        <pc:sldMkLst>
          <pc:docMk/>
          <pc:sldMk cId="1295976327" sldId="266"/>
        </pc:sldMkLst>
        <pc:spChg chg="mod">
          <ac:chgData name="Carolyne Santos de Oliveira" userId="ef751ba60d7f6b41" providerId="LiveId" clId="{2BBE3299-8186-44C9-9CE4-761F6479A2D5}" dt="2024-10-15T19:38:09.371" v="333" actId="5793"/>
          <ac:spMkLst>
            <pc:docMk/>
            <pc:sldMk cId="1295976327" sldId="266"/>
            <ac:spMk id="2" creationId="{801E4A58-7A01-F1D4-2A07-07866E1B5F63}"/>
          </ac:spMkLst>
        </pc:spChg>
        <pc:spChg chg="mod">
          <ac:chgData name="Carolyne Santos de Oliveira" userId="ef751ba60d7f6b41" providerId="LiveId" clId="{2BBE3299-8186-44C9-9CE4-761F6479A2D5}" dt="2024-10-18T02:11:38.371" v="2510" actId="14100"/>
          <ac:spMkLst>
            <pc:docMk/>
            <pc:sldMk cId="1295976327" sldId="266"/>
            <ac:spMk id="3" creationId="{D8072458-0B0F-ACDD-53B7-EB0E9C1108B6}"/>
          </ac:spMkLst>
        </pc:spChg>
        <pc:picChg chg="add del mod">
          <ac:chgData name="Carolyne Santos de Oliveira" userId="ef751ba60d7f6b41" providerId="LiveId" clId="{2BBE3299-8186-44C9-9CE4-761F6479A2D5}" dt="2024-10-18T02:23:42.564" v="2565" actId="478"/>
          <ac:picMkLst>
            <pc:docMk/>
            <pc:sldMk cId="1295976327" sldId="266"/>
            <ac:picMk id="5" creationId="{66352A0E-E3C5-B061-2ECA-BFF3746EE13B}"/>
          </ac:picMkLst>
        </pc:picChg>
        <pc:picChg chg="add del mod">
          <ac:chgData name="Carolyne Santos de Oliveira" userId="ef751ba60d7f6b41" providerId="LiveId" clId="{2BBE3299-8186-44C9-9CE4-761F6479A2D5}" dt="2024-10-15T20:25:23.004" v="2015"/>
          <ac:picMkLst>
            <pc:docMk/>
            <pc:sldMk cId="1295976327" sldId="266"/>
            <ac:picMk id="5" creationId="{7C873351-8765-DCD4-69EB-943F2269E155}"/>
          </ac:picMkLst>
        </pc:picChg>
        <pc:picChg chg="add del mod">
          <ac:chgData name="Carolyne Santos de Oliveira" userId="ef751ba60d7f6b41" providerId="LiveId" clId="{2BBE3299-8186-44C9-9CE4-761F6479A2D5}" dt="2024-10-18T02:21:48.018" v="2556" actId="478"/>
          <ac:picMkLst>
            <pc:docMk/>
            <pc:sldMk cId="1295976327" sldId="266"/>
            <ac:picMk id="7" creationId="{F4471D0D-16DD-19A6-63E3-B1F82BE09FD6}"/>
          </ac:picMkLst>
        </pc:picChg>
        <pc:picChg chg="add del mod ord">
          <ac:chgData name="Carolyne Santos de Oliveira" userId="ef751ba60d7f6b41" providerId="LiveId" clId="{2BBE3299-8186-44C9-9CE4-761F6479A2D5}" dt="2024-10-15T20:29:02.687" v="2016"/>
          <ac:picMkLst>
            <pc:docMk/>
            <pc:sldMk cId="1295976327" sldId="266"/>
            <ac:picMk id="9" creationId="{1B519277-B6B7-6273-A7B7-056FF44CF317}"/>
          </ac:picMkLst>
        </pc:picChg>
        <pc:picChg chg="add del mod">
          <ac:chgData name="Carolyne Santos de Oliveira" userId="ef751ba60d7f6b41" providerId="LiveId" clId="{2BBE3299-8186-44C9-9CE4-761F6479A2D5}" dt="2024-10-18T02:23:31.693" v="2563" actId="478"/>
          <ac:picMkLst>
            <pc:docMk/>
            <pc:sldMk cId="1295976327" sldId="266"/>
            <ac:picMk id="9" creationId="{2C6BF7B4-CD81-F08E-AB44-77E7D4630679}"/>
          </ac:picMkLst>
        </pc:picChg>
        <pc:picChg chg="add del mod">
          <ac:chgData name="Carolyne Santos de Oliveira" userId="ef751ba60d7f6b41" providerId="LiveId" clId="{2BBE3299-8186-44C9-9CE4-761F6479A2D5}" dt="2024-10-15T20:31:25.777" v="2030" actId="478"/>
          <ac:picMkLst>
            <pc:docMk/>
            <pc:sldMk cId="1295976327" sldId="266"/>
            <ac:picMk id="10" creationId="{68EF8D5D-734F-EB97-F5BA-2F1E426856FB}"/>
          </ac:picMkLst>
        </pc:picChg>
        <pc:picChg chg="add del mod">
          <ac:chgData name="Carolyne Santos de Oliveira" userId="ef751ba60d7f6b41" providerId="LiveId" clId="{2BBE3299-8186-44C9-9CE4-761F6479A2D5}" dt="2024-10-18T02:20:26.086" v="2546" actId="478"/>
          <ac:picMkLst>
            <pc:docMk/>
            <pc:sldMk cId="1295976327" sldId="266"/>
            <ac:picMk id="11" creationId="{5FD543E0-5D5B-93DD-534D-45A1822B1A1E}"/>
          </ac:picMkLst>
        </pc:picChg>
        <pc:picChg chg="add del mod">
          <ac:chgData name="Carolyne Santos de Oliveira" userId="ef751ba60d7f6b41" providerId="LiveId" clId="{2BBE3299-8186-44C9-9CE4-761F6479A2D5}" dt="2024-10-18T02:23:23.812" v="2562" actId="478"/>
          <ac:picMkLst>
            <pc:docMk/>
            <pc:sldMk cId="1295976327" sldId="266"/>
            <ac:picMk id="13" creationId="{E2B70F58-2DFB-51D7-1E44-3BE1462A6C88}"/>
          </ac:picMkLst>
        </pc:picChg>
        <pc:picChg chg="add del mod">
          <ac:chgData name="Carolyne Santos de Oliveira" userId="ef751ba60d7f6b41" providerId="LiveId" clId="{2BBE3299-8186-44C9-9CE4-761F6479A2D5}" dt="2024-10-18T02:23:38.435" v="2564" actId="478"/>
          <ac:picMkLst>
            <pc:docMk/>
            <pc:sldMk cId="1295976327" sldId="266"/>
            <ac:picMk id="15" creationId="{C45B5D45-AA3A-A9C1-6894-1268E54BD4DA}"/>
          </ac:picMkLst>
        </pc:picChg>
        <pc:picChg chg="add mod">
          <ac:chgData name="Carolyne Santos de Oliveira" userId="ef751ba60d7f6b41" providerId="LiveId" clId="{2BBE3299-8186-44C9-9CE4-761F6479A2D5}" dt="2024-10-18T02:23:49.149" v="2567" actId="1076"/>
          <ac:picMkLst>
            <pc:docMk/>
            <pc:sldMk cId="1295976327" sldId="266"/>
            <ac:picMk id="17" creationId="{71DB051D-106A-F6FE-5E41-06DDF15F2565}"/>
          </ac:picMkLst>
        </pc:picChg>
        <pc:picChg chg="add mod">
          <ac:chgData name="Carolyne Santos de Oliveira" userId="ef751ba60d7f6b41" providerId="LiveId" clId="{2BBE3299-8186-44C9-9CE4-761F6479A2D5}" dt="2024-10-18T02:19:59.765" v="2542" actId="1076"/>
          <ac:picMkLst>
            <pc:docMk/>
            <pc:sldMk cId="1295976327" sldId="266"/>
            <ac:picMk id="19" creationId="{EA3EE42D-17C2-1466-ABD5-FF24C6028F4A}"/>
          </ac:picMkLst>
        </pc:picChg>
        <pc:picChg chg="add mod">
          <ac:chgData name="Carolyne Santos de Oliveira" userId="ef751ba60d7f6b41" providerId="LiveId" clId="{2BBE3299-8186-44C9-9CE4-761F6479A2D5}" dt="2024-10-18T02:19:40.446" v="2538" actId="1076"/>
          <ac:picMkLst>
            <pc:docMk/>
            <pc:sldMk cId="1295976327" sldId="266"/>
            <ac:picMk id="21" creationId="{0EA504B3-D33C-9815-0289-EABDF483441F}"/>
          </ac:picMkLst>
        </pc:picChg>
        <pc:picChg chg="add mod">
          <ac:chgData name="Carolyne Santos de Oliveira" userId="ef751ba60d7f6b41" providerId="LiveId" clId="{2BBE3299-8186-44C9-9CE4-761F6479A2D5}" dt="2024-10-18T02:19:35.212" v="2537" actId="1076"/>
          <ac:picMkLst>
            <pc:docMk/>
            <pc:sldMk cId="1295976327" sldId="266"/>
            <ac:picMk id="23" creationId="{1752BFF0-5194-DD00-5032-CD1789338D51}"/>
          </ac:picMkLst>
        </pc:picChg>
        <pc:picChg chg="add mod">
          <ac:chgData name="Carolyne Santos de Oliveira" userId="ef751ba60d7f6b41" providerId="LiveId" clId="{2BBE3299-8186-44C9-9CE4-761F6479A2D5}" dt="2024-10-18T02:19:29.747" v="2536" actId="1076"/>
          <ac:picMkLst>
            <pc:docMk/>
            <pc:sldMk cId="1295976327" sldId="266"/>
            <ac:picMk id="25" creationId="{6F22E592-7E33-9D0E-F4B0-72952507E740}"/>
          </ac:picMkLst>
        </pc:picChg>
        <pc:picChg chg="add mod">
          <ac:chgData name="Carolyne Santos de Oliveira" userId="ef751ba60d7f6b41" providerId="LiveId" clId="{2BBE3299-8186-44C9-9CE4-761F6479A2D5}" dt="2024-10-18T02:22:13.973" v="2560" actId="207"/>
          <ac:picMkLst>
            <pc:docMk/>
            <pc:sldMk cId="1295976327" sldId="266"/>
            <ac:picMk id="27" creationId="{6DDEC0ED-E12F-B68C-40B3-6C5E556E0A38}"/>
          </ac:picMkLst>
        </pc:picChg>
        <pc:picChg chg="add del mod">
          <ac:chgData name="Carolyne Santos de Oliveira" userId="ef751ba60d7f6b41" providerId="LiveId" clId="{2BBE3299-8186-44C9-9CE4-761F6479A2D5}" dt="2024-10-18T02:21:58.765" v="2557" actId="478"/>
          <ac:picMkLst>
            <pc:docMk/>
            <pc:sldMk cId="1295976327" sldId="266"/>
            <ac:picMk id="29" creationId="{82FF5183-D7DA-DA22-15F0-3AF8EB1EFE0D}"/>
          </ac:picMkLst>
        </pc:picChg>
        <pc:picChg chg="add del mod">
          <ac:chgData name="Carolyne Santos de Oliveira" userId="ef751ba60d7f6b41" providerId="LiveId" clId="{2BBE3299-8186-44C9-9CE4-761F6479A2D5}" dt="2024-10-18T02:22:02.585" v="2558" actId="478"/>
          <ac:picMkLst>
            <pc:docMk/>
            <pc:sldMk cId="1295976327" sldId="266"/>
            <ac:picMk id="30" creationId="{AAE062C2-33B3-0658-95B0-31C6F88D0D13}"/>
          </ac:picMkLst>
        </pc:picChg>
        <pc:picChg chg="add del mod">
          <ac:chgData name="Carolyne Santos de Oliveira" userId="ef751ba60d7f6b41" providerId="LiveId" clId="{2BBE3299-8186-44C9-9CE4-761F6479A2D5}" dt="2024-10-18T02:22:04.969" v="2559" actId="478"/>
          <ac:picMkLst>
            <pc:docMk/>
            <pc:sldMk cId="1295976327" sldId="266"/>
            <ac:picMk id="31" creationId="{9DC677AB-BC02-18ED-5703-62686AC2A02F}"/>
          </ac:picMkLst>
        </pc:picChg>
      </pc:sldChg>
      <pc:sldChg chg="addSp delSp modSp new mod ord modClrScheme chgLayout">
        <pc:chgData name="Carolyne Santos de Oliveira" userId="ef751ba60d7f6b41" providerId="LiveId" clId="{2BBE3299-8186-44C9-9CE4-761F6479A2D5}" dt="2024-10-18T01:28:53.396" v="2278" actId="1076"/>
        <pc:sldMkLst>
          <pc:docMk/>
          <pc:sldMk cId="1298939025" sldId="267"/>
        </pc:sldMkLst>
        <pc:spChg chg="del">
          <ac:chgData name="Carolyne Santos de Oliveira" userId="ef751ba60d7f6b41" providerId="LiveId" clId="{2BBE3299-8186-44C9-9CE4-761F6479A2D5}" dt="2024-10-18T01:13:47.875" v="2149" actId="478"/>
          <ac:spMkLst>
            <pc:docMk/>
            <pc:sldMk cId="1298939025" sldId="267"/>
            <ac:spMk id="2" creationId="{A2E43289-9FB7-5D6D-16E0-63C817E718B2}"/>
          </ac:spMkLst>
        </pc:spChg>
        <pc:spChg chg="del">
          <ac:chgData name="Carolyne Santos de Oliveira" userId="ef751ba60d7f6b41" providerId="LiveId" clId="{2BBE3299-8186-44C9-9CE4-761F6479A2D5}" dt="2024-10-18T01:13:44.484" v="2148" actId="478"/>
          <ac:spMkLst>
            <pc:docMk/>
            <pc:sldMk cId="1298939025" sldId="267"/>
            <ac:spMk id="3" creationId="{20643F2A-A4FA-1282-8A09-DE8A02471B1E}"/>
          </ac:spMkLst>
        </pc:spChg>
        <pc:spChg chg="add del mod ord">
          <ac:chgData name="Carolyne Santos de Oliveira" userId="ef751ba60d7f6b41" providerId="LiveId" clId="{2BBE3299-8186-44C9-9CE4-761F6479A2D5}" dt="2024-10-18T01:24:14.709" v="2227" actId="700"/>
          <ac:spMkLst>
            <pc:docMk/>
            <pc:sldMk cId="1298939025" sldId="267"/>
            <ac:spMk id="16" creationId="{82F82D28-5898-4F99-B2A9-54C226D2FA55}"/>
          </ac:spMkLst>
        </pc:spChg>
        <pc:spChg chg="add del mod ord">
          <ac:chgData name="Carolyne Santos de Oliveira" userId="ef751ba60d7f6b41" providerId="LiveId" clId="{2BBE3299-8186-44C9-9CE4-761F6479A2D5}" dt="2024-10-18T01:24:14.709" v="2227" actId="700"/>
          <ac:spMkLst>
            <pc:docMk/>
            <pc:sldMk cId="1298939025" sldId="267"/>
            <ac:spMk id="17" creationId="{B1BFFFCB-24EB-274D-287B-9344602321EE}"/>
          </ac:spMkLst>
        </pc:spChg>
        <pc:spChg chg="add del mod ord">
          <ac:chgData name="Carolyne Santos de Oliveira" userId="ef751ba60d7f6b41" providerId="LiveId" clId="{2BBE3299-8186-44C9-9CE4-761F6479A2D5}" dt="2024-10-18T01:24:14.709" v="2227" actId="700"/>
          <ac:spMkLst>
            <pc:docMk/>
            <pc:sldMk cId="1298939025" sldId="267"/>
            <ac:spMk id="18" creationId="{B60D8FE9-7825-2D2A-9D86-54319142B56F}"/>
          </ac:spMkLst>
        </pc:spChg>
        <pc:spChg chg="add del mod ord">
          <ac:chgData name="Carolyne Santos de Oliveira" userId="ef751ba60d7f6b41" providerId="LiveId" clId="{2BBE3299-8186-44C9-9CE4-761F6479A2D5}" dt="2024-10-18T01:24:29.299" v="2230" actId="478"/>
          <ac:spMkLst>
            <pc:docMk/>
            <pc:sldMk cId="1298939025" sldId="267"/>
            <ac:spMk id="19" creationId="{A65AC33C-CDDE-51B5-7DEC-BD44A331FF0A}"/>
          </ac:spMkLst>
        </pc:spChg>
        <pc:spChg chg="add del mod ord">
          <ac:chgData name="Carolyne Santos de Oliveira" userId="ef751ba60d7f6b41" providerId="LiveId" clId="{2BBE3299-8186-44C9-9CE4-761F6479A2D5}" dt="2024-10-18T01:24:24.901" v="2229" actId="478"/>
          <ac:spMkLst>
            <pc:docMk/>
            <pc:sldMk cId="1298939025" sldId="267"/>
            <ac:spMk id="20" creationId="{0D3FCAE2-578E-41E4-4B20-FAE1484B8E82}"/>
          </ac:spMkLst>
        </pc:spChg>
        <pc:spChg chg="add mod">
          <ac:chgData name="Carolyne Santos de Oliveira" userId="ef751ba60d7f6b41" providerId="LiveId" clId="{2BBE3299-8186-44C9-9CE4-761F6479A2D5}" dt="2024-10-18T01:28:53.396" v="2278" actId="1076"/>
          <ac:spMkLst>
            <pc:docMk/>
            <pc:sldMk cId="1298939025" sldId="267"/>
            <ac:spMk id="21" creationId="{69FE7244-B5FF-E2AA-4806-D2C8B76FF332}"/>
          </ac:spMkLst>
        </pc:spChg>
        <pc:picChg chg="add del mod ord">
          <ac:chgData name="Carolyne Santos de Oliveira" userId="ef751ba60d7f6b41" providerId="LiveId" clId="{2BBE3299-8186-44C9-9CE4-761F6479A2D5}" dt="2024-10-18T01:22:37.476" v="2211" actId="478"/>
          <ac:picMkLst>
            <pc:docMk/>
            <pc:sldMk cId="1298939025" sldId="267"/>
            <ac:picMk id="5" creationId="{601E27C2-D5B8-3992-93D0-51B41D648E7A}"/>
          </ac:picMkLst>
        </pc:picChg>
        <pc:picChg chg="add mod ord">
          <ac:chgData name="Carolyne Santos de Oliveira" userId="ef751ba60d7f6b41" providerId="LiveId" clId="{2BBE3299-8186-44C9-9CE4-761F6479A2D5}" dt="2024-10-18T01:27:34.704" v="2254" actId="1076"/>
          <ac:picMkLst>
            <pc:docMk/>
            <pc:sldMk cId="1298939025" sldId="267"/>
            <ac:picMk id="7" creationId="{8342FEB8-BA88-F60A-DD04-E8D97A88C32D}"/>
          </ac:picMkLst>
        </pc:picChg>
        <pc:picChg chg="add mod">
          <ac:chgData name="Carolyne Santos de Oliveira" userId="ef751ba60d7f6b41" providerId="LiveId" clId="{2BBE3299-8186-44C9-9CE4-761F6479A2D5}" dt="2024-10-18T01:27:37.594" v="2255" actId="1076"/>
          <ac:picMkLst>
            <pc:docMk/>
            <pc:sldMk cId="1298939025" sldId="267"/>
            <ac:picMk id="9" creationId="{14F24303-78BC-9243-DE8B-56797383008F}"/>
          </ac:picMkLst>
        </pc:picChg>
        <pc:picChg chg="add mod ord">
          <ac:chgData name="Carolyne Santos de Oliveira" userId="ef751ba60d7f6b41" providerId="LiveId" clId="{2BBE3299-8186-44C9-9CE4-761F6479A2D5}" dt="2024-10-18T01:27:40.365" v="2256" actId="1076"/>
          <ac:picMkLst>
            <pc:docMk/>
            <pc:sldMk cId="1298939025" sldId="267"/>
            <ac:picMk id="11" creationId="{8C0EC756-DB08-BE09-27AB-ED6BD962CE19}"/>
          </ac:picMkLst>
        </pc:picChg>
        <pc:picChg chg="add mod">
          <ac:chgData name="Carolyne Santos de Oliveira" userId="ef751ba60d7f6b41" providerId="LiveId" clId="{2BBE3299-8186-44C9-9CE4-761F6479A2D5}" dt="2024-10-18T01:27:48.160" v="2258" actId="14100"/>
          <ac:picMkLst>
            <pc:docMk/>
            <pc:sldMk cId="1298939025" sldId="267"/>
            <ac:picMk id="13" creationId="{E5182071-E3F3-FD3A-B7E9-2C7A943A673D}"/>
          </ac:picMkLst>
        </pc:picChg>
        <pc:picChg chg="add mod">
          <ac:chgData name="Carolyne Santos de Oliveira" userId="ef751ba60d7f6b41" providerId="LiveId" clId="{2BBE3299-8186-44C9-9CE4-761F6479A2D5}" dt="2024-10-18T01:27:32.402" v="2253" actId="1076"/>
          <ac:picMkLst>
            <pc:docMk/>
            <pc:sldMk cId="1298939025" sldId="267"/>
            <ac:picMk id="15" creationId="{43B4D6CB-F3AB-8B9A-6AA0-CC7387D22BE6}"/>
          </ac:picMkLst>
        </pc:picChg>
      </pc:sldChg>
      <pc:sldChg chg="new del">
        <pc:chgData name="Carolyne Santos de Oliveira" userId="ef751ba60d7f6b41" providerId="LiveId" clId="{2BBE3299-8186-44C9-9CE4-761F6479A2D5}" dt="2024-10-15T20:02:50.957" v="1955" actId="47"/>
        <pc:sldMkLst>
          <pc:docMk/>
          <pc:sldMk cId="3273417137" sldId="267"/>
        </pc:sldMkLst>
      </pc:sldChg>
      <pc:sldChg chg="new del">
        <pc:chgData name="Carolyne Santos de Oliveira" userId="ef751ba60d7f6b41" providerId="LiveId" clId="{2BBE3299-8186-44C9-9CE4-761F6479A2D5}" dt="2024-10-15T19:38:38.428" v="340" actId="47"/>
        <pc:sldMkLst>
          <pc:docMk/>
          <pc:sldMk cId="4115451564" sldId="267"/>
        </pc:sldMkLst>
      </pc:sldChg>
      <pc:sldChg chg="new del">
        <pc:chgData name="Carolyne Santos de Oliveira" userId="ef751ba60d7f6b41" providerId="LiveId" clId="{2BBE3299-8186-44C9-9CE4-761F6479A2D5}" dt="2024-10-15T19:38:48.713" v="342" actId="47"/>
        <pc:sldMkLst>
          <pc:docMk/>
          <pc:sldMk cId="4270752004" sldId="267"/>
        </pc:sldMkLst>
      </pc:sldChg>
      <pc:sldChg chg="addSp delSp modSp new mod setBg chgLayout">
        <pc:chgData name="Carolyne Santos de Oliveira" userId="ef751ba60d7f6b41" providerId="LiveId" clId="{2BBE3299-8186-44C9-9CE4-761F6479A2D5}" dt="2024-10-18T03:51:06.476" v="3305" actId="20577"/>
        <pc:sldMkLst>
          <pc:docMk/>
          <pc:sldMk cId="3991985892" sldId="268"/>
        </pc:sldMkLst>
        <pc:spChg chg="del mod ord">
          <ac:chgData name="Carolyne Santos de Oliveira" userId="ef751ba60d7f6b41" providerId="LiveId" clId="{2BBE3299-8186-44C9-9CE4-761F6479A2D5}" dt="2024-10-18T02:24:10.240" v="2568" actId="700"/>
          <ac:spMkLst>
            <pc:docMk/>
            <pc:sldMk cId="3991985892" sldId="268"/>
            <ac:spMk id="2" creationId="{0DE90158-4A97-574D-7B5B-3825B6123795}"/>
          </ac:spMkLst>
        </pc:spChg>
        <pc:spChg chg="del mod ord">
          <ac:chgData name="Carolyne Santos de Oliveira" userId="ef751ba60d7f6b41" providerId="LiveId" clId="{2BBE3299-8186-44C9-9CE4-761F6479A2D5}" dt="2024-10-18T02:24:10.240" v="2568" actId="700"/>
          <ac:spMkLst>
            <pc:docMk/>
            <pc:sldMk cId="3991985892" sldId="268"/>
            <ac:spMk id="3" creationId="{1A0BEDD0-2C9C-63D0-F46D-8EA36419DBE7}"/>
          </ac:spMkLst>
        </pc:spChg>
        <pc:spChg chg="add del mod ord">
          <ac:chgData name="Carolyne Santos de Oliveira" userId="ef751ba60d7f6b41" providerId="LiveId" clId="{2BBE3299-8186-44C9-9CE4-761F6479A2D5}" dt="2024-10-18T02:24:22.297" v="2570" actId="478"/>
          <ac:spMkLst>
            <pc:docMk/>
            <pc:sldMk cId="3991985892" sldId="268"/>
            <ac:spMk id="4" creationId="{91EC1B97-8D70-55A5-8ED9-6E17732ABE7D}"/>
          </ac:spMkLst>
        </pc:spChg>
        <pc:spChg chg="add del mod ord">
          <ac:chgData name="Carolyne Santos de Oliveira" userId="ef751ba60d7f6b41" providerId="LiveId" clId="{2BBE3299-8186-44C9-9CE4-761F6479A2D5}" dt="2024-10-18T02:24:26.202" v="2571" actId="478"/>
          <ac:spMkLst>
            <pc:docMk/>
            <pc:sldMk cId="3991985892" sldId="268"/>
            <ac:spMk id="5" creationId="{6B320A7F-C8D9-3271-FB7E-FEE1A46EA2D1}"/>
          </ac:spMkLst>
        </pc:spChg>
        <pc:spChg chg="add mod">
          <ac:chgData name="Carolyne Santos de Oliveira" userId="ef751ba60d7f6b41" providerId="LiveId" clId="{2BBE3299-8186-44C9-9CE4-761F6479A2D5}" dt="2024-10-18T03:22:53.275" v="2865" actId="123"/>
          <ac:spMkLst>
            <pc:docMk/>
            <pc:sldMk cId="3991985892" sldId="268"/>
            <ac:spMk id="6" creationId="{C89DF73F-EE5E-4C7A-7F5B-699C74888099}"/>
          </ac:spMkLst>
        </pc:spChg>
        <pc:spChg chg="add mod">
          <ac:chgData name="Carolyne Santos de Oliveira" userId="ef751ba60d7f6b41" providerId="LiveId" clId="{2BBE3299-8186-44C9-9CE4-761F6479A2D5}" dt="2024-10-18T03:24:34.546" v="2875" actId="1076"/>
          <ac:spMkLst>
            <pc:docMk/>
            <pc:sldMk cId="3991985892" sldId="268"/>
            <ac:spMk id="7" creationId="{7206DADA-2E88-E62A-FB16-8AB24089D1E0}"/>
          </ac:spMkLst>
        </pc:spChg>
        <pc:spChg chg="add mod">
          <ac:chgData name="Carolyne Santos de Oliveira" userId="ef751ba60d7f6b41" providerId="LiveId" clId="{2BBE3299-8186-44C9-9CE4-761F6479A2D5}" dt="2024-10-18T03:17:18.577" v="2829" actId="1076"/>
          <ac:spMkLst>
            <pc:docMk/>
            <pc:sldMk cId="3991985892" sldId="268"/>
            <ac:spMk id="8" creationId="{9D32C565-DC77-1442-640E-B28420AC558C}"/>
          </ac:spMkLst>
        </pc:spChg>
        <pc:spChg chg="add mod">
          <ac:chgData name="Carolyne Santos de Oliveira" userId="ef751ba60d7f6b41" providerId="LiveId" clId="{2BBE3299-8186-44C9-9CE4-761F6479A2D5}" dt="2024-10-18T03:23:20.913" v="2869" actId="1076"/>
          <ac:spMkLst>
            <pc:docMk/>
            <pc:sldMk cId="3991985892" sldId="268"/>
            <ac:spMk id="9" creationId="{444DDF54-8CBB-FD97-B621-147B974614F2}"/>
          </ac:spMkLst>
        </pc:spChg>
        <pc:spChg chg="add">
          <ac:chgData name="Carolyne Santos de Oliveira" userId="ef751ba60d7f6b41" providerId="LiveId" clId="{2BBE3299-8186-44C9-9CE4-761F6479A2D5}" dt="2024-10-18T02:24:16.283" v="2569" actId="26606"/>
          <ac:spMkLst>
            <pc:docMk/>
            <pc:sldMk cId="3991985892" sldId="268"/>
            <ac:spMk id="10" creationId="{CA3FC43A-F2E5-409E-8C82-7DC3B69EA268}"/>
          </ac:spMkLst>
        </pc:spChg>
        <pc:spChg chg="add mod">
          <ac:chgData name="Carolyne Santos de Oliveira" userId="ef751ba60d7f6b41" providerId="LiveId" clId="{2BBE3299-8186-44C9-9CE4-761F6479A2D5}" dt="2024-10-18T03:20:58.315" v="2857"/>
          <ac:spMkLst>
            <pc:docMk/>
            <pc:sldMk cId="3991985892" sldId="268"/>
            <ac:spMk id="11" creationId="{E0FCB454-4988-DA45-B262-564BC8F1E4A6}"/>
          </ac:spMkLst>
        </pc:spChg>
        <pc:spChg chg="add">
          <ac:chgData name="Carolyne Santos de Oliveira" userId="ef751ba60d7f6b41" providerId="LiveId" clId="{2BBE3299-8186-44C9-9CE4-761F6479A2D5}" dt="2024-10-18T02:24:16.283" v="2569" actId="26606"/>
          <ac:spMkLst>
            <pc:docMk/>
            <pc:sldMk cId="3991985892" sldId="268"/>
            <ac:spMk id="12" creationId="{1EEBFF7B-A218-4767-9A82-7ADFE8C9390D}"/>
          </ac:spMkLst>
        </pc:spChg>
        <pc:spChg chg="add mod">
          <ac:chgData name="Carolyne Santos de Oliveira" userId="ef751ba60d7f6b41" providerId="LiveId" clId="{2BBE3299-8186-44C9-9CE4-761F6479A2D5}" dt="2024-10-18T03:23:14.089" v="2867" actId="14100"/>
          <ac:spMkLst>
            <pc:docMk/>
            <pc:sldMk cId="3991985892" sldId="268"/>
            <ac:spMk id="13" creationId="{DE2DE6FF-0947-DE7E-6F61-E71C65BF5BAE}"/>
          </ac:spMkLst>
        </pc:spChg>
        <pc:spChg chg="add mod">
          <ac:chgData name="Carolyne Santos de Oliveira" userId="ef751ba60d7f6b41" providerId="LiveId" clId="{2BBE3299-8186-44C9-9CE4-761F6479A2D5}" dt="2024-10-18T03:48:25.517" v="3277" actId="123"/>
          <ac:spMkLst>
            <pc:docMk/>
            <pc:sldMk cId="3991985892" sldId="268"/>
            <ac:spMk id="14" creationId="{0DD2B717-B444-F5D8-ABE7-C5D02100277C}"/>
          </ac:spMkLst>
        </pc:spChg>
        <pc:spChg chg="add del mod">
          <ac:chgData name="Carolyne Santos de Oliveira" userId="ef751ba60d7f6b41" providerId="LiveId" clId="{2BBE3299-8186-44C9-9CE4-761F6479A2D5}" dt="2024-10-18T03:37:45.089" v="3241"/>
          <ac:spMkLst>
            <pc:docMk/>
            <pc:sldMk cId="3991985892" sldId="268"/>
            <ac:spMk id="15" creationId="{24F660D5-063A-6367-11CF-8C5BFA5603A1}"/>
          </ac:spMkLst>
        </pc:spChg>
        <pc:spChg chg="add mod">
          <ac:chgData name="Carolyne Santos de Oliveira" userId="ef751ba60d7f6b41" providerId="LiveId" clId="{2BBE3299-8186-44C9-9CE4-761F6479A2D5}" dt="2024-10-18T03:51:06.476" v="3305" actId="20577"/>
          <ac:spMkLst>
            <pc:docMk/>
            <pc:sldMk cId="3991985892" sldId="268"/>
            <ac:spMk id="16" creationId="{53993C49-C626-7797-7D32-6ECE32198F97}"/>
          </ac:spMkLst>
        </pc:spChg>
        <pc:picChg chg="add mod">
          <ac:chgData name="Carolyne Santos de Oliveira" userId="ef751ba60d7f6b41" providerId="LiveId" clId="{2BBE3299-8186-44C9-9CE4-761F6479A2D5}" dt="2024-10-18T03:24:11.259" v="2873" actId="1440"/>
          <ac:picMkLst>
            <pc:docMk/>
            <pc:sldMk cId="3991985892" sldId="268"/>
            <ac:picMk id="1026" creationId="{758A234F-B764-9802-B643-D8A2F610E49F}"/>
          </ac:picMkLst>
        </pc:picChg>
        <pc:picChg chg="add mod">
          <ac:chgData name="Carolyne Santos de Oliveira" userId="ef751ba60d7f6b41" providerId="LiveId" clId="{2BBE3299-8186-44C9-9CE4-761F6479A2D5}" dt="2024-10-18T03:24:11.259" v="2873" actId="1440"/>
          <ac:picMkLst>
            <pc:docMk/>
            <pc:sldMk cId="3991985892" sldId="268"/>
            <ac:picMk id="1027" creationId="{DA21CF49-099D-3644-47B4-A7BBE26E2D46}"/>
          </ac:picMkLst>
        </pc:picChg>
        <pc:picChg chg="add mod">
          <ac:chgData name="Carolyne Santos de Oliveira" userId="ef751ba60d7f6b41" providerId="LiveId" clId="{2BBE3299-8186-44C9-9CE4-761F6479A2D5}" dt="2024-10-18T03:24:11.259" v="2873" actId="1440"/>
          <ac:picMkLst>
            <pc:docMk/>
            <pc:sldMk cId="3991985892" sldId="268"/>
            <ac:picMk id="1028" creationId="{618F9E3B-60D5-4AEC-8F65-4F132B41CF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EC67-339F-4550-865A-CF4592047C23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37668-62E2-44ED-8689-B8AD068B81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37668-62E2-44ED-8689-B8AD068B813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02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8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0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sv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7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arolyneS14/on33-python-s17-s18-projeto-final" TargetMode="External"/><Relationship Id="rId13" Type="http://schemas.openxmlformats.org/officeDocument/2006/relationships/hyperlink" Target="https://datasetsearch.research.google.com/search?src=0&amp;query=feminic%C3%ADdio&amp;docid=L2cvMTFrcGQyN3d4MQ%3D%3D" TargetMode="External"/><Relationship Id="rId3" Type="http://schemas.openxmlformats.org/officeDocument/2006/relationships/image" Target="../media/image63.png"/><Relationship Id="rId7" Type="http://schemas.openxmlformats.org/officeDocument/2006/relationships/hyperlink" Target="https://drive.google.com/drive/folders/1nq_ndnHOy3MnZRxETYWbRIPdfRgkBnKA?usp=sharing" TargetMode="External"/><Relationship Id="rId12" Type="http://schemas.openxmlformats.org/officeDocument/2006/relationships/hyperlink" Target="https://www.ipea.gov.br/atlasviolencia/quem/3/sobre" TargetMode="External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kBkcopqrCuFdA_tWDo7EajIDLIsOxBSM?usp=sharing" TargetMode="External"/><Relationship Id="rId11" Type="http://schemas.openxmlformats.org/officeDocument/2006/relationships/hyperlink" Target="https://forumseguranca.org.br/painel-violencia-contra-a-mulher/" TargetMode="External"/><Relationship Id="rId5" Type="http://schemas.openxmlformats.org/officeDocument/2006/relationships/hyperlink" Target="https://public.tableau.com/app/profile/carolyne.santos.de.oliveira/viz/on33-python-s17-s18-projeto-finalEstatsticaCriminaldoFeminicdionasUnidadesdaFederao/Apresentao2" TargetMode="External"/><Relationship Id="rId10" Type="http://schemas.openxmlformats.org/officeDocument/2006/relationships/hyperlink" Target="https://sites.uel.br/lesfem/monitor-brasil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azmina.com.br/projetos/delegacia-da-mulher/" TargetMode="External"/><Relationship Id="rId14" Type="http://schemas.openxmlformats.org/officeDocument/2006/relationships/hyperlink" Target="https://basedosdados.org/dataset?q=Feminici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arota chorando">
            <a:extLst>
              <a:ext uri="{FF2B5EF4-FFF2-40B4-BE49-F238E27FC236}">
                <a16:creationId xmlns:a16="http://schemas.microsoft.com/office/drawing/2014/main" id="{D5C0C65F-9B4E-AE20-E80A-04022D125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00" y="0"/>
            <a:ext cx="10287000" cy="6858000"/>
          </a:xfrm>
          <a:prstGeom prst="rect">
            <a:avLst/>
          </a:prstGeom>
        </p:spPr>
      </p:pic>
      <p:pic>
        <p:nvPicPr>
          <p:cNvPr id="15" name="Gráfico 14" descr="Mão levantada com preenchimento sólido">
            <a:extLst>
              <a:ext uri="{FF2B5EF4-FFF2-40B4-BE49-F238E27FC236}">
                <a16:creationId xmlns:a16="http://schemas.microsoft.com/office/drawing/2014/main" id="{DCE1C510-AA80-B283-6F0B-5A3DBDE67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45" y="-95002"/>
            <a:ext cx="1828652" cy="182865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9E4F7D1-7BA1-8895-B6CA-4BD52C62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800" y="1239050"/>
            <a:ext cx="5417400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C80909"/>
                </a:solidFill>
              </a:rPr>
              <a:t>Estatística Criminal do Feminicídio nas Unidades da Federação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594482D-4370-7641-1453-AF136B5E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800" y="6452224"/>
            <a:ext cx="3279842" cy="33452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Carolyne Santos de Oliveira</a:t>
            </a:r>
          </a:p>
        </p:txBody>
      </p:sp>
      <p:pic>
        <p:nvPicPr>
          <p:cNvPr id="13" name="Gráfico 12" descr="Fechar com preenchimento sólido">
            <a:extLst>
              <a:ext uri="{FF2B5EF4-FFF2-40B4-BE49-F238E27FC236}">
                <a16:creationId xmlns:a16="http://schemas.microsoft.com/office/drawing/2014/main" id="{8309C067-6CAF-4CB0-9B0C-7DB044A40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31" y="775912"/>
            <a:ext cx="684884" cy="6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5739"/>
    </mc:Choice>
    <mc:Fallback xmlns="">
      <p:transition spd="slow" advTm="15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Tabela&#10;&#10;Descrição gerada automaticamente">
            <a:extLst>
              <a:ext uri="{FF2B5EF4-FFF2-40B4-BE49-F238E27FC236}">
                <a16:creationId xmlns:a16="http://schemas.microsoft.com/office/drawing/2014/main" id="{FCB3C297-7DBE-AB75-EEA9-3028B3E4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60" y="3468199"/>
            <a:ext cx="2457793" cy="1562318"/>
          </a:xfrm>
          <a:prstGeom prst="rect">
            <a:avLst/>
          </a:prstGeom>
        </p:spPr>
      </p:pic>
      <p:pic>
        <p:nvPicPr>
          <p:cNvPr id="17" name="Gráfico 16" descr="Grupo de mulheres com preenchimento sólido">
            <a:extLst>
              <a:ext uri="{FF2B5EF4-FFF2-40B4-BE49-F238E27FC236}">
                <a16:creationId xmlns:a16="http://schemas.microsoft.com/office/drawing/2014/main" id="{6CED61AE-6A59-6C06-49D3-F1F9B1DF9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4644" y="89906"/>
            <a:ext cx="2288696" cy="228869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D517368-7963-0EE4-3965-F88D490CDD44}"/>
              </a:ext>
            </a:extLst>
          </p:cNvPr>
          <p:cNvSpPr txBox="1">
            <a:spLocks/>
          </p:cNvSpPr>
          <p:nvPr/>
        </p:nvSpPr>
        <p:spPr>
          <a:xfrm>
            <a:off x="6374166" y="610485"/>
            <a:ext cx="510366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4" name="Espaço Reservado para Conteúdo 36">
            <a:extLst>
              <a:ext uri="{FF2B5EF4-FFF2-40B4-BE49-F238E27FC236}">
                <a16:creationId xmlns:a16="http://schemas.microsoft.com/office/drawing/2014/main" id="{BFB462B2-C65C-4046-14BC-13232817D225}"/>
              </a:ext>
            </a:extLst>
          </p:cNvPr>
          <p:cNvSpPr txBox="1">
            <a:spLocks/>
          </p:cNvSpPr>
          <p:nvPr/>
        </p:nvSpPr>
        <p:spPr>
          <a:xfrm>
            <a:off x="6372625" y="2108844"/>
            <a:ext cx="5103812" cy="3790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feminicídio é o assassinato de uma mulher em razão do gênero, frequentemente associado à violência doméstica, discriminação ou desigualdade de gênero. Este estudo busca analisar a evolução do feminicídio nas unidades federativas brasileiras de 2020 </a:t>
            </a:r>
            <a:r>
              <a:rPr lang="pt-BR"/>
              <a:t>a 2024.</a:t>
            </a:r>
          </a:p>
          <a:p>
            <a:endParaRPr lang="pt-BR" dirty="0"/>
          </a:p>
          <a:p>
            <a:r>
              <a:rPr lang="pt-BR" dirty="0"/>
              <a:t>A escolha do tema e das bases de dados foi motivada pelo interesse em compreender quais fatores podem impactar diretamente o aumento ou a redução dos casos de feminicídio no Brasil.</a:t>
            </a:r>
          </a:p>
        </p:txBody>
      </p: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6304753-E66D-6534-664A-081AB0588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02" y="1496890"/>
            <a:ext cx="3515216" cy="800212"/>
          </a:xfrm>
          <a:prstGeom prst="rect">
            <a:avLst/>
          </a:prstGeom>
        </p:spPr>
      </p:pic>
      <p:pic>
        <p:nvPicPr>
          <p:cNvPr id="11" name="Gráfico 10" descr="Mulher com preenchimento sólido">
            <a:extLst>
              <a:ext uri="{FF2B5EF4-FFF2-40B4-BE49-F238E27FC236}">
                <a16:creationId xmlns:a16="http://schemas.microsoft.com/office/drawing/2014/main" id="{4D563472-6CF9-FD57-82F4-BADE4C215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9860" y="4491404"/>
            <a:ext cx="2119309" cy="2119309"/>
          </a:xfrm>
          <a:prstGeom prst="rect">
            <a:avLst/>
          </a:prstGeom>
        </p:spPr>
      </p:pic>
      <p:pic>
        <p:nvPicPr>
          <p:cNvPr id="13" name="Gráfico 12" descr="Masculino com preenchimento sólido">
            <a:extLst>
              <a:ext uri="{FF2B5EF4-FFF2-40B4-BE49-F238E27FC236}">
                <a16:creationId xmlns:a16="http://schemas.microsoft.com/office/drawing/2014/main" id="{2EEA264F-FBC4-9492-AF7A-DE12C7046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3268" y="4183197"/>
            <a:ext cx="2064037" cy="2064037"/>
          </a:xfrm>
          <a:prstGeom prst="rect">
            <a:avLst/>
          </a:prstGeom>
        </p:spPr>
      </p:pic>
      <p:pic>
        <p:nvPicPr>
          <p:cNvPr id="23" name="Gráfico 22" descr="América do Sul com preenchimento sólido">
            <a:extLst>
              <a:ext uri="{FF2B5EF4-FFF2-40B4-BE49-F238E27FC236}">
                <a16:creationId xmlns:a16="http://schemas.microsoft.com/office/drawing/2014/main" id="{C570D941-9C0E-AB3E-B5D1-497A87039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4990" y="1039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1"/>
    </mc:Choice>
    <mc:Fallback xmlns="">
      <p:transition spd="slow" advTm="106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B2898E-91A6-FAA3-82CF-70D732E23F0E}"/>
              </a:ext>
            </a:extLst>
          </p:cNvPr>
          <p:cNvSpPr txBox="1"/>
          <p:nvPr/>
        </p:nvSpPr>
        <p:spPr>
          <a:xfrm>
            <a:off x="7423367" y="1337751"/>
            <a:ext cx="4542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ano com maior incidência de feminicídios na base de dados é 2023, com um total de 4.417 crimes registrados. No entanto, ao analisarmos os dados de 2024, observamos que estão incompletos, refletindo apenas o primeiro semestre do ano. Um aspecto interessante é a redução dos feminicídios durante o período da pandemia de COVID-19. Esse fenômeno pode ser atribuído a diversos fatores, como a subnotificação dos crimes, mudanças no padrão de violência doméstica devido às medidas de isolamento social, ou dificuldades no acesso a mecanismos de denúncia.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44C2B76B-AB99-C8F7-F7E8-2B2488D34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4" y="404981"/>
            <a:ext cx="2962107" cy="4890627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96AB06B7-9219-8BA8-C54C-D8FB8301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24" y="2273272"/>
            <a:ext cx="3463841" cy="4470428"/>
          </a:xfrm>
          <a:prstGeom prst="rect">
            <a:avLst/>
          </a:prstGeom>
        </p:spPr>
      </p:pic>
      <p:pic>
        <p:nvPicPr>
          <p:cNvPr id="11" name="Gráfico 10" descr="Grupo de mulheres estrutura de tópicos">
            <a:extLst>
              <a:ext uri="{FF2B5EF4-FFF2-40B4-BE49-F238E27FC236}">
                <a16:creationId xmlns:a16="http://schemas.microsoft.com/office/drawing/2014/main" id="{61F25944-C6F9-D24B-D786-4BC65D128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9782" y="675934"/>
            <a:ext cx="1737813" cy="17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82"/>
    </mc:Choice>
    <mc:Fallback xmlns="">
      <p:transition spd="slow" advTm="361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14F24303-78BC-9243-DE8B-567973830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5" y="2592287"/>
            <a:ext cx="2286319" cy="990738"/>
          </a:xfrm>
          <a:prstGeom prst="rect">
            <a:avLst/>
          </a:prstGeo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E5182071-E3F3-FD3A-B7E9-2C7A943A6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5" y="5360998"/>
            <a:ext cx="2124370" cy="990738"/>
          </a:xfrm>
          <a:prstGeom prst="rect">
            <a:avLst/>
          </a:prstGeom>
        </p:spPr>
      </p:pic>
      <p:pic>
        <p:nvPicPr>
          <p:cNvPr id="15" name="Imagem 14" descr="Gráfico, Gráfico de barras">
            <a:extLst>
              <a:ext uri="{FF2B5EF4-FFF2-40B4-BE49-F238E27FC236}">
                <a16:creationId xmlns:a16="http://schemas.microsoft.com/office/drawing/2014/main" id="{43B4D6CB-F3AB-8B9A-6AA0-CC7387D22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11" y="1230000"/>
            <a:ext cx="5445429" cy="532645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FE7244-B5FF-E2AA-4806-D2C8B76FF332}"/>
              </a:ext>
            </a:extLst>
          </p:cNvPr>
          <p:cNvSpPr txBox="1"/>
          <p:nvPr/>
        </p:nvSpPr>
        <p:spPr>
          <a:xfrm>
            <a:off x="532262" y="301548"/>
            <a:ext cx="1125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número geral de homicídios femininos teve um aumento, vemos que o crescimento dos feminicídios foi mais acentuado, especialmente nos últimos dois anos.</a:t>
            </a:r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8C0EC756-DB08-BE09-27AB-ED6BD962C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29" y="3940070"/>
            <a:ext cx="2124371" cy="990738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342FEB8-BA88-F60A-DD04-E8D97A88C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29" y="1230000"/>
            <a:ext cx="238158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Pesos Desiguais com preenchimento sólido">
            <a:extLst>
              <a:ext uri="{FF2B5EF4-FFF2-40B4-BE49-F238E27FC236}">
                <a16:creationId xmlns:a16="http://schemas.microsoft.com/office/drawing/2014/main" id="{3CD2FB54-E110-7742-E783-742114C0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4930" y="478554"/>
            <a:ext cx="1608920" cy="1608920"/>
          </a:xfrm>
          <a:prstGeom prst="rect">
            <a:avLst/>
          </a:prstGeom>
        </p:spPr>
      </p:pic>
      <p:pic>
        <p:nvPicPr>
          <p:cNvPr id="5" name="Imagem 4" descr="Gráfico, Linha do tempo, Gráfico de barras">
            <a:extLst>
              <a:ext uri="{FF2B5EF4-FFF2-40B4-BE49-F238E27FC236}">
                <a16:creationId xmlns:a16="http://schemas.microsoft.com/office/drawing/2014/main" id="{64F60B77-1E58-A39C-567F-0F90CCF0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0" y="1574675"/>
            <a:ext cx="7104539" cy="47197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4F2A83-9C53-C62D-178F-4FDFC14F55F1}"/>
              </a:ext>
            </a:extLst>
          </p:cNvPr>
          <p:cNvSpPr txBox="1"/>
          <p:nvPr/>
        </p:nvSpPr>
        <p:spPr>
          <a:xfrm>
            <a:off x="9042010" y="1574675"/>
            <a:ext cx="241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Embora São Paulo tenha a maior quantidade de delegacias especializadas, o fato de Minas Gerais ter o maior número de municípios pode indicar desafios maiores no acesso a serviços de proteção e investigação em áreas mais remotas.</a:t>
            </a:r>
          </a:p>
        </p:txBody>
      </p:sp>
      <p:pic>
        <p:nvPicPr>
          <p:cNvPr id="7" name="Gráfico 6" descr="Rota (dois pinos em um caminho) estrutura de tópicos">
            <a:extLst>
              <a:ext uri="{FF2B5EF4-FFF2-40B4-BE49-F238E27FC236}">
                <a16:creationId xmlns:a16="http://schemas.microsoft.com/office/drawing/2014/main" id="{D4315C0F-3711-4712-4867-EDFD2A5EB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2699" y="5393377"/>
            <a:ext cx="1464623" cy="1464623"/>
          </a:xfrm>
          <a:prstGeom prst="rect">
            <a:avLst/>
          </a:prstGeom>
        </p:spPr>
      </p:pic>
      <p:pic>
        <p:nvPicPr>
          <p:cNvPr id="13" name="Gráfico 12" descr="Gráfico de dispersão com preenchimento sólido">
            <a:extLst>
              <a:ext uri="{FF2B5EF4-FFF2-40B4-BE49-F238E27FC236}">
                <a16:creationId xmlns:a16="http://schemas.microsoft.com/office/drawing/2014/main" id="{66CA2780-7ADF-9A67-956E-7446B40BD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260" y="154641"/>
            <a:ext cx="1275464" cy="127546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7C3A6EB5-ACE2-07A1-2004-797BE5A20A89}"/>
              </a:ext>
            </a:extLst>
          </p:cNvPr>
          <p:cNvSpPr/>
          <p:nvPr/>
        </p:nvSpPr>
        <p:spPr>
          <a:xfrm>
            <a:off x="736990" y="2321427"/>
            <a:ext cx="462418" cy="14270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DBCB1BE-E2A6-B327-F3DF-E3F5DB2C3B1A}"/>
              </a:ext>
            </a:extLst>
          </p:cNvPr>
          <p:cNvSpPr/>
          <p:nvPr/>
        </p:nvSpPr>
        <p:spPr>
          <a:xfrm>
            <a:off x="736990" y="4457803"/>
            <a:ext cx="462418" cy="1427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A56FA8-D4A4-4A73-3422-B8DA4763D0F0}"/>
              </a:ext>
            </a:extLst>
          </p:cNvPr>
          <p:cNvSpPr/>
          <p:nvPr/>
        </p:nvSpPr>
        <p:spPr>
          <a:xfrm>
            <a:off x="736990" y="2038505"/>
            <a:ext cx="462418" cy="1427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902880-C11A-70B1-06B1-960901AD91EE}"/>
              </a:ext>
            </a:extLst>
          </p:cNvPr>
          <p:cNvCxnSpPr/>
          <p:nvPr/>
        </p:nvCxnSpPr>
        <p:spPr>
          <a:xfrm>
            <a:off x="1888177" y="4600506"/>
            <a:ext cx="0" cy="142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03B7513-122D-A546-32CA-6547CFB94B5F}"/>
              </a:ext>
            </a:extLst>
          </p:cNvPr>
          <p:cNvCxnSpPr/>
          <p:nvPr/>
        </p:nvCxnSpPr>
        <p:spPr>
          <a:xfrm>
            <a:off x="7499268" y="2181208"/>
            <a:ext cx="0" cy="379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16DA135-D93B-C5E4-8FDC-2612EF89868D}"/>
              </a:ext>
            </a:extLst>
          </p:cNvPr>
          <p:cNvCxnSpPr/>
          <p:nvPr/>
        </p:nvCxnSpPr>
        <p:spPr>
          <a:xfrm>
            <a:off x="4889249" y="2464130"/>
            <a:ext cx="0" cy="351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07D40F32-8C24-31F9-3ECE-A7229891A3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5360" y="2959696"/>
            <a:ext cx="4462659" cy="252396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5B60B7C-E984-DE2E-EF00-459E2E542407}"/>
              </a:ext>
            </a:extLst>
          </p:cNvPr>
          <p:cNvSpPr/>
          <p:nvPr/>
        </p:nvSpPr>
        <p:spPr>
          <a:xfrm>
            <a:off x="4492398" y="3585634"/>
            <a:ext cx="1056300" cy="1590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B3D87E-B4FC-FA32-C8F5-6DEBC48D04EF}"/>
              </a:ext>
            </a:extLst>
          </p:cNvPr>
          <p:cNvSpPr/>
          <p:nvPr/>
        </p:nvSpPr>
        <p:spPr>
          <a:xfrm>
            <a:off x="4492398" y="3779302"/>
            <a:ext cx="1056300" cy="1590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A70443-F136-C3C3-3BD1-F45EAFC555F8}"/>
              </a:ext>
            </a:extLst>
          </p:cNvPr>
          <p:cNvSpPr/>
          <p:nvPr/>
        </p:nvSpPr>
        <p:spPr>
          <a:xfrm>
            <a:off x="4492398" y="3975879"/>
            <a:ext cx="1056300" cy="1590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6"/>
    </mc:Choice>
    <mc:Fallback xmlns="">
      <p:transition spd="slow" advTm="2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47CBC4C-9364-26BA-A96C-57C98651DF0E}"/>
              </a:ext>
            </a:extLst>
          </p:cNvPr>
          <p:cNvSpPr txBox="1"/>
          <p:nvPr/>
        </p:nvSpPr>
        <p:spPr>
          <a:xfrm>
            <a:off x="500270" y="260004"/>
            <a:ext cx="4502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Quando analisamos o Índice de Desenvolvimento Humano (IDH) dos estados, observamos que aqueles com melhores indicadores também estão entre os que registram os maiores números de feminicídios. 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ED65B898-8DF0-2A62-5990-4BE0FCF3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96" y="702048"/>
            <a:ext cx="3848637" cy="5753903"/>
          </a:xfrm>
          <a:prstGeom prst="rect">
            <a:avLst/>
          </a:prstGeom>
        </p:spPr>
      </p:pic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D900F490-9B23-52E8-EFF8-DB6ED659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1"/>
          <a:stretch/>
        </p:blipFill>
        <p:spPr>
          <a:xfrm>
            <a:off x="7663587" y="1840817"/>
            <a:ext cx="4458322" cy="25224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FF1AB49-B0C1-2A2F-5E99-EA519A183C5A}"/>
              </a:ext>
            </a:extLst>
          </p:cNvPr>
          <p:cNvSpPr/>
          <p:nvPr/>
        </p:nvSpPr>
        <p:spPr>
          <a:xfrm>
            <a:off x="5039700" y="1537252"/>
            <a:ext cx="1056300" cy="1590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77910C-8E6E-0297-CF9B-728978B981DD}"/>
              </a:ext>
            </a:extLst>
          </p:cNvPr>
          <p:cNvSpPr/>
          <p:nvPr/>
        </p:nvSpPr>
        <p:spPr>
          <a:xfrm>
            <a:off x="7603952" y="3213652"/>
            <a:ext cx="1056300" cy="1590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D88EB29-0DDF-E475-369D-8A71B86FA9A5}"/>
              </a:ext>
            </a:extLst>
          </p:cNvPr>
          <p:cNvSpPr/>
          <p:nvPr/>
        </p:nvSpPr>
        <p:spPr>
          <a:xfrm>
            <a:off x="5039700" y="1702904"/>
            <a:ext cx="1056300" cy="1590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B5E27E-ABA1-96E6-C155-76522D0D4A37}"/>
              </a:ext>
            </a:extLst>
          </p:cNvPr>
          <p:cNvSpPr/>
          <p:nvPr/>
        </p:nvSpPr>
        <p:spPr>
          <a:xfrm>
            <a:off x="7603952" y="3405810"/>
            <a:ext cx="1056300" cy="15902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8CB402-9332-5503-97DC-3F285A06F0F2}"/>
              </a:ext>
            </a:extLst>
          </p:cNvPr>
          <p:cNvSpPr/>
          <p:nvPr/>
        </p:nvSpPr>
        <p:spPr>
          <a:xfrm>
            <a:off x="5039700" y="1934817"/>
            <a:ext cx="1056300" cy="1590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C0C5617-A5A2-B61F-CC75-B78D1321EFA3}"/>
              </a:ext>
            </a:extLst>
          </p:cNvPr>
          <p:cNvSpPr/>
          <p:nvPr/>
        </p:nvSpPr>
        <p:spPr>
          <a:xfrm>
            <a:off x="7597325" y="2691851"/>
            <a:ext cx="1056300" cy="1590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Gráfico 16" descr="Gráfico linear com preenchimento sólido">
            <a:extLst>
              <a:ext uri="{FF2B5EF4-FFF2-40B4-BE49-F238E27FC236}">
                <a16:creationId xmlns:a16="http://schemas.microsoft.com/office/drawing/2014/main" id="{F35BF599-2EED-C8BA-94E7-2EB713003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3392" y="2648240"/>
            <a:ext cx="1289850" cy="1289850"/>
          </a:xfrm>
          <a:prstGeom prst="rect">
            <a:avLst/>
          </a:prstGeom>
        </p:spPr>
      </p:pic>
      <p:pic>
        <p:nvPicPr>
          <p:cNvPr id="19" name="Gráfico 18" descr="Crescimento Comercial com preenchimento sólido">
            <a:extLst>
              <a:ext uri="{FF2B5EF4-FFF2-40B4-BE49-F238E27FC236}">
                <a16:creationId xmlns:a16="http://schemas.microsoft.com/office/drawing/2014/main" id="{7B9829A8-4143-6DE8-D84A-0CDFB7DC9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672" y="4481105"/>
            <a:ext cx="1704530" cy="17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38"/>
    </mc:Choice>
    <mc:Fallback xmlns="">
      <p:transition spd="slow" advTm="31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 descr="Escrivaninha de Home Office estrutura de tópicos">
            <a:extLst>
              <a:ext uri="{FF2B5EF4-FFF2-40B4-BE49-F238E27FC236}">
                <a16:creationId xmlns:a16="http://schemas.microsoft.com/office/drawing/2014/main" id="{DE4172DA-132A-BA16-65E0-AEA07F091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999" y="72187"/>
            <a:ext cx="914400" cy="914400"/>
          </a:xfrm>
          <a:prstGeom prst="rect">
            <a:avLst/>
          </a:prstGeom>
        </p:spPr>
      </p:pic>
      <p:pic>
        <p:nvPicPr>
          <p:cNvPr id="5" name="Imagem 4" descr="Gráfico, Gráfico de cascata&#10;&#10;Descrição gerada automaticamente">
            <a:extLst>
              <a:ext uri="{FF2B5EF4-FFF2-40B4-BE49-F238E27FC236}">
                <a16:creationId xmlns:a16="http://schemas.microsoft.com/office/drawing/2014/main" id="{AD3FABF5-101E-15E0-C36E-7BCBCF897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08" y="824627"/>
            <a:ext cx="3886742" cy="1829055"/>
          </a:xfrm>
          <a:prstGeom prst="rect">
            <a:avLst/>
          </a:prstGeom>
        </p:spPr>
      </p:pic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2C896ECB-949F-C60B-B791-26758DD53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51" y="2901460"/>
            <a:ext cx="3791479" cy="177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B0F4132-DC47-E7F9-F1A0-9D8581FCB0D1}"/>
              </a:ext>
            </a:extLst>
          </p:cNvPr>
          <p:cNvSpPr/>
          <p:nvPr/>
        </p:nvSpPr>
        <p:spPr>
          <a:xfrm>
            <a:off x="1999233" y="1728828"/>
            <a:ext cx="1056300" cy="1590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E32325C-0CDC-036B-E315-FC0FA49630F5}"/>
              </a:ext>
            </a:extLst>
          </p:cNvPr>
          <p:cNvSpPr/>
          <p:nvPr/>
        </p:nvSpPr>
        <p:spPr>
          <a:xfrm>
            <a:off x="6687675" y="3832762"/>
            <a:ext cx="1056300" cy="1590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CEA7C9-73AE-7F76-39F4-AB5850CC34A2}"/>
              </a:ext>
            </a:extLst>
          </p:cNvPr>
          <p:cNvSpPr/>
          <p:nvPr/>
        </p:nvSpPr>
        <p:spPr>
          <a:xfrm>
            <a:off x="6687675" y="4477651"/>
            <a:ext cx="1056300" cy="1590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829504-753D-2055-24D5-D1348DD3A200}"/>
              </a:ext>
            </a:extLst>
          </p:cNvPr>
          <p:cNvSpPr/>
          <p:nvPr/>
        </p:nvSpPr>
        <p:spPr>
          <a:xfrm>
            <a:off x="1999233" y="1900987"/>
            <a:ext cx="1056300" cy="1590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7741AB-A93D-C632-5784-B98B081A8D15}"/>
              </a:ext>
            </a:extLst>
          </p:cNvPr>
          <p:cNvSpPr txBox="1"/>
          <p:nvPr/>
        </p:nvSpPr>
        <p:spPr>
          <a:xfrm>
            <a:off x="3058706" y="5113806"/>
            <a:ext cx="6429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Analisando a relação entre a taxa de desemprego por </a:t>
            </a:r>
            <a:r>
              <a:rPr lang="en-US" dirty="0"/>
              <a:t>região</a:t>
            </a:r>
            <a:r>
              <a:rPr lang="pt-BR" dirty="0"/>
              <a:t> e a taxa de feminicídios, percebemos que as regiões com os maiores índices de desemprego, como o Nordeste e o Norte, aparecem em segundo e último lugar, respectivamente, na tabela de feminicídios.</a:t>
            </a:r>
          </a:p>
        </p:txBody>
      </p:sp>
      <p:pic>
        <p:nvPicPr>
          <p:cNvPr id="27" name="Gráfico 26" descr="Gráfico de barras com tendência ascendente estrutura de tópicos">
            <a:extLst>
              <a:ext uri="{FF2B5EF4-FFF2-40B4-BE49-F238E27FC236}">
                <a16:creationId xmlns:a16="http://schemas.microsoft.com/office/drawing/2014/main" id="{ED63DE03-9A75-BFDE-BE67-70CBF3905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182" y="72187"/>
            <a:ext cx="914400" cy="914400"/>
          </a:xfrm>
          <a:prstGeom prst="rect">
            <a:avLst/>
          </a:prstGeom>
        </p:spPr>
      </p:pic>
      <p:pic>
        <p:nvPicPr>
          <p:cNvPr id="29" name="Gráfico 28" descr="Funcionária de escritório com preenchimento sólido">
            <a:extLst>
              <a:ext uri="{FF2B5EF4-FFF2-40B4-BE49-F238E27FC236}">
                <a16:creationId xmlns:a16="http://schemas.microsoft.com/office/drawing/2014/main" id="{997E27F6-15ED-3F33-B664-D17589702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7323" y="3245147"/>
            <a:ext cx="914400" cy="914400"/>
          </a:xfrm>
          <a:prstGeom prst="rect">
            <a:avLst/>
          </a:prstGeom>
        </p:spPr>
      </p:pic>
      <p:pic>
        <p:nvPicPr>
          <p:cNvPr id="33" name="Gráfico 32" descr="Camisa social com preenchimento sólido">
            <a:extLst>
              <a:ext uri="{FF2B5EF4-FFF2-40B4-BE49-F238E27FC236}">
                <a16:creationId xmlns:a16="http://schemas.microsoft.com/office/drawing/2014/main" id="{48CAAB7E-08A6-FF1F-B01C-6BC60A9A2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8476" y="5785916"/>
            <a:ext cx="914400" cy="914400"/>
          </a:xfrm>
          <a:prstGeom prst="rect">
            <a:avLst/>
          </a:prstGeom>
        </p:spPr>
      </p:pic>
      <p:pic>
        <p:nvPicPr>
          <p:cNvPr id="35" name="Gráfico 34" descr="Funcionária de construção com preenchimento sólido">
            <a:extLst>
              <a:ext uri="{FF2B5EF4-FFF2-40B4-BE49-F238E27FC236}">
                <a16:creationId xmlns:a16="http://schemas.microsoft.com/office/drawing/2014/main" id="{D294B73E-0219-DA9B-B824-FFC72E870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3233" y="9865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03"/>
    </mc:Choice>
    <mc:Fallback xmlns="">
      <p:transition spd="slow" advTm="37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4A58-7A01-F1D4-2A07-07866E1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Conclusão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72458-0B0F-ACDD-53B7-EB0E9C11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3443844"/>
          </a:xfrm>
        </p:spPr>
        <p:txBody>
          <a:bodyPr/>
          <a:lstStyle/>
          <a:p>
            <a:pPr algn="just"/>
            <a:r>
              <a:rPr lang="pt-BR" dirty="0"/>
              <a:t>Esta análise evidenciou o crescimento preocupante do feminicídio no Brasil entre 2020 e 2024, com destaque para estados como Rio de Janeiro e São Paulo. Apesar dos avanços em políticas de combate à violência de gênero, como a criação de mais delegacias especializadas, ainda há grandes desafios a serem enfrentados, especialmente em regiões de alta vulnerabilidade. É crucial que políticas públicas sejam implementadas de forma mais equitativa e que o combate à violência de gênero seja uma prioridade contínua.</a:t>
            </a:r>
          </a:p>
          <a:p>
            <a:pPr algn="just"/>
            <a:r>
              <a:rPr lang="pt-BR" dirty="0"/>
              <a:t>Reforçamos a importância de mais investimentos em proteção e conscientização, especialmente em áreas urbanas e rurais com altos índices de violência de gênero. Uma abordagem multifacetada é essencial para reduzir esses números e promover uma sociedade mais segura para todas as mulheres.</a:t>
            </a:r>
          </a:p>
        </p:txBody>
      </p:sp>
      <p:pic>
        <p:nvPicPr>
          <p:cNvPr id="17" name="Gráfico 16" descr="Gráfico de barras com tendência ascendente com preenchimento sólido">
            <a:extLst>
              <a:ext uri="{FF2B5EF4-FFF2-40B4-BE49-F238E27FC236}">
                <a16:creationId xmlns:a16="http://schemas.microsoft.com/office/drawing/2014/main" id="{71DB051D-106A-F6FE-5E41-06DDF15F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2027" y="5766943"/>
            <a:ext cx="914400" cy="914400"/>
          </a:xfrm>
          <a:prstGeom prst="rect">
            <a:avLst/>
          </a:prstGeom>
        </p:spPr>
      </p:pic>
      <p:pic>
        <p:nvPicPr>
          <p:cNvPr id="19" name="Gráfico 18" descr="Mulher com criança com preenchimento sólido">
            <a:extLst>
              <a:ext uri="{FF2B5EF4-FFF2-40B4-BE49-F238E27FC236}">
                <a16:creationId xmlns:a16="http://schemas.microsoft.com/office/drawing/2014/main" id="{EA3EE42D-17C2-1466-ABD5-FF24C6028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5766943"/>
            <a:ext cx="1006457" cy="1006457"/>
          </a:xfrm>
          <a:prstGeom prst="rect">
            <a:avLst/>
          </a:prstGeom>
        </p:spPr>
      </p:pic>
      <p:pic>
        <p:nvPicPr>
          <p:cNvPr id="21" name="Gráfico 20" descr="Mulher com preenchimento sólido">
            <a:extLst>
              <a:ext uri="{FF2B5EF4-FFF2-40B4-BE49-F238E27FC236}">
                <a16:creationId xmlns:a16="http://schemas.microsoft.com/office/drawing/2014/main" id="{0EA504B3-D33C-9815-0289-EABDF4834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186" y="5812972"/>
            <a:ext cx="914400" cy="914400"/>
          </a:xfrm>
          <a:prstGeom prst="rect">
            <a:avLst/>
          </a:prstGeom>
        </p:spPr>
      </p:pic>
      <p:pic>
        <p:nvPicPr>
          <p:cNvPr id="23" name="Gráfico 22" descr="Moça grávida com preenchimento sólido">
            <a:extLst>
              <a:ext uri="{FF2B5EF4-FFF2-40B4-BE49-F238E27FC236}">
                <a16:creationId xmlns:a16="http://schemas.microsoft.com/office/drawing/2014/main" id="{1752BFF0-5194-DD00-5032-CD1789338D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656" y="5824852"/>
            <a:ext cx="914400" cy="914400"/>
          </a:xfrm>
          <a:prstGeom prst="rect">
            <a:avLst/>
          </a:prstGeom>
        </p:spPr>
      </p:pic>
      <p:pic>
        <p:nvPicPr>
          <p:cNvPr id="25" name="Gráfico 24" descr="Mulher com bebê com preenchimento sólido">
            <a:extLst>
              <a:ext uri="{FF2B5EF4-FFF2-40B4-BE49-F238E27FC236}">
                <a16:creationId xmlns:a16="http://schemas.microsoft.com/office/drawing/2014/main" id="{6F22E592-7E33-9D0E-F4B0-72952507E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6279" y="5824029"/>
            <a:ext cx="914400" cy="914400"/>
          </a:xfrm>
          <a:prstGeom prst="rect">
            <a:avLst/>
          </a:prstGeom>
        </p:spPr>
      </p:pic>
      <p:pic>
        <p:nvPicPr>
          <p:cNvPr id="27" name="Gráfico 26" descr="Masculino com preenchimento sólido">
            <a:extLst>
              <a:ext uri="{FF2B5EF4-FFF2-40B4-BE49-F238E27FC236}">
                <a16:creationId xmlns:a16="http://schemas.microsoft.com/office/drawing/2014/main" id="{6DDEC0ED-E12F-B68C-40B3-6C5E556E0A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398" y="8724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69"/>
    </mc:Choice>
    <mc:Fallback xmlns="">
      <p:transition spd="slow" advTm="250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9DF73F-EE5E-4C7A-7F5B-699C74888099}"/>
              </a:ext>
            </a:extLst>
          </p:cNvPr>
          <p:cNvSpPr txBox="1"/>
          <p:nvPr/>
        </p:nvSpPr>
        <p:spPr>
          <a:xfrm>
            <a:off x="466106" y="391885"/>
            <a:ext cx="295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Projeto desenvolvido para a conclusão do curso de Análise de Dados com Python, da </a:t>
            </a:r>
            <a:r>
              <a:rPr lang="pt-BR" b="1" dirty="0">
                <a:solidFill>
                  <a:srgbClr val="7030A0"/>
                </a:solidFill>
              </a:rPr>
              <a:t>Reprograma</a:t>
            </a:r>
            <a:r>
              <a:rPr lang="pt-BR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06DADA-2E88-E62A-FB16-8AB24089D1E0}"/>
              </a:ext>
            </a:extLst>
          </p:cNvPr>
          <p:cNvSpPr txBox="1"/>
          <p:nvPr/>
        </p:nvSpPr>
        <p:spPr>
          <a:xfrm>
            <a:off x="95002" y="6449703"/>
            <a:ext cx="2850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Aluna</a:t>
            </a:r>
            <a:r>
              <a:rPr lang="en-US" sz="1000" dirty="0"/>
              <a:t>: Carolyne Santos de Oliveira</a:t>
            </a:r>
          </a:p>
          <a:p>
            <a:r>
              <a:rPr lang="en-US" sz="1000" b="1" dirty="0" err="1"/>
              <a:t>Turma</a:t>
            </a:r>
            <a:r>
              <a:rPr lang="en-US" sz="1000" dirty="0"/>
              <a:t>: ON33</a:t>
            </a:r>
            <a:endParaRPr lang="pt-BR" sz="1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D32C565-DC77-1442-640E-B28420AC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2752" y="-5574601"/>
            <a:ext cx="1328395" cy="202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3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dados.carolyne@gmail.com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linkedin.com/in/CarolyneS14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3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rgbClr val="233A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github.com/CarolyneS14</a:t>
            </a:r>
            <a:endParaRPr kumimoji="0" lang="pt-BR" altLang="pt-B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8A234F-B764-9802-B643-D8A2F610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6" y="4331658"/>
            <a:ext cx="489898" cy="489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21CF49-099D-3644-47B4-A7BBE26E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6" y="5057107"/>
            <a:ext cx="489898" cy="418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8F9E3B-60D5-4AEC-8F65-4F132B41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6" y="5718960"/>
            <a:ext cx="489898" cy="489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4DDF54-8CBB-FD97-B621-147B974614F2}"/>
              </a:ext>
            </a:extLst>
          </p:cNvPr>
          <p:cNvSpPr txBox="1"/>
          <p:nvPr/>
        </p:nvSpPr>
        <p:spPr>
          <a:xfrm>
            <a:off x="946503" y="4438107"/>
            <a:ext cx="243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dados.carolyne@gmail.com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FCB454-4988-DA45-B262-564BC8F1E4A6}"/>
              </a:ext>
            </a:extLst>
          </p:cNvPr>
          <p:cNvSpPr txBox="1"/>
          <p:nvPr/>
        </p:nvSpPr>
        <p:spPr>
          <a:xfrm>
            <a:off x="946502" y="5161534"/>
            <a:ext cx="243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linkedin.com/in/CarolyneS14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2DE6FF-0947-DE7E-6F61-E71C65BF5BAE}"/>
              </a:ext>
            </a:extLst>
          </p:cNvPr>
          <p:cNvSpPr txBox="1"/>
          <p:nvPr/>
        </p:nvSpPr>
        <p:spPr>
          <a:xfrm>
            <a:off x="956004" y="5834819"/>
            <a:ext cx="24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github.com/CarolyneS14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D2B717-B444-F5D8-ABE7-C5D02100277C}"/>
              </a:ext>
            </a:extLst>
          </p:cNvPr>
          <p:cNvSpPr txBox="1"/>
          <p:nvPr/>
        </p:nvSpPr>
        <p:spPr>
          <a:xfrm>
            <a:off x="4512623" y="504701"/>
            <a:ext cx="637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Sites úteis:</a:t>
            </a:r>
          </a:p>
          <a:p>
            <a:pPr algn="just"/>
            <a:endParaRPr lang="pt-BR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/>
              <a:t>Visualizações desenvolvidas no </a:t>
            </a:r>
            <a:r>
              <a:rPr lang="pt-BR" sz="1200" dirty="0">
                <a:hlinkClick r:id="rId5"/>
              </a:rPr>
              <a:t>Tableau</a:t>
            </a:r>
            <a:r>
              <a:rPr lang="pt-BR" sz="12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/>
              <a:t>Análises e limpeza da base de dados realizadas no </a:t>
            </a:r>
            <a:r>
              <a:rPr lang="pt-BR" sz="1200" dirty="0">
                <a:hlinkClick r:id="rId6"/>
              </a:rPr>
              <a:t>Google </a:t>
            </a:r>
            <a:r>
              <a:rPr lang="pt-BR" sz="1200" dirty="0" err="1">
                <a:hlinkClick r:id="rId6"/>
              </a:rPr>
              <a:t>Colab</a:t>
            </a:r>
            <a:r>
              <a:rPr lang="pt-BR" sz="12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/>
              <a:t>Bases de dados utilizadas disponíveis no </a:t>
            </a:r>
            <a:r>
              <a:rPr lang="pt-BR" sz="1200" dirty="0">
                <a:hlinkClick r:id="rId7"/>
              </a:rPr>
              <a:t>Google Drive</a:t>
            </a:r>
            <a:r>
              <a:rPr lang="pt-BR" sz="12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/>
              <a:t>Todos os arquivos também poderão ser encontrados no repositório do </a:t>
            </a:r>
            <a:r>
              <a:rPr lang="pt-BR" sz="1200" dirty="0">
                <a:hlinkClick r:id="rId8"/>
              </a:rPr>
              <a:t>GitHub</a:t>
            </a:r>
            <a:r>
              <a:rPr lang="pt-BR" sz="1200" dirty="0"/>
              <a:t>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3993C49-C626-7797-7D32-6ECE32198F97}"/>
              </a:ext>
            </a:extLst>
          </p:cNvPr>
          <p:cNvSpPr txBox="1"/>
          <p:nvPr/>
        </p:nvSpPr>
        <p:spPr>
          <a:xfrm>
            <a:off x="4059078" y="4974242"/>
            <a:ext cx="6139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Links Uteis:</a:t>
            </a: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🌎 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Mapa das Delegacias da Mulher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🌎 Monitor de Feminicídios da UEL1 (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LESFEM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);</a:t>
            </a: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🌎 O Fórum Brasileiro de Segurança Pública (</a:t>
            </a:r>
            <a:r>
              <a:rPr lang="pt-BR" sz="1400">
                <a:solidFill>
                  <a:schemeClr val="tx1">
                    <a:lumMod val="9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FBSP</a:t>
            </a:r>
            <a:r>
              <a:rPr lang="pt-BR" sz="1400">
                <a:solidFill>
                  <a:schemeClr val="tx1">
                    <a:lumMod val="95000"/>
                  </a:schemeClr>
                </a:solidFill>
              </a:rPr>
              <a:t>);</a:t>
            </a:r>
            <a:endParaRPr lang="pt-BR" sz="1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🌎 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Atlas da Violência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🌎 </a:t>
            </a:r>
            <a:r>
              <a:rPr lang="pt-BR" sz="1400" dirty="0">
                <a:solidFill>
                  <a:srgbClr val="67AABF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pt-BR" sz="1400" dirty="0" err="1">
                <a:solidFill>
                  <a:schemeClr val="tx1">
                    <a:lumMod val="9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🌎 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  <a:hlinkClick r:id="rId14"/>
              </a:rPr>
              <a:t>Banco dos Dados</a:t>
            </a:r>
            <a:r>
              <a:rPr lang="pt-BR" sz="1400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198589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268</TotalTime>
  <Words>618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Century Schoolbook</vt:lpstr>
      <vt:lpstr>Wingdings 2</vt:lpstr>
      <vt:lpstr>Exibir</vt:lpstr>
      <vt:lpstr>Estatística Criminal do Feminicídio nas Unidades da Federação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Carolyne Santos de Oliveira</dc:creator>
  <cp:lastModifiedBy>Carolyne Santos de Oliveira</cp:lastModifiedBy>
  <cp:revision>1</cp:revision>
  <dcterms:created xsi:type="dcterms:W3CDTF">2024-10-15T19:12:30Z</dcterms:created>
  <dcterms:modified xsi:type="dcterms:W3CDTF">2024-10-18T04:03:17Z</dcterms:modified>
</cp:coreProperties>
</file>