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5" r:id="rId4"/>
    <p:sldId id="258" r:id="rId5"/>
    <p:sldId id="261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E3299-8186-44C9-9CE4-761F6479A2D5}" v="63" dt="2024-10-15T20:31:00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yne Santos de Oliveira" userId="ef751ba60d7f6b41" providerId="LiveId" clId="{2BBE3299-8186-44C9-9CE4-761F6479A2D5}"/>
    <pc:docChg chg="custSel addSld delSld modSld sldOrd">
      <pc:chgData name="Carolyne Santos de Oliveira" userId="ef751ba60d7f6b41" providerId="LiveId" clId="{2BBE3299-8186-44C9-9CE4-761F6479A2D5}" dt="2024-10-15T20:31:25.777" v="2030" actId="478"/>
      <pc:docMkLst>
        <pc:docMk/>
      </pc:docMkLst>
      <pc:sldChg chg="addSp delSp modSp mod modTransition setBg addAnim delAnim modAnim setClrOvrMap delDesignElem">
        <pc:chgData name="Carolyne Santos de Oliveira" userId="ef751ba60d7f6b41" providerId="LiveId" clId="{2BBE3299-8186-44C9-9CE4-761F6479A2D5}" dt="2024-10-15T20:31:09.145" v="2023" actId="478"/>
        <pc:sldMkLst>
          <pc:docMk/>
          <pc:sldMk cId="95992585" sldId="256"/>
        </pc:sldMkLst>
        <pc:spChg chg="del mod">
          <ac:chgData name="Carolyne Santos de Oliveira" userId="ef751ba60d7f6b41" providerId="LiveId" clId="{2BBE3299-8186-44C9-9CE4-761F6479A2D5}" dt="2024-10-15T19:26:12.340" v="4" actId="478"/>
          <ac:spMkLst>
            <pc:docMk/>
            <pc:sldMk cId="95992585" sldId="256"/>
            <ac:spMk id="2" creationId="{AB90DA8A-4260-46D9-8B5C-B85E9C0CF073}"/>
          </ac:spMkLst>
        </pc:spChg>
        <pc:spChg chg="del">
          <ac:chgData name="Carolyne Santos de Oliveira" userId="ef751ba60d7f6b41" providerId="LiveId" clId="{2BBE3299-8186-44C9-9CE4-761F6479A2D5}" dt="2024-10-15T19:26:15.933" v="6" actId="478"/>
          <ac:spMkLst>
            <pc:docMk/>
            <pc:sldMk cId="95992585" sldId="256"/>
            <ac:spMk id="3" creationId="{16AA840E-457A-4704-AB5D-466945198B91}"/>
          </ac:spMkLst>
        </pc:spChg>
        <pc:spChg chg="add del mod">
          <ac:chgData name="Carolyne Santos de Oliveira" userId="ef751ba60d7f6b41" providerId="LiveId" clId="{2BBE3299-8186-44C9-9CE4-761F6479A2D5}" dt="2024-10-15T19:26:13.624" v="5" actId="478"/>
          <ac:spMkLst>
            <pc:docMk/>
            <pc:sldMk cId="95992585" sldId="256"/>
            <ac:spMk id="5" creationId="{D1DA214E-550C-A3AD-4170-CF1DDC862DF0}"/>
          </ac:spMkLst>
        </pc:spChg>
        <pc:spChg chg="add del mod">
          <ac:chgData name="Carolyne Santos de Oliveira" userId="ef751ba60d7f6b41" providerId="LiveId" clId="{2BBE3299-8186-44C9-9CE4-761F6479A2D5}" dt="2024-10-15T19:26:17.788" v="7" actId="478"/>
          <ac:spMkLst>
            <pc:docMk/>
            <pc:sldMk cId="95992585" sldId="256"/>
            <ac:spMk id="7" creationId="{6459D734-33EF-8FAD-CC64-496313C3EB7D}"/>
          </ac:spMkLst>
        </pc:spChg>
        <pc:spChg chg="add mod">
          <ac:chgData name="Carolyne Santos de Oliveira" userId="ef751ba60d7f6b41" providerId="LiveId" clId="{2BBE3299-8186-44C9-9CE4-761F6479A2D5}" dt="2024-10-15T19:28:33.150" v="27" actId="113"/>
          <ac:spMkLst>
            <pc:docMk/>
            <pc:sldMk cId="95992585" sldId="256"/>
            <ac:spMk id="9" creationId="{D9E4F7D1-7BA1-8895-B6CA-4BD52C62E173}"/>
          </ac:spMkLst>
        </pc:spChg>
        <pc:spChg chg="add mod">
          <ac:chgData name="Carolyne Santos de Oliveira" userId="ef751ba60d7f6b41" providerId="LiveId" clId="{2BBE3299-8186-44C9-9CE4-761F6479A2D5}" dt="2024-10-15T19:28:23.207" v="25" actId="1076"/>
          <ac:spMkLst>
            <pc:docMk/>
            <pc:sldMk cId="95992585" sldId="256"/>
            <ac:spMk id="10" creationId="{8594482D-4370-7641-1453-AF136B5EEB8A}"/>
          </ac:spMkLst>
        </pc:spChg>
        <pc:spChg chg="add del">
          <ac:chgData name="Carolyne Santos de Oliveira" userId="ef751ba60d7f6b41" providerId="LiveId" clId="{2BBE3299-8186-44C9-9CE4-761F6479A2D5}" dt="2024-10-15T19:28:14.989" v="24"/>
          <ac:spMkLst>
            <pc:docMk/>
            <pc:sldMk cId="95992585" sldId="256"/>
            <ac:spMk id="14" creationId="{66B332A4-D438-4773-A77F-5ED49A448D9D}"/>
          </ac:spMkLst>
        </pc:spChg>
        <pc:spChg chg="add del">
          <ac:chgData name="Carolyne Santos de Oliveira" userId="ef751ba60d7f6b41" providerId="LiveId" clId="{2BBE3299-8186-44C9-9CE4-761F6479A2D5}" dt="2024-10-15T19:28:14.989" v="24"/>
          <ac:spMkLst>
            <pc:docMk/>
            <pc:sldMk cId="95992585" sldId="256"/>
            <ac:spMk id="16" creationId="{DF9AD32D-FF05-44F4-BD4D-9CEE89B71EB9}"/>
          </ac:spMkLst>
        </pc:spChg>
        <pc:picChg chg="add del mod">
          <ac:chgData name="Carolyne Santos de Oliveira" userId="ef751ba60d7f6b41" providerId="LiveId" clId="{2BBE3299-8186-44C9-9CE4-761F6479A2D5}" dt="2024-10-15T20:06:48.301" v="1957" actId="478"/>
          <ac:picMkLst>
            <pc:docMk/>
            <pc:sldMk cId="95992585" sldId="256"/>
            <ac:picMk id="4" creationId="{A606EEB0-DC46-0025-888B-B3B7B39FD2D7}"/>
          </ac:picMkLst>
        </pc:picChg>
        <pc:picChg chg="add del mod">
          <ac:chgData name="Carolyne Santos de Oliveira" userId="ef751ba60d7f6b41" providerId="LiveId" clId="{2BBE3299-8186-44C9-9CE4-761F6479A2D5}" dt="2024-10-15T19:26:32.152" v="9" actId="478"/>
          <ac:picMkLst>
            <pc:docMk/>
            <pc:sldMk cId="95992585" sldId="256"/>
            <ac:picMk id="8" creationId="{210A2271-AD87-52F4-9195-380F3890E2EB}"/>
          </ac:picMkLst>
        </pc:picChg>
        <pc:picChg chg="add del mod">
          <ac:chgData name="Carolyne Santos de Oliveira" userId="ef751ba60d7f6b41" providerId="LiveId" clId="{2BBE3299-8186-44C9-9CE4-761F6479A2D5}" dt="2024-10-15T20:08:36.768" v="1961"/>
          <ac:picMkLst>
            <pc:docMk/>
            <pc:sldMk cId="95992585" sldId="256"/>
            <ac:picMk id="8" creationId="{4DF61812-B200-3471-20DD-189305D3DF24}"/>
          </ac:picMkLst>
        </pc:picChg>
        <pc:picChg chg="add del mod">
          <ac:chgData name="Carolyne Santos de Oliveira" userId="ef751ba60d7f6b41" providerId="LiveId" clId="{2BBE3299-8186-44C9-9CE4-761F6479A2D5}" dt="2024-10-15T20:08:56.389" v="1963"/>
          <ac:picMkLst>
            <pc:docMk/>
            <pc:sldMk cId="95992585" sldId="256"/>
            <ac:picMk id="11" creationId="{16DDB677-8BC1-7CA1-77DE-193FDAB684F7}"/>
          </ac:picMkLst>
        </pc:picChg>
        <pc:picChg chg="add del mod ord">
          <ac:chgData name="Carolyne Santos de Oliveira" userId="ef751ba60d7f6b41" providerId="LiveId" clId="{2BBE3299-8186-44C9-9CE4-761F6479A2D5}" dt="2024-10-15T20:09:21.342" v="1964"/>
          <ac:picMkLst>
            <pc:docMk/>
            <pc:sldMk cId="95992585" sldId="256"/>
            <ac:picMk id="14" creationId="{6B0B26A4-D69B-9E3B-CECA-9BDC09D19D9D}"/>
          </ac:picMkLst>
        </pc:picChg>
        <pc:picChg chg="add del mod">
          <ac:chgData name="Carolyne Santos de Oliveira" userId="ef751ba60d7f6b41" providerId="LiveId" clId="{2BBE3299-8186-44C9-9CE4-761F6479A2D5}" dt="2024-10-15T20:09:24.827" v="1966"/>
          <ac:picMkLst>
            <pc:docMk/>
            <pc:sldMk cId="95992585" sldId="256"/>
            <ac:picMk id="15" creationId="{D1F671CA-4491-B713-8BD2-0C10F2C4C2DE}"/>
          </ac:picMkLst>
        </pc:picChg>
        <pc:picChg chg="add del mod ord">
          <ac:chgData name="Carolyne Santos de Oliveira" userId="ef751ba60d7f6b41" providerId="LiveId" clId="{2BBE3299-8186-44C9-9CE4-761F6479A2D5}" dt="2024-10-15T20:09:30.089" v="1967"/>
          <ac:picMkLst>
            <pc:docMk/>
            <pc:sldMk cId="95992585" sldId="256"/>
            <ac:picMk id="18" creationId="{521FB9B5-842E-BFA1-D1C5-C3F82F6EFC6E}"/>
          </ac:picMkLst>
        </pc:picChg>
        <pc:picChg chg="add del mod">
          <ac:chgData name="Carolyne Santos de Oliveira" userId="ef751ba60d7f6b41" providerId="LiveId" clId="{2BBE3299-8186-44C9-9CE4-761F6479A2D5}" dt="2024-10-15T20:09:41.041" v="1969"/>
          <ac:picMkLst>
            <pc:docMk/>
            <pc:sldMk cId="95992585" sldId="256"/>
            <ac:picMk id="19" creationId="{77D41371-A4DB-1A1C-6B06-F3BF692AF834}"/>
          </ac:picMkLst>
        </pc:picChg>
        <pc:picChg chg="add del mod ord">
          <ac:chgData name="Carolyne Santos de Oliveira" userId="ef751ba60d7f6b41" providerId="LiveId" clId="{2BBE3299-8186-44C9-9CE4-761F6479A2D5}" dt="2024-10-15T20:10:15.857" v="1970"/>
          <ac:picMkLst>
            <pc:docMk/>
            <pc:sldMk cId="95992585" sldId="256"/>
            <ac:picMk id="22" creationId="{0F6926C0-00F0-C26D-D799-79AF04A00FEC}"/>
          </ac:picMkLst>
        </pc:picChg>
        <pc:picChg chg="add del mod">
          <ac:chgData name="Carolyne Santos de Oliveira" userId="ef751ba60d7f6b41" providerId="LiveId" clId="{2BBE3299-8186-44C9-9CE4-761F6479A2D5}" dt="2024-10-15T20:10:30.615" v="1972"/>
          <ac:picMkLst>
            <pc:docMk/>
            <pc:sldMk cId="95992585" sldId="256"/>
            <ac:picMk id="23" creationId="{74E6A288-F38D-84F4-A5A9-711D34BF0166}"/>
          </ac:picMkLst>
        </pc:picChg>
        <pc:picChg chg="add del mod ord">
          <ac:chgData name="Carolyne Santos de Oliveira" userId="ef751ba60d7f6b41" providerId="LiveId" clId="{2BBE3299-8186-44C9-9CE4-761F6479A2D5}" dt="2024-10-15T20:10:55.959" v="1973"/>
          <ac:picMkLst>
            <pc:docMk/>
            <pc:sldMk cId="95992585" sldId="256"/>
            <ac:picMk id="26" creationId="{17A68E16-6B56-A2DC-CC9A-8974A1697970}"/>
          </ac:picMkLst>
        </pc:picChg>
        <pc:picChg chg="add del mod">
          <ac:chgData name="Carolyne Santos de Oliveira" userId="ef751ba60d7f6b41" providerId="LiveId" clId="{2BBE3299-8186-44C9-9CE4-761F6479A2D5}" dt="2024-10-15T20:11:02.153" v="1974" actId="478"/>
          <ac:picMkLst>
            <pc:docMk/>
            <pc:sldMk cId="95992585" sldId="256"/>
            <ac:picMk id="27" creationId="{A3B2B6C1-8761-12D4-D5F6-2A701F29E5C9}"/>
          </ac:picMkLst>
        </pc:picChg>
        <pc:picChg chg="add del mod">
          <ac:chgData name="Carolyne Santos de Oliveira" userId="ef751ba60d7f6b41" providerId="LiveId" clId="{2BBE3299-8186-44C9-9CE4-761F6479A2D5}" dt="2024-10-15T20:11:39.193" v="1977"/>
          <ac:picMkLst>
            <pc:docMk/>
            <pc:sldMk cId="95992585" sldId="256"/>
            <ac:picMk id="33" creationId="{7721C9CA-3F76-F2D9-AD0C-B463339F85C7}"/>
          </ac:picMkLst>
        </pc:picChg>
        <pc:picChg chg="add del mod">
          <ac:chgData name="Carolyne Santos de Oliveira" userId="ef751ba60d7f6b41" providerId="LiveId" clId="{2BBE3299-8186-44C9-9CE4-761F6479A2D5}" dt="2024-10-15T20:11:45.944" v="1979"/>
          <ac:picMkLst>
            <pc:docMk/>
            <pc:sldMk cId="95992585" sldId="256"/>
            <ac:picMk id="34" creationId="{7050BDC1-390F-3D49-1CE6-01BF0F2F41E9}"/>
          </ac:picMkLst>
        </pc:picChg>
        <pc:picChg chg="add del mod ord">
          <ac:chgData name="Carolyne Santos de Oliveira" userId="ef751ba60d7f6b41" providerId="LiveId" clId="{2BBE3299-8186-44C9-9CE4-761F6479A2D5}" dt="2024-10-15T20:12:09.673" v="1980"/>
          <ac:picMkLst>
            <pc:docMk/>
            <pc:sldMk cId="95992585" sldId="256"/>
            <ac:picMk id="37" creationId="{21191EC0-1566-2C63-7606-560C17F9A0DF}"/>
          </ac:picMkLst>
        </pc:picChg>
        <pc:picChg chg="add del mod">
          <ac:chgData name="Carolyne Santos de Oliveira" userId="ef751ba60d7f6b41" providerId="LiveId" clId="{2BBE3299-8186-44C9-9CE4-761F6479A2D5}" dt="2024-10-15T20:14:10.833" v="1985"/>
          <ac:picMkLst>
            <pc:docMk/>
            <pc:sldMk cId="95992585" sldId="256"/>
            <ac:picMk id="38" creationId="{8F8474BB-5898-2A97-45DC-C7C628E0EAD0}"/>
          </ac:picMkLst>
        </pc:picChg>
        <pc:picChg chg="add del mod ord">
          <ac:chgData name="Carolyne Santos de Oliveira" userId="ef751ba60d7f6b41" providerId="LiveId" clId="{2BBE3299-8186-44C9-9CE4-761F6479A2D5}" dt="2024-10-15T20:14:47.927" v="1986"/>
          <ac:picMkLst>
            <pc:docMk/>
            <pc:sldMk cId="95992585" sldId="256"/>
            <ac:picMk id="44" creationId="{D11202DA-F1FC-756C-B7BE-CB1996CD0628}"/>
          </ac:picMkLst>
        </pc:picChg>
        <pc:picChg chg="add del mod">
          <ac:chgData name="Carolyne Santos de Oliveira" userId="ef751ba60d7f6b41" providerId="LiveId" clId="{2BBE3299-8186-44C9-9CE4-761F6479A2D5}" dt="2024-10-15T20:15:07.039" v="1989"/>
          <ac:picMkLst>
            <pc:docMk/>
            <pc:sldMk cId="95992585" sldId="256"/>
            <ac:picMk id="45" creationId="{9D5CA354-A5D9-1940-1EF3-32611E4CC5FB}"/>
          </ac:picMkLst>
        </pc:picChg>
        <pc:picChg chg="add del mod ord">
          <ac:chgData name="Carolyne Santos de Oliveira" userId="ef751ba60d7f6b41" providerId="LiveId" clId="{2BBE3299-8186-44C9-9CE4-761F6479A2D5}" dt="2024-10-15T20:18:17.473" v="1990"/>
          <ac:picMkLst>
            <pc:docMk/>
            <pc:sldMk cId="95992585" sldId="256"/>
            <ac:picMk id="48" creationId="{57C349E6-EEB3-9B21-EFAC-574B6A16EE3C}"/>
          </ac:picMkLst>
        </pc:picChg>
        <pc:picChg chg="add del mod">
          <ac:chgData name="Carolyne Santos de Oliveira" userId="ef751ba60d7f6b41" providerId="LiveId" clId="{2BBE3299-8186-44C9-9CE4-761F6479A2D5}" dt="2024-10-15T20:18:26.877" v="1992"/>
          <ac:picMkLst>
            <pc:docMk/>
            <pc:sldMk cId="95992585" sldId="256"/>
            <ac:picMk id="49" creationId="{6DCCEBC3-C293-DB3C-4348-1F96B9A5CF81}"/>
          </ac:picMkLst>
        </pc:picChg>
        <pc:picChg chg="add del mod ord">
          <ac:chgData name="Carolyne Santos de Oliveira" userId="ef751ba60d7f6b41" providerId="LiveId" clId="{2BBE3299-8186-44C9-9CE4-761F6479A2D5}" dt="2024-10-15T20:18:36.372" v="1993"/>
          <ac:picMkLst>
            <pc:docMk/>
            <pc:sldMk cId="95992585" sldId="256"/>
            <ac:picMk id="51" creationId="{7984B8F4-7798-B5A8-CE3D-7D0B121E48DA}"/>
          </ac:picMkLst>
        </pc:picChg>
        <pc:picChg chg="add del mod">
          <ac:chgData name="Carolyne Santos de Oliveira" userId="ef751ba60d7f6b41" providerId="LiveId" clId="{2BBE3299-8186-44C9-9CE4-761F6479A2D5}" dt="2024-10-15T20:18:42.365" v="2000"/>
          <ac:picMkLst>
            <pc:docMk/>
            <pc:sldMk cId="95992585" sldId="256"/>
            <ac:picMk id="52" creationId="{96614012-89D3-159C-1DF7-912CEEB94E7E}"/>
          </ac:picMkLst>
        </pc:picChg>
        <pc:picChg chg="add del mod ord">
          <ac:chgData name="Carolyne Santos de Oliveira" userId="ef751ba60d7f6b41" providerId="LiveId" clId="{2BBE3299-8186-44C9-9CE4-761F6479A2D5}" dt="2024-10-15T20:19:57.603" v="2001"/>
          <ac:picMkLst>
            <pc:docMk/>
            <pc:sldMk cId="95992585" sldId="256"/>
            <ac:picMk id="55" creationId="{D89507C1-69DA-0DD5-464D-5B25684FD12A}"/>
          </ac:picMkLst>
        </pc:picChg>
        <pc:picChg chg="add del mod">
          <ac:chgData name="Carolyne Santos de Oliveira" userId="ef751ba60d7f6b41" providerId="LiveId" clId="{2BBE3299-8186-44C9-9CE4-761F6479A2D5}" dt="2024-10-15T20:20:03.117" v="2005"/>
          <ac:picMkLst>
            <pc:docMk/>
            <pc:sldMk cId="95992585" sldId="256"/>
            <ac:picMk id="56" creationId="{CC0DF7BD-DF2C-44DA-5497-039DD3268F7B}"/>
          </ac:picMkLst>
        </pc:picChg>
        <pc:picChg chg="add del mod ord">
          <ac:chgData name="Carolyne Santos de Oliveira" userId="ef751ba60d7f6b41" providerId="LiveId" clId="{2BBE3299-8186-44C9-9CE4-761F6479A2D5}" dt="2024-10-15T20:24:25.802" v="2006"/>
          <ac:picMkLst>
            <pc:docMk/>
            <pc:sldMk cId="95992585" sldId="256"/>
            <ac:picMk id="58" creationId="{61BFFFBC-5B1A-F011-B953-957772609C50}"/>
          </ac:picMkLst>
        </pc:picChg>
        <pc:picChg chg="add del mod">
          <ac:chgData name="Carolyne Santos de Oliveira" userId="ef751ba60d7f6b41" providerId="LiveId" clId="{2BBE3299-8186-44C9-9CE4-761F6479A2D5}" dt="2024-10-15T20:25:23.004" v="2015"/>
          <ac:picMkLst>
            <pc:docMk/>
            <pc:sldMk cId="95992585" sldId="256"/>
            <ac:picMk id="59" creationId="{6432DE18-79D8-6A3D-2048-F84B085B1B4E}"/>
          </ac:picMkLst>
        </pc:picChg>
        <pc:picChg chg="add del mod ord">
          <ac:chgData name="Carolyne Santos de Oliveira" userId="ef751ba60d7f6b41" providerId="LiveId" clId="{2BBE3299-8186-44C9-9CE4-761F6479A2D5}" dt="2024-10-15T20:29:02.687" v="2016"/>
          <ac:picMkLst>
            <pc:docMk/>
            <pc:sldMk cId="95992585" sldId="256"/>
            <ac:picMk id="61" creationId="{26CCD7A1-F3F6-2538-C363-0502F013D050}"/>
          </ac:picMkLst>
        </pc:picChg>
        <pc:picChg chg="add del mod">
          <ac:chgData name="Carolyne Santos de Oliveira" userId="ef751ba60d7f6b41" providerId="LiveId" clId="{2BBE3299-8186-44C9-9CE4-761F6479A2D5}" dt="2024-10-15T20:29:39.940" v="2018"/>
          <ac:picMkLst>
            <pc:docMk/>
            <pc:sldMk cId="95992585" sldId="256"/>
            <ac:picMk id="62" creationId="{5BC1D8BB-F960-4604-3879-C1E7F72A3BFC}"/>
          </ac:picMkLst>
        </pc:picChg>
        <pc:picChg chg="add del mod ord">
          <ac:chgData name="Carolyne Santos de Oliveira" userId="ef751ba60d7f6b41" providerId="LiveId" clId="{2BBE3299-8186-44C9-9CE4-761F6479A2D5}" dt="2024-10-15T20:29:57.126" v="2019"/>
          <ac:picMkLst>
            <pc:docMk/>
            <pc:sldMk cId="95992585" sldId="256"/>
            <ac:picMk id="64" creationId="{BE203642-BF5B-FA9D-B42E-ED916F2B8AF9}"/>
          </ac:picMkLst>
        </pc:picChg>
        <pc:picChg chg="add del mod">
          <ac:chgData name="Carolyne Santos de Oliveira" userId="ef751ba60d7f6b41" providerId="LiveId" clId="{2BBE3299-8186-44C9-9CE4-761F6479A2D5}" dt="2024-10-15T20:30:41.065" v="2021"/>
          <ac:picMkLst>
            <pc:docMk/>
            <pc:sldMk cId="95992585" sldId="256"/>
            <ac:picMk id="65" creationId="{57C3FE08-EA73-0E82-F289-F17FAEB589E2}"/>
          </ac:picMkLst>
        </pc:picChg>
        <pc:picChg chg="add del mod ord">
          <ac:chgData name="Carolyne Santos de Oliveira" userId="ef751ba60d7f6b41" providerId="LiveId" clId="{2BBE3299-8186-44C9-9CE4-761F6479A2D5}" dt="2024-10-15T20:31:00.437" v="2022"/>
          <ac:picMkLst>
            <pc:docMk/>
            <pc:sldMk cId="95992585" sldId="256"/>
            <ac:picMk id="69" creationId="{C7EBF1A0-6AEC-C5C3-C760-8585F495A065}"/>
          </ac:picMkLst>
        </pc:picChg>
        <pc:picChg chg="add del mod">
          <ac:chgData name="Carolyne Santos de Oliveira" userId="ef751ba60d7f6b41" providerId="LiveId" clId="{2BBE3299-8186-44C9-9CE4-761F6479A2D5}" dt="2024-10-15T20:31:09.145" v="2023" actId="478"/>
          <ac:picMkLst>
            <pc:docMk/>
            <pc:sldMk cId="95992585" sldId="256"/>
            <ac:picMk id="70" creationId="{CF4C7703-44E0-4F0F-63E4-A5089C4C299D}"/>
          </ac:picMkLst>
        </pc:picChg>
      </pc:sldChg>
      <pc:sldChg chg="addSp delSp modSp mod modTransition delAnim modAnim">
        <pc:chgData name="Carolyne Santos de Oliveira" userId="ef751ba60d7f6b41" providerId="LiveId" clId="{2BBE3299-8186-44C9-9CE4-761F6479A2D5}" dt="2024-10-15T20:31:11.998" v="2024" actId="478"/>
        <pc:sldMkLst>
          <pc:docMk/>
          <pc:sldMk cId="95992585" sldId="257"/>
        </pc:sldMkLst>
        <pc:spChg chg="add mod">
          <ac:chgData name="Carolyne Santos de Oliveira" userId="ef751ba60d7f6b41" providerId="LiveId" clId="{2BBE3299-8186-44C9-9CE4-761F6479A2D5}" dt="2024-10-15T19:27:39.411" v="20"/>
          <ac:spMkLst>
            <pc:docMk/>
            <pc:sldMk cId="95992585" sldId="257"/>
            <ac:spMk id="3" creationId="{3D517368-7963-0EE4-3965-F88D490CDD44}"/>
          </ac:spMkLst>
        </pc:spChg>
        <pc:spChg chg="add mod">
          <ac:chgData name="Carolyne Santos de Oliveira" userId="ef751ba60d7f6b41" providerId="LiveId" clId="{2BBE3299-8186-44C9-9CE4-761F6479A2D5}" dt="2024-10-15T19:36:27.699" v="317" actId="20577"/>
          <ac:spMkLst>
            <pc:docMk/>
            <pc:sldMk cId="95992585" sldId="257"/>
            <ac:spMk id="4" creationId="{BFB462B2-C65C-4046-14BC-13232817D225}"/>
          </ac:spMkLst>
        </pc:spChg>
        <pc:picChg chg="del">
          <ac:chgData name="Carolyne Santos de Oliveira" userId="ef751ba60d7f6b41" providerId="LiveId" clId="{2BBE3299-8186-44C9-9CE4-761F6479A2D5}" dt="2024-10-15T19:23:26.846" v="0" actId="478"/>
          <ac:picMkLst>
            <pc:docMk/>
            <pc:sldMk cId="95992585" sldId="257"/>
            <ac:picMk id="2" creationId="{37DE7A1C-19F4-46D2-A95E-9D2E7CD91B76}"/>
          </ac:picMkLst>
        </pc:picChg>
        <pc:picChg chg="add mod">
          <ac:chgData name="Carolyne Santos de Oliveira" userId="ef751ba60d7f6b41" providerId="LiveId" clId="{2BBE3299-8186-44C9-9CE4-761F6479A2D5}" dt="2024-10-15T19:29:25.262" v="39" actId="1076"/>
          <ac:picMkLst>
            <pc:docMk/>
            <pc:sldMk cId="95992585" sldId="257"/>
            <ac:picMk id="5" creationId="{30E6B56A-8215-4DDE-A61B-48BB535B66F4}"/>
          </ac:picMkLst>
        </pc:picChg>
        <pc:picChg chg="add mod">
          <ac:chgData name="Carolyne Santos de Oliveira" userId="ef751ba60d7f6b41" providerId="LiveId" clId="{2BBE3299-8186-44C9-9CE4-761F6479A2D5}" dt="2024-10-15T19:29:50.803" v="47" actId="1076"/>
          <ac:picMkLst>
            <pc:docMk/>
            <pc:sldMk cId="95992585" sldId="257"/>
            <ac:picMk id="6" creationId="{2EE96DF4-9523-3F95-0CB2-61D346A83E9C}"/>
          </ac:picMkLst>
        </pc:picChg>
        <pc:picChg chg="add del mod">
          <ac:chgData name="Carolyne Santos de Oliveira" userId="ef751ba60d7f6b41" providerId="LiveId" clId="{2BBE3299-8186-44C9-9CE4-761F6479A2D5}" dt="2024-10-15T20:06:51.992" v="1958" actId="478"/>
          <ac:picMkLst>
            <pc:docMk/>
            <pc:sldMk cId="95992585" sldId="257"/>
            <ac:picMk id="8" creationId="{F1959728-52DC-5FEB-CE8F-CE3CA1A9F5B9}"/>
          </ac:picMkLst>
        </pc:picChg>
        <pc:picChg chg="add del mod">
          <ac:chgData name="Carolyne Santos de Oliveira" userId="ef751ba60d7f6b41" providerId="LiveId" clId="{2BBE3299-8186-44C9-9CE4-761F6479A2D5}" dt="2024-10-15T20:13:17.019" v="1983"/>
          <ac:picMkLst>
            <pc:docMk/>
            <pc:sldMk cId="95992585" sldId="257"/>
            <ac:picMk id="16" creationId="{E47F55C0-A443-5E5B-FAE4-89FB5DB972F6}"/>
          </ac:picMkLst>
        </pc:picChg>
        <pc:picChg chg="add del mod">
          <ac:chgData name="Carolyne Santos de Oliveira" userId="ef751ba60d7f6b41" providerId="LiveId" clId="{2BBE3299-8186-44C9-9CE4-761F6479A2D5}" dt="2024-10-15T20:15:07.039" v="1989"/>
          <ac:picMkLst>
            <pc:docMk/>
            <pc:sldMk cId="95992585" sldId="257"/>
            <ac:picMk id="17" creationId="{54AD2F88-A775-BFF1-A2C1-6F6CAAD17933}"/>
          </ac:picMkLst>
        </pc:picChg>
        <pc:picChg chg="add del mod ord">
          <ac:chgData name="Carolyne Santos de Oliveira" userId="ef751ba60d7f6b41" providerId="LiveId" clId="{2BBE3299-8186-44C9-9CE4-761F6479A2D5}" dt="2024-10-15T20:18:17.473" v="1990"/>
          <ac:picMkLst>
            <pc:docMk/>
            <pc:sldMk cId="95992585" sldId="257"/>
            <ac:picMk id="22" creationId="{4E4B89DF-DFD2-2464-A1C2-17C6626F69C7}"/>
          </ac:picMkLst>
        </pc:picChg>
        <pc:picChg chg="add del mod">
          <ac:chgData name="Carolyne Santos de Oliveira" userId="ef751ba60d7f6b41" providerId="LiveId" clId="{2BBE3299-8186-44C9-9CE4-761F6479A2D5}" dt="2024-10-15T20:18:42.365" v="2000"/>
          <ac:picMkLst>
            <pc:docMk/>
            <pc:sldMk cId="95992585" sldId="257"/>
            <ac:picMk id="23" creationId="{DCF61C32-A225-2CAA-D56B-FA8885F57E8D}"/>
          </ac:picMkLst>
        </pc:picChg>
        <pc:picChg chg="add del mod ord">
          <ac:chgData name="Carolyne Santos de Oliveira" userId="ef751ba60d7f6b41" providerId="LiveId" clId="{2BBE3299-8186-44C9-9CE4-761F6479A2D5}" dt="2024-10-15T20:19:57.603" v="2001"/>
          <ac:picMkLst>
            <pc:docMk/>
            <pc:sldMk cId="95992585" sldId="257"/>
            <ac:picMk id="25" creationId="{F2C265BA-D445-D579-8611-E153803E1C6B}"/>
          </ac:picMkLst>
        </pc:picChg>
        <pc:picChg chg="add del mod">
          <ac:chgData name="Carolyne Santos de Oliveira" userId="ef751ba60d7f6b41" providerId="LiveId" clId="{2BBE3299-8186-44C9-9CE4-761F6479A2D5}" dt="2024-10-15T20:20:03.117" v="2005"/>
          <ac:picMkLst>
            <pc:docMk/>
            <pc:sldMk cId="95992585" sldId="257"/>
            <ac:picMk id="26" creationId="{8FB85FE0-603A-D945-7FBD-5AB92342F5D8}"/>
          </ac:picMkLst>
        </pc:picChg>
        <pc:picChg chg="add del mod ord">
          <ac:chgData name="Carolyne Santos de Oliveira" userId="ef751ba60d7f6b41" providerId="LiveId" clId="{2BBE3299-8186-44C9-9CE4-761F6479A2D5}" dt="2024-10-15T20:24:25.802" v="2006"/>
          <ac:picMkLst>
            <pc:docMk/>
            <pc:sldMk cId="95992585" sldId="257"/>
            <ac:picMk id="28" creationId="{D1F59B8C-3E90-E7E9-CE27-206FE99A20F6}"/>
          </ac:picMkLst>
        </pc:picChg>
        <pc:picChg chg="add del mod">
          <ac:chgData name="Carolyne Santos de Oliveira" userId="ef751ba60d7f6b41" providerId="LiveId" clId="{2BBE3299-8186-44C9-9CE4-761F6479A2D5}" dt="2024-10-15T20:25:23.004" v="2015"/>
          <ac:picMkLst>
            <pc:docMk/>
            <pc:sldMk cId="95992585" sldId="257"/>
            <ac:picMk id="29" creationId="{A36C1BD2-1389-83ED-D466-22094F236711}"/>
          </ac:picMkLst>
        </pc:picChg>
        <pc:picChg chg="add del mod ord">
          <ac:chgData name="Carolyne Santos de Oliveira" userId="ef751ba60d7f6b41" providerId="LiveId" clId="{2BBE3299-8186-44C9-9CE4-761F6479A2D5}" dt="2024-10-15T20:29:02.687" v="2016"/>
          <ac:picMkLst>
            <pc:docMk/>
            <pc:sldMk cId="95992585" sldId="257"/>
            <ac:picMk id="31" creationId="{F09C5105-8810-3128-D875-82A2C741DAF3}"/>
          </ac:picMkLst>
        </pc:picChg>
        <pc:picChg chg="add del mod">
          <ac:chgData name="Carolyne Santos de Oliveira" userId="ef751ba60d7f6b41" providerId="LiveId" clId="{2BBE3299-8186-44C9-9CE4-761F6479A2D5}" dt="2024-10-15T20:31:11.998" v="2024" actId="478"/>
          <ac:picMkLst>
            <pc:docMk/>
            <pc:sldMk cId="95992585" sldId="257"/>
            <ac:picMk id="32" creationId="{C5BFBD32-2337-A7A0-A3FC-6D1185AB1420}"/>
          </ac:picMkLst>
        </pc:picChg>
      </pc:sldChg>
      <pc:sldChg chg="addSp delSp modSp mod modTransition delAnim modAnim">
        <pc:chgData name="Carolyne Santos de Oliveira" userId="ef751ba60d7f6b41" providerId="LiveId" clId="{2BBE3299-8186-44C9-9CE4-761F6479A2D5}" dt="2024-10-15T20:31:15.616" v="2026" actId="478"/>
        <pc:sldMkLst>
          <pc:docMk/>
          <pc:sldMk cId="95992585" sldId="258"/>
        </pc:sldMkLst>
        <pc:spChg chg="add mod">
          <ac:chgData name="Carolyne Santos de Oliveira" userId="ef751ba60d7f6b41" providerId="LiveId" clId="{2BBE3299-8186-44C9-9CE4-761F6479A2D5}" dt="2024-10-15T19:36:49.479" v="318"/>
          <ac:spMkLst>
            <pc:docMk/>
            <pc:sldMk cId="95992585" sldId="258"/>
            <ac:spMk id="2" creationId="{D34F2A83-9C53-C62D-178F-4FDFC14F55F1}"/>
          </ac:spMkLst>
        </pc:spChg>
        <pc:picChg chg="mod">
          <ac:chgData name="Carolyne Santos de Oliveira" userId="ef751ba60d7f6b41" providerId="LiveId" clId="{2BBE3299-8186-44C9-9CE4-761F6479A2D5}" dt="2024-10-15T19:30:08.340" v="50" actId="1076"/>
          <ac:picMkLst>
            <pc:docMk/>
            <pc:sldMk cId="95992585" sldId="258"/>
            <ac:picMk id="3" creationId="{71B38B10-C4A6-4B53-A314-19DDF2E1DCBD}"/>
          </ac:picMkLst>
        </pc:picChg>
        <pc:picChg chg="add del mod">
          <ac:chgData name="Carolyne Santos de Oliveira" userId="ef751ba60d7f6b41" providerId="LiveId" clId="{2BBE3299-8186-44C9-9CE4-761F6479A2D5}" dt="2024-10-15T20:18:42.365" v="2000"/>
          <ac:picMkLst>
            <pc:docMk/>
            <pc:sldMk cId="95992585" sldId="258"/>
            <ac:picMk id="7" creationId="{B357162B-3F4E-68C1-4933-5871FDDED07C}"/>
          </ac:picMkLst>
        </pc:picChg>
        <pc:picChg chg="add del mod ord">
          <ac:chgData name="Carolyne Santos de Oliveira" userId="ef751ba60d7f6b41" providerId="LiveId" clId="{2BBE3299-8186-44C9-9CE4-761F6479A2D5}" dt="2024-10-15T20:24:25.802" v="2006"/>
          <ac:picMkLst>
            <pc:docMk/>
            <pc:sldMk cId="95992585" sldId="258"/>
            <ac:picMk id="9" creationId="{B36F39E7-3695-A20A-6A75-3F4DEEA501F6}"/>
          </ac:picMkLst>
        </pc:picChg>
        <pc:picChg chg="add del mod">
          <ac:chgData name="Carolyne Santos de Oliveira" userId="ef751ba60d7f6b41" providerId="LiveId" clId="{2BBE3299-8186-44C9-9CE4-761F6479A2D5}" dt="2024-10-15T20:25:23.004" v="2015"/>
          <ac:picMkLst>
            <pc:docMk/>
            <pc:sldMk cId="95992585" sldId="258"/>
            <ac:picMk id="10" creationId="{B4BFDA9D-B16B-8051-8AFB-6A1AD9C6A3C5}"/>
          </ac:picMkLst>
        </pc:picChg>
        <pc:picChg chg="add del mod ord">
          <ac:chgData name="Carolyne Santos de Oliveira" userId="ef751ba60d7f6b41" providerId="LiveId" clId="{2BBE3299-8186-44C9-9CE4-761F6479A2D5}" dt="2024-10-15T20:29:02.687" v="2016"/>
          <ac:picMkLst>
            <pc:docMk/>
            <pc:sldMk cId="95992585" sldId="258"/>
            <ac:picMk id="12" creationId="{3102B34D-BDCE-BCDE-ED2B-7A149B978E36}"/>
          </ac:picMkLst>
        </pc:picChg>
        <pc:picChg chg="add del mod">
          <ac:chgData name="Carolyne Santos de Oliveira" userId="ef751ba60d7f6b41" providerId="LiveId" clId="{2BBE3299-8186-44C9-9CE4-761F6479A2D5}" dt="2024-10-15T20:31:15.616" v="2026" actId="478"/>
          <ac:picMkLst>
            <pc:docMk/>
            <pc:sldMk cId="95992585" sldId="258"/>
            <ac:picMk id="13" creationId="{0CCD76E5-08DE-D1A7-DE24-20B7AF9CA838}"/>
          </ac:picMkLst>
        </pc:picChg>
      </pc:sldChg>
      <pc:sldChg chg="modSp del mod">
        <pc:chgData name="Carolyne Santos de Oliveira" userId="ef751ba60d7f6b41" providerId="LiveId" clId="{2BBE3299-8186-44C9-9CE4-761F6479A2D5}" dt="2024-10-15T19:32:06.735" v="230" actId="2696"/>
        <pc:sldMkLst>
          <pc:docMk/>
          <pc:sldMk cId="95992585" sldId="259"/>
        </pc:sldMkLst>
        <pc:picChg chg="mod">
          <ac:chgData name="Carolyne Santos de Oliveira" userId="ef751ba60d7f6b41" providerId="LiveId" clId="{2BBE3299-8186-44C9-9CE4-761F6479A2D5}" dt="2024-10-15T19:31:59.644" v="229" actId="1076"/>
          <ac:picMkLst>
            <pc:docMk/>
            <pc:sldMk cId="95992585" sldId="259"/>
            <ac:picMk id="4" creationId="{1F6DE8CC-79FB-406A-9858-07ACDF6C8566}"/>
          </ac:picMkLst>
        </pc:picChg>
      </pc:sldChg>
      <pc:sldChg chg="delSp del mod">
        <pc:chgData name="Carolyne Santos de Oliveira" userId="ef751ba60d7f6b41" providerId="LiveId" clId="{2BBE3299-8186-44C9-9CE4-761F6479A2D5}" dt="2024-10-15T19:29:29.480" v="40" actId="2696"/>
        <pc:sldMkLst>
          <pc:docMk/>
          <pc:sldMk cId="95992585" sldId="260"/>
        </pc:sldMkLst>
        <pc:picChg chg="del">
          <ac:chgData name="Carolyne Santos de Oliveira" userId="ef751ba60d7f6b41" providerId="LiveId" clId="{2BBE3299-8186-44C9-9CE4-761F6479A2D5}" dt="2024-10-15T19:28:50.030" v="28" actId="21"/>
          <ac:picMkLst>
            <pc:docMk/>
            <pc:sldMk cId="95992585" sldId="260"/>
            <ac:picMk id="5" creationId="{30E6B56A-8215-4DDE-A61B-48BB535B66F4}"/>
          </ac:picMkLst>
        </pc:picChg>
      </pc:sldChg>
      <pc:sldChg chg="addSp delSp modSp mod modTransition delAnim modAnim">
        <pc:chgData name="Carolyne Santos de Oliveira" userId="ef751ba60d7f6b41" providerId="LiveId" clId="{2BBE3299-8186-44C9-9CE4-761F6479A2D5}" dt="2024-10-15T20:31:17.267" v="2027" actId="478"/>
        <pc:sldMkLst>
          <pc:docMk/>
          <pc:sldMk cId="95992585" sldId="261"/>
        </pc:sldMkLst>
        <pc:spChg chg="add mod">
          <ac:chgData name="Carolyne Santos de Oliveira" userId="ef751ba60d7f6b41" providerId="LiveId" clId="{2BBE3299-8186-44C9-9CE4-761F6479A2D5}" dt="2024-10-15T19:37:09.591" v="319"/>
          <ac:spMkLst>
            <pc:docMk/>
            <pc:sldMk cId="95992585" sldId="261"/>
            <ac:spMk id="2" creationId="{56826DD7-4ACF-E409-2E2E-37FC88A4D7B3}"/>
          </ac:spMkLst>
        </pc:spChg>
        <pc:picChg chg="add del mod">
          <ac:chgData name="Carolyne Santos de Oliveira" userId="ef751ba60d7f6b41" providerId="LiveId" clId="{2BBE3299-8186-44C9-9CE4-761F6479A2D5}" dt="2024-10-15T20:18:42.365" v="2000"/>
          <ac:picMkLst>
            <pc:docMk/>
            <pc:sldMk cId="95992585" sldId="261"/>
            <ac:picMk id="5" creationId="{D22B8993-D9D8-99C3-FE68-FA79C9D643A2}"/>
          </ac:picMkLst>
        </pc:picChg>
        <pc:picChg chg="mod">
          <ac:chgData name="Carolyne Santos de Oliveira" userId="ef751ba60d7f6b41" providerId="LiveId" clId="{2BBE3299-8186-44C9-9CE4-761F6479A2D5}" dt="2024-10-15T19:32:17.301" v="232" actId="14100"/>
          <ac:picMkLst>
            <pc:docMk/>
            <pc:sldMk cId="95992585" sldId="261"/>
            <ac:picMk id="6" creationId="{D58CA76E-8CCB-4440-B24D-FE2253A70425}"/>
          </ac:picMkLst>
        </pc:picChg>
        <pc:picChg chg="add del mod ord">
          <ac:chgData name="Carolyne Santos de Oliveira" userId="ef751ba60d7f6b41" providerId="LiveId" clId="{2BBE3299-8186-44C9-9CE4-761F6479A2D5}" dt="2024-10-15T20:24:25.802" v="2006"/>
          <ac:picMkLst>
            <pc:docMk/>
            <pc:sldMk cId="95992585" sldId="261"/>
            <ac:picMk id="8" creationId="{7B04AD1E-207C-26B8-AB7E-7B7A1D90D02F}"/>
          </ac:picMkLst>
        </pc:picChg>
        <pc:picChg chg="add del mod">
          <ac:chgData name="Carolyne Santos de Oliveira" userId="ef751ba60d7f6b41" providerId="LiveId" clId="{2BBE3299-8186-44C9-9CE4-761F6479A2D5}" dt="2024-10-15T20:25:23.004" v="2015"/>
          <ac:picMkLst>
            <pc:docMk/>
            <pc:sldMk cId="95992585" sldId="261"/>
            <ac:picMk id="9" creationId="{8ED235B7-5A3D-1C42-FED9-CC69190514B5}"/>
          </ac:picMkLst>
        </pc:picChg>
        <pc:picChg chg="add del mod ord">
          <ac:chgData name="Carolyne Santos de Oliveira" userId="ef751ba60d7f6b41" providerId="LiveId" clId="{2BBE3299-8186-44C9-9CE4-761F6479A2D5}" dt="2024-10-15T20:29:02.687" v="2016"/>
          <ac:picMkLst>
            <pc:docMk/>
            <pc:sldMk cId="95992585" sldId="261"/>
            <ac:picMk id="11" creationId="{9C4C24D3-C720-BB9F-C3FB-0AD21A462DA5}"/>
          </ac:picMkLst>
        </pc:picChg>
        <pc:picChg chg="add del mod">
          <ac:chgData name="Carolyne Santos de Oliveira" userId="ef751ba60d7f6b41" providerId="LiveId" clId="{2BBE3299-8186-44C9-9CE4-761F6479A2D5}" dt="2024-10-15T20:31:17.267" v="2027" actId="478"/>
          <ac:picMkLst>
            <pc:docMk/>
            <pc:sldMk cId="95992585" sldId="261"/>
            <ac:picMk id="12" creationId="{C3DC23B9-626C-EDE1-BAB5-2BA23F8FFC64}"/>
          </ac:picMkLst>
        </pc:picChg>
      </pc:sldChg>
      <pc:sldChg chg="addSp delSp modSp del mod">
        <pc:chgData name="Carolyne Santos de Oliveira" userId="ef751ba60d7f6b41" providerId="LiveId" clId="{2BBE3299-8186-44C9-9CE4-761F6479A2D5}" dt="2024-10-15T19:29:57.170" v="48" actId="2696"/>
        <pc:sldMkLst>
          <pc:docMk/>
          <pc:sldMk cId="95992585" sldId="262"/>
        </pc:sldMkLst>
        <pc:picChg chg="add del mod">
          <ac:chgData name="Carolyne Santos de Oliveira" userId="ef751ba60d7f6b41" providerId="LiveId" clId="{2BBE3299-8186-44C9-9CE4-761F6479A2D5}" dt="2024-10-15T19:29:36.102" v="42" actId="21"/>
          <ac:picMkLst>
            <pc:docMk/>
            <pc:sldMk cId="95992585" sldId="262"/>
            <ac:picMk id="2" creationId="{2EE96DF4-9523-3F95-0CB2-61D346A83E9C}"/>
          </ac:picMkLst>
        </pc:picChg>
      </pc:sldChg>
      <pc:sldChg chg="addSp delSp modSp mod modTransition delAnim modAnim">
        <pc:chgData name="Carolyne Santos de Oliveira" userId="ef751ba60d7f6b41" providerId="LiveId" clId="{2BBE3299-8186-44C9-9CE4-761F6479A2D5}" dt="2024-10-15T20:31:18.916" v="2028" actId="478"/>
        <pc:sldMkLst>
          <pc:docMk/>
          <pc:sldMk cId="95992585" sldId="263"/>
        </pc:sldMkLst>
        <pc:spChg chg="add mod">
          <ac:chgData name="Carolyne Santos de Oliveira" userId="ef751ba60d7f6b41" providerId="LiveId" clId="{2BBE3299-8186-44C9-9CE4-761F6479A2D5}" dt="2024-10-15T19:49:39.148" v="1199"/>
          <ac:spMkLst>
            <pc:docMk/>
            <pc:sldMk cId="95992585" sldId="263"/>
            <ac:spMk id="2" creationId="{B47CBC4C-9364-26BA-A96C-57C98651DF0E}"/>
          </ac:spMkLst>
        </pc:spChg>
        <pc:picChg chg="add del mod">
          <ac:chgData name="Carolyne Santos de Oliveira" userId="ef751ba60d7f6b41" providerId="LiveId" clId="{2BBE3299-8186-44C9-9CE4-761F6479A2D5}" dt="2024-10-15T20:18:42.365" v="2000"/>
          <ac:picMkLst>
            <pc:docMk/>
            <pc:sldMk cId="95992585" sldId="263"/>
            <ac:picMk id="4" creationId="{A5931D19-7782-90E2-D50D-219A2E196E7F}"/>
          </ac:picMkLst>
        </pc:picChg>
        <pc:picChg chg="add del mod ord">
          <ac:chgData name="Carolyne Santos de Oliveira" userId="ef751ba60d7f6b41" providerId="LiveId" clId="{2BBE3299-8186-44C9-9CE4-761F6479A2D5}" dt="2024-10-15T20:24:25.802" v="2006"/>
          <ac:picMkLst>
            <pc:docMk/>
            <pc:sldMk cId="95992585" sldId="263"/>
            <ac:picMk id="7" creationId="{C16C9027-E4B2-1EE1-4E26-C47CB4D86E74}"/>
          </ac:picMkLst>
        </pc:picChg>
        <pc:picChg chg="mod">
          <ac:chgData name="Carolyne Santos de Oliveira" userId="ef751ba60d7f6b41" providerId="LiveId" clId="{2BBE3299-8186-44C9-9CE4-761F6479A2D5}" dt="2024-10-15T19:46:14.124" v="827" actId="1076"/>
          <ac:picMkLst>
            <pc:docMk/>
            <pc:sldMk cId="95992585" sldId="263"/>
            <ac:picMk id="8" creationId="{A951C7D7-0F86-466F-8A03-3662D19C8098}"/>
          </ac:picMkLst>
        </pc:picChg>
        <pc:picChg chg="add del mod">
          <ac:chgData name="Carolyne Santos de Oliveira" userId="ef751ba60d7f6b41" providerId="LiveId" clId="{2BBE3299-8186-44C9-9CE4-761F6479A2D5}" dt="2024-10-15T20:25:23.004" v="2015"/>
          <ac:picMkLst>
            <pc:docMk/>
            <pc:sldMk cId="95992585" sldId="263"/>
            <ac:picMk id="9" creationId="{C399EFDA-FB3F-E4B2-7E45-AEC8E32F3161}"/>
          </ac:picMkLst>
        </pc:picChg>
        <pc:picChg chg="add del mod ord">
          <ac:chgData name="Carolyne Santos de Oliveira" userId="ef751ba60d7f6b41" providerId="LiveId" clId="{2BBE3299-8186-44C9-9CE4-761F6479A2D5}" dt="2024-10-15T20:29:02.687" v="2016"/>
          <ac:picMkLst>
            <pc:docMk/>
            <pc:sldMk cId="95992585" sldId="263"/>
            <ac:picMk id="11" creationId="{7775856D-9264-3DA5-BEFB-58E4FEB597B8}"/>
          </ac:picMkLst>
        </pc:picChg>
        <pc:picChg chg="add del mod">
          <ac:chgData name="Carolyne Santos de Oliveira" userId="ef751ba60d7f6b41" providerId="LiveId" clId="{2BBE3299-8186-44C9-9CE4-761F6479A2D5}" dt="2024-10-15T20:31:18.916" v="2028" actId="478"/>
          <ac:picMkLst>
            <pc:docMk/>
            <pc:sldMk cId="95992585" sldId="263"/>
            <ac:picMk id="12" creationId="{9B0D0749-467F-0830-1A96-EE66E8D243A4}"/>
          </ac:picMkLst>
        </pc:picChg>
      </pc:sldChg>
      <pc:sldChg chg="addSp delSp modSp mod modTransition setBg delAnim modAnim delDesignElem">
        <pc:chgData name="Carolyne Santos de Oliveira" userId="ef751ba60d7f6b41" providerId="LiveId" clId="{2BBE3299-8186-44C9-9CE4-761F6479A2D5}" dt="2024-10-15T20:31:22.626" v="2029" actId="478"/>
        <pc:sldMkLst>
          <pc:docMk/>
          <pc:sldMk cId="95992585" sldId="264"/>
        </pc:sldMkLst>
        <pc:spChg chg="add mod">
          <ac:chgData name="Carolyne Santos de Oliveira" userId="ef751ba60d7f6b41" providerId="LiveId" clId="{2BBE3299-8186-44C9-9CE4-761F6479A2D5}" dt="2024-10-15T20:02:43.028" v="1954" actId="1076"/>
          <ac:spMkLst>
            <pc:docMk/>
            <pc:sldMk cId="95992585" sldId="264"/>
            <ac:spMk id="2" creationId="{8CE0554F-013D-3589-851A-D70E664485CA}"/>
          </ac:spMkLst>
        </pc:spChg>
        <pc:spChg chg="add del">
          <ac:chgData name="Carolyne Santos de Oliveira" userId="ef751ba60d7f6b41" providerId="LiveId" clId="{2BBE3299-8186-44C9-9CE4-761F6479A2D5}" dt="2024-10-15T19:28:14.989" v="24"/>
          <ac:spMkLst>
            <pc:docMk/>
            <pc:sldMk cId="95992585" sldId="264"/>
            <ac:spMk id="14" creationId="{AB8C311F-7253-4AED-9701-7FC0708C41C7}"/>
          </ac:spMkLst>
        </pc:spChg>
        <pc:spChg chg="add del">
          <ac:chgData name="Carolyne Santos de Oliveira" userId="ef751ba60d7f6b41" providerId="LiveId" clId="{2BBE3299-8186-44C9-9CE4-761F6479A2D5}" dt="2024-10-15T19:28:14.989" v="24"/>
          <ac:spMkLst>
            <pc:docMk/>
            <pc:sldMk cId="95992585" sldId="264"/>
            <ac:spMk id="16" creationId="{E2384209-CB15-4CDF-9D31-C44FD9A3F20D}"/>
          </ac:spMkLst>
        </pc:spChg>
        <pc:spChg chg="add del">
          <ac:chgData name="Carolyne Santos de Oliveira" userId="ef751ba60d7f6b41" providerId="LiveId" clId="{2BBE3299-8186-44C9-9CE4-761F6479A2D5}" dt="2024-10-15T19:28:14.989" v="24"/>
          <ac:spMkLst>
            <pc:docMk/>
            <pc:sldMk cId="95992585" sldId="264"/>
            <ac:spMk id="18" creationId="{2633B3B5-CC90-43F0-8714-D31D1F3F0209}"/>
          </ac:spMkLst>
        </pc:spChg>
        <pc:spChg chg="add del">
          <ac:chgData name="Carolyne Santos de Oliveira" userId="ef751ba60d7f6b41" providerId="LiveId" clId="{2BBE3299-8186-44C9-9CE4-761F6479A2D5}" dt="2024-10-15T19:28:14.989" v="24"/>
          <ac:spMkLst>
            <pc:docMk/>
            <pc:sldMk cId="95992585" sldId="264"/>
            <ac:spMk id="20" creationId="{A8D57A06-A426-446D-B02C-A2DC6B62E45E}"/>
          </ac:spMkLst>
        </pc:spChg>
        <pc:picChg chg="add mod">
          <ac:chgData name="Carolyne Santos de Oliveira" userId="ef751ba60d7f6b41" providerId="LiveId" clId="{2BBE3299-8186-44C9-9CE4-761F6479A2D5}" dt="2024-10-15T19:58:32.011" v="1277" actId="14100"/>
          <ac:picMkLst>
            <pc:docMk/>
            <pc:sldMk cId="95992585" sldId="264"/>
            <ac:picMk id="4" creationId="{4310BAF1-8A25-7086-23EF-00B4D2A388E3}"/>
          </ac:picMkLst>
        </pc:picChg>
        <pc:picChg chg="add mod">
          <ac:chgData name="Carolyne Santos de Oliveira" userId="ef751ba60d7f6b41" providerId="LiveId" clId="{2BBE3299-8186-44C9-9CE4-761F6479A2D5}" dt="2024-10-15T19:58:27.207" v="1275" actId="14100"/>
          <ac:picMkLst>
            <pc:docMk/>
            <pc:sldMk cId="95992585" sldId="264"/>
            <ac:picMk id="6" creationId="{2A52372C-042F-E3F6-22BB-530364743BF9}"/>
          </ac:picMkLst>
        </pc:picChg>
        <pc:picChg chg="add del mod">
          <ac:chgData name="Carolyne Santos de Oliveira" userId="ef751ba60d7f6b41" providerId="LiveId" clId="{2BBE3299-8186-44C9-9CE4-761F6479A2D5}" dt="2024-10-15T20:25:23.004" v="2015"/>
          <ac:picMkLst>
            <pc:docMk/>
            <pc:sldMk cId="95992585" sldId="264"/>
            <ac:picMk id="8" creationId="{D0F94DF6-4654-EE31-BC35-77D643A59618}"/>
          </ac:picMkLst>
        </pc:picChg>
        <pc:picChg chg="del mod">
          <ac:chgData name="Carolyne Santos de Oliveira" userId="ef751ba60d7f6b41" providerId="LiveId" clId="{2BBE3299-8186-44C9-9CE4-761F6479A2D5}" dt="2024-10-15T19:58:23.181" v="1273" actId="478"/>
          <ac:picMkLst>
            <pc:docMk/>
            <pc:sldMk cId="95992585" sldId="264"/>
            <ac:picMk id="9" creationId="{53370CF1-1705-415D-9167-12202FD196C7}"/>
          </ac:picMkLst>
        </pc:picChg>
        <pc:picChg chg="add del mod ord">
          <ac:chgData name="Carolyne Santos de Oliveira" userId="ef751ba60d7f6b41" providerId="LiveId" clId="{2BBE3299-8186-44C9-9CE4-761F6479A2D5}" dt="2024-10-15T20:29:02.687" v="2016"/>
          <ac:picMkLst>
            <pc:docMk/>
            <pc:sldMk cId="95992585" sldId="264"/>
            <ac:picMk id="11" creationId="{0E04AE56-CED9-FAD0-8E24-BBE03F6FAD4C}"/>
          </ac:picMkLst>
        </pc:picChg>
        <pc:picChg chg="add del mod">
          <ac:chgData name="Carolyne Santos de Oliveira" userId="ef751ba60d7f6b41" providerId="LiveId" clId="{2BBE3299-8186-44C9-9CE4-761F6479A2D5}" dt="2024-10-15T20:31:22.626" v="2029" actId="478"/>
          <ac:picMkLst>
            <pc:docMk/>
            <pc:sldMk cId="95992585" sldId="264"/>
            <ac:picMk id="12" creationId="{12F7B9FF-CFD7-B79B-7A5D-E3AA49BC16CB}"/>
          </ac:picMkLst>
        </pc:picChg>
      </pc:sldChg>
      <pc:sldChg chg="addSp delSp modSp mod ord modTransition delAnim modAnim">
        <pc:chgData name="Carolyne Santos de Oliveira" userId="ef751ba60d7f6b41" providerId="LiveId" clId="{2BBE3299-8186-44C9-9CE4-761F6479A2D5}" dt="2024-10-15T20:31:14.041" v="2025" actId="478"/>
        <pc:sldMkLst>
          <pc:docMk/>
          <pc:sldMk cId="95992585" sldId="265"/>
        </pc:sldMkLst>
        <pc:spChg chg="add mod">
          <ac:chgData name="Carolyne Santos de Oliveira" userId="ef751ba60d7f6b41" providerId="LiveId" clId="{2BBE3299-8186-44C9-9CE4-761F6479A2D5}" dt="2024-10-15T19:45:27.018" v="823" actId="14100"/>
          <ac:spMkLst>
            <pc:docMk/>
            <pc:sldMk cId="95992585" sldId="265"/>
            <ac:spMk id="2" creationId="{69B2898E-91A6-FAA3-82CF-70D732E23F0E}"/>
          </ac:spMkLst>
        </pc:spChg>
        <pc:picChg chg="add del mod">
          <ac:chgData name="Carolyne Santos de Oliveira" userId="ef751ba60d7f6b41" providerId="LiveId" clId="{2BBE3299-8186-44C9-9CE4-761F6479A2D5}" dt="2024-10-15T20:18:42.365" v="2000"/>
          <ac:picMkLst>
            <pc:docMk/>
            <pc:sldMk cId="95992585" sldId="265"/>
            <ac:picMk id="8" creationId="{873E3DC9-394D-26AF-0890-C844ECB306A6}"/>
          </ac:picMkLst>
        </pc:picChg>
        <pc:picChg chg="mod">
          <ac:chgData name="Carolyne Santos de Oliveira" userId="ef751ba60d7f6b41" providerId="LiveId" clId="{2BBE3299-8186-44C9-9CE4-761F6479A2D5}" dt="2024-10-15T19:41:36.133" v="344" actId="1076"/>
          <ac:picMkLst>
            <pc:docMk/>
            <pc:sldMk cId="95992585" sldId="265"/>
            <ac:picMk id="10" creationId="{7FB8DFFE-7ADC-41A9-A10A-C0FB08E1DDB9}"/>
          </ac:picMkLst>
        </pc:picChg>
        <pc:picChg chg="add del mod ord">
          <ac:chgData name="Carolyne Santos de Oliveira" userId="ef751ba60d7f6b41" providerId="LiveId" clId="{2BBE3299-8186-44C9-9CE4-761F6479A2D5}" dt="2024-10-15T20:19:57.603" v="2001"/>
          <ac:picMkLst>
            <pc:docMk/>
            <pc:sldMk cId="95992585" sldId="265"/>
            <ac:picMk id="11" creationId="{FB413267-2DB3-FC30-7469-EE5790A6D7D4}"/>
          </ac:picMkLst>
        </pc:picChg>
        <pc:picChg chg="add del mod">
          <ac:chgData name="Carolyne Santos de Oliveira" userId="ef751ba60d7f6b41" providerId="LiveId" clId="{2BBE3299-8186-44C9-9CE4-761F6479A2D5}" dt="2024-10-15T20:20:03.117" v="2005"/>
          <ac:picMkLst>
            <pc:docMk/>
            <pc:sldMk cId="95992585" sldId="265"/>
            <ac:picMk id="12" creationId="{0FE28D25-F44D-9EA4-EFBE-AFB661C2B75D}"/>
          </ac:picMkLst>
        </pc:picChg>
        <pc:picChg chg="add del mod ord">
          <ac:chgData name="Carolyne Santos de Oliveira" userId="ef751ba60d7f6b41" providerId="LiveId" clId="{2BBE3299-8186-44C9-9CE4-761F6479A2D5}" dt="2024-10-15T20:24:25.802" v="2006"/>
          <ac:picMkLst>
            <pc:docMk/>
            <pc:sldMk cId="95992585" sldId="265"/>
            <ac:picMk id="15" creationId="{9A2B9D53-E986-5E76-0558-5AC2441A92CD}"/>
          </ac:picMkLst>
        </pc:picChg>
        <pc:picChg chg="add del mod">
          <ac:chgData name="Carolyne Santos de Oliveira" userId="ef751ba60d7f6b41" providerId="LiveId" clId="{2BBE3299-8186-44C9-9CE4-761F6479A2D5}" dt="2024-10-15T20:25:23.004" v="2015"/>
          <ac:picMkLst>
            <pc:docMk/>
            <pc:sldMk cId="95992585" sldId="265"/>
            <ac:picMk id="16" creationId="{C4790588-519A-33CA-214C-6C8B8D42DBF7}"/>
          </ac:picMkLst>
        </pc:picChg>
        <pc:picChg chg="add del mod ord">
          <ac:chgData name="Carolyne Santos de Oliveira" userId="ef751ba60d7f6b41" providerId="LiveId" clId="{2BBE3299-8186-44C9-9CE4-761F6479A2D5}" dt="2024-10-15T20:29:02.687" v="2016"/>
          <ac:picMkLst>
            <pc:docMk/>
            <pc:sldMk cId="95992585" sldId="265"/>
            <ac:picMk id="18" creationId="{4CE9B1AA-7C09-8971-66E6-C03C6817CB63}"/>
          </ac:picMkLst>
        </pc:picChg>
        <pc:picChg chg="add del mod">
          <ac:chgData name="Carolyne Santos de Oliveira" userId="ef751ba60d7f6b41" providerId="LiveId" clId="{2BBE3299-8186-44C9-9CE4-761F6479A2D5}" dt="2024-10-15T20:31:14.041" v="2025" actId="478"/>
          <ac:picMkLst>
            <pc:docMk/>
            <pc:sldMk cId="95992585" sldId="265"/>
            <ac:picMk id="19" creationId="{6D1710F5-02F7-01F1-53E2-B1B4B9A04A2E}"/>
          </ac:picMkLst>
        </pc:picChg>
      </pc:sldChg>
      <pc:sldChg chg="addSp delSp modSp new mod modTransition delAnim modAnim">
        <pc:chgData name="Carolyne Santos de Oliveira" userId="ef751ba60d7f6b41" providerId="LiveId" clId="{2BBE3299-8186-44C9-9CE4-761F6479A2D5}" dt="2024-10-15T20:31:25.777" v="2030" actId="478"/>
        <pc:sldMkLst>
          <pc:docMk/>
          <pc:sldMk cId="1295976327" sldId="266"/>
        </pc:sldMkLst>
        <pc:spChg chg="mod">
          <ac:chgData name="Carolyne Santos de Oliveira" userId="ef751ba60d7f6b41" providerId="LiveId" clId="{2BBE3299-8186-44C9-9CE4-761F6479A2D5}" dt="2024-10-15T19:38:09.371" v="333" actId="5793"/>
          <ac:spMkLst>
            <pc:docMk/>
            <pc:sldMk cId="1295976327" sldId="266"/>
            <ac:spMk id="2" creationId="{801E4A58-7A01-F1D4-2A07-07866E1B5F63}"/>
          </ac:spMkLst>
        </pc:spChg>
        <pc:spChg chg="mod">
          <ac:chgData name="Carolyne Santos de Oliveira" userId="ef751ba60d7f6b41" providerId="LiveId" clId="{2BBE3299-8186-44C9-9CE4-761F6479A2D5}" dt="2024-10-15T19:38:29.567" v="338"/>
          <ac:spMkLst>
            <pc:docMk/>
            <pc:sldMk cId="1295976327" sldId="266"/>
            <ac:spMk id="3" creationId="{D8072458-0B0F-ACDD-53B7-EB0E9C1108B6}"/>
          </ac:spMkLst>
        </pc:spChg>
        <pc:picChg chg="add del mod">
          <ac:chgData name="Carolyne Santos de Oliveira" userId="ef751ba60d7f6b41" providerId="LiveId" clId="{2BBE3299-8186-44C9-9CE4-761F6479A2D5}" dt="2024-10-15T20:25:23.004" v="2015"/>
          <ac:picMkLst>
            <pc:docMk/>
            <pc:sldMk cId="1295976327" sldId="266"/>
            <ac:picMk id="5" creationId="{7C873351-8765-DCD4-69EB-943F2269E155}"/>
          </ac:picMkLst>
        </pc:picChg>
        <pc:picChg chg="add del mod ord">
          <ac:chgData name="Carolyne Santos de Oliveira" userId="ef751ba60d7f6b41" providerId="LiveId" clId="{2BBE3299-8186-44C9-9CE4-761F6479A2D5}" dt="2024-10-15T20:29:02.687" v="2016"/>
          <ac:picMkLst>
            <pc:docMk/>
            <pc:sldMk cId="1295976327" sldId="266"/>
            <ac:picMk id="9" creationId="{1B519277-B6B7-6273-A7B7-056FF44CF317}"/>
          </ac:picMkLst>
        </pc:picChg>
        <pc:picChg chg="add del mod">
          <ac:chgData name="Carolyne Santos de Oliveira" userId="ef751ba60d7f6b41" providerId="LiveId" clId="{2BBE3299-8186-44C9-9CE4-761F6479A2D5}" dt="2024-10-15T20:31:25.777" v="2030" actId="478"/>
          <ac:picMkLst>
            <pc:docMk/>
            <pc:sldMk cId="1295976327" sldId="266"/>
            <ac:picMk id="10" creationId="{68EF8D5D-734F-EB97-F5BA-2F1E426856FB}"/>
          </ac:picMkLst>
        </pc:picChg>
      </pc:sldChg>
      <pc:sldChg chg="new del">
        <pc:chgData name="Carolyne Santos de Oliveira" userId="ef751ba60d7f6b41" providerId="LiveId" clId="{2BBE3299-8186-44C9-9CE4-761F6479A2D5}" dt="2024-10-15T20:02:50.957" v="1955" actId="47"/>
        <pc:sldMkLst>
          <pc:docMk/>
          <pc:sldMk cId="3273417137" sldId="267"/>
        </pc:sldMkLst>
      </pc:sldChg>
      <pc:sldChg chg="new del">
        <pc:chgData name="Carolyne Santos de Oliveira" userId="ef751ba60d7f6b41" providerId="LiveId" clId="{2BBE3299-8186-44C9-9CE4-761F6479A2D5}" dt="2024-10-15T19:38:38.428" v="340" actId="47"/>
        <pc:sldMkLst>
          <pc:docMk/>
          <pc:sldMk cId="4115451564" sldId="267"/>
        </pc:sldMkLst>
      </pc:sldChg>
      <pc:sldChg chg="new del">
        <pc:chgData name="Carolyne Santos de Oliveira" userId="ef751ba60d7f6b41" providerId="LiveId" clId="{2BBE3299-8186-44C9-9CE4-761F6479A2D5}" dt="2024-10-15T19:38:48.713" v="342" actId="47"/>
        <pc:sldMkLst>
          <pc:docMk/>
          <pc:sldMk cId="4270752004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3EC67-339F-4550-865A-CF4592047C23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37668-62E2-44ED-8689-B8AD068B8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05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37668-62E2-44ED-8689-B8AD068B813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02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83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6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3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01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6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4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8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4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0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9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9E4F7D1-7BA1-8895-B6CA-4BD52C62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 err="1"/>
              <a:t>Estatística</a:t>
            </a:r>
            <a:r>
              <a:rPr lang="en-US" sz="5400" b="1" dirty="0"/>
              <a:t> Criminal do </a:t>
            </a:r>
            <a:r>
              <a:rPr lang="en-US" sz="5400" b="1" dirty="0" err="1"/>
              <a:t>Feminicídio</a:t>
            </a:r>
            <a:r>
              <a:rPr lang="en-US" sz="5400" b="1" dirty="0"/>
              <a:t> </a:t>
            </a:r>
            <a:r>
              <a:rPr lang="en-US" sz="5400" b="1" dirty="0" err="1"/>
              <a:t>nas</a:t>
            </a:r>
            <a:r>
              <a:rPr lang="en-US" sz="5400" b="1" dirty="0"/>
              <a:t> </a:t>
            </a:r>
            <a:r>
              <a:rPr lang="en-US" sz="5400" b="1" dirty="0" err="1"/>
              <a:t>Unidades</a:t>
            </a:r>
            <a:r>
              <a:rPr lang="en-US" sz="5400" b="1" dirty="0"/>
              <a:t> da </a:t>
            </a:r>
            <a:r>
              <a:rPr lang="en-US" sz="5400" b="1" dirty="0" err="1"/>
              <a:t>Federação</a:t>
            </a:r>
            <a:endParaRPr lang="en-US" sz="5400" b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594482D-4370-7641-1453-AF136B5EE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577" y="5416062"/>
            <a:ext cx="8936846" cy="613838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>
                <a:solidFill>
                  <a:schemeClr val="bg1"/>
                </a:solidFill>
              </a:rPr>
              <a:t>Carolyne Santos de Oliveira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5739"/>
    </mc:Choice>
    <mc:Fallback>
      <p:transition spd="slow" advTm="157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D517368-7963-0EE4-3965-F88D490CDD44}"/>
              </a:ext>
            </a:extLst>
          </p:cNvPr>
          <p:cNvSpPr txBox="1">
            <a:spLocks/>
          </p:cNvSpPr>
          <p:nvPr/>
        </p:nvSpPr>
        <p:spPr>
          <a:xfrm>
            <a:off x="6374166" y="610485"/>
            <a:ext cx="510366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Introdução</a:t>
            </a:r>
            <a:endParaRPr lang="pt-BR" dirty="0"/>
          </a:p>
        </p:txBody>
      </p:sp>
      <p:sp>
        <p:nvSpPr>
          <p:cNvPr id="4" name="Espaço Reservado para Conteúdo 36">
            <a:extLst>
              <a:ext uri="{FF2B5EF4-FFF2-40B4-BE49-F238E27FC236}">
                <a16:creationId xmlns:a16="http://schemas.microsoft.com/office/drawing/2014/main" id="{BFB462B2-C65C-4046-14BC-13232817D225}"/>
              </a:ext>
            </a:extLst>
          </p:cNvPr>
          <p:cNvSpPr txBox="1">
            <a:spLocks/>
          </p:cNvSpPr>
          <p:nvPr/>
        </p:nvSpPr>
        <p:spPr>
          <a:xfrm>
            <a:off x="6372625" y="2108844"/>
            <a:ext cx="5103812" cy="3790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feminicídio é o assassinato de uma mulher em razão do gênero, frequentemente associado à violência doméstica, discriminação ou desigualdade de gênero. Este estudo busca analisar a evolução do feminicídio nas unidades federativas brasileiras de 2020 a 2024, comparando os números com os homicídios femininos e destacando a porcentagem de feminicídios em relação ao total de homicídios. O objetivo é revelar a gravidade desse crime e seu impacto no contexto da violência de gênero no Brasil.</a:t>
            </a:r>
          </a:p>
        </p:txBody>
      </p:sp>
      <p:pic>
        <p:nvPicPr>
          <p:cNvPr id="5" name="slide5" descr="Total Estados/Municípios">
            <a:extLst>
              <a:ext uri="{FF2B5EF4-FFF2-40B4-BE49-F238E27FC236}">
                <a16:creationId xmlns:a16="http://schemas.microsoft.com/office/drawing/2014/main" id="{30E6B56A-8215-4DDE-A61B-48BB535B6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5" y="1296285"/>
            <a:ext cx="5103661" cy="15098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E96DF4-9523-3F95-0CB2-61D346A83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06" y="3429000"/>
            <a:ext cx="5494737" cy="26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61"/>
    </mc:Choice>
    <mc:Fallback>
      <p:transition spd="slow" advTm="106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Femini/Ano">
            <a:extLst>
              <a:ext uri="{FF2B5EF4-FFF2-40B4-BE49-F238E27FC236}">
                <a16:creationId xmlns:a16="http://schemas.microsoft.com/office/drawing/2014/main" id="{7FB8DFFE-7ADC-41A9-A10A-C0FB08E1D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16" y="0"/>
            <a:ext cx="4740088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9B2898E-91A6-FAA3-82CF-70D732E23F0E}"/>
              </a:ext>
            </a:extLst>
          </p:cNvPr>
          <p:cNvSpPr txBox="1"/>
          <p:nvPr/>
        </p:nvSpPr>
        <p:spPr>
          <a:xfrm>
            <a:off x="7156173" y="556592"/>
            <a:ext cx="4542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ano com maior incidência de feminicídios na base de dados é 2023, com um total de 4.417 crimes registrados. No entanto, ao analisarmos os dados de 2024, observamos que estão incompletos, refletindo apenas o primeiro semestre do ano. Um aspecto interessante é a redução dos feminicídios durante o período da pandemia de COVID-19. Esse fenômeno pode ser atribuído a diversos fatores, como a subnotificação dos crimes, mudanças no padrão de violência doméstica devido às medidas de isolamento social, ou dificuldades no acesso a mecanismos de denúncia.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182"/>
    </mc:Choice>
    <mc:Fallback>
      <p:transition spd="slow" advTm="3618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elegacias Por Estado">
            <a:extLst>
              <a:ext uri="{FF2B5EF4-FFF2-40B4-BE49-F238E27FC236}">
                <a16:creationId xmlns:a16="http://schemas.microsoft.com/office/drawing/2014/main" id="{71B38B10-C4A6-4B53-A314-19DDF2E1D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" y="298450"/>
            <a:ext cx="7816850" cy="59989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34F2A83-9C53-C62D-178F-4FDFC14F55F1}"/>
              </a:ext>
            </a:extLst>
          </p:cNvPr>
          <p:cNvSpPr txBox="1"/>
          <p:nvPr/>
        </p:nvSpPr>
        <p:spPr>
          <a:xfrm>
            <a:off x="8890000" y="1498600"/>
            <a:ext cx="2413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Embora São Paulo tenha a maior quantidade de delegacias especializadas, o fato de Minas Gerais ter o maior número de municípios pode indicar desafios maiores no acesso a serviços de proteção e investigação em áreas mais remotas.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936"/>
    </mc:Choice>
    <mc:Fallback>
      <p:transition spd="slow" advTm="2693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tal Feminicídio por Estado">
            <a:extLst>
              <a:ext uri="{FF2B5EF4-FFF2-40B4-BE49-F238E27FC236}">
                <a16:creationId xmlns:a16="http://schemas.microsoft.com/office/drawing/2014/main" id="{D58CA76E-8CCB-4440-B24D-FE2253A70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7" y="552450"/>
            <a:ext cx="7605713" cy="57531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6826DD7-4ACF-E409-2E2E-37FC88A4D7B3}"/>
              </a:ext>
            </a:extLst>
          </p:cNvPr>
          <p:cNvSpPr txBox="1"/>
          <p:nvPr/>
        </p:nvSpPr>
        <p:spPr>
          <a:xfrm>
            <a:off x="8547100" y="698500"/>
            <a:ext cx="3136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Rio de Janeiro, conhecido por seus altos índices de violência, também lidera em feminicídios. Isso ressalta a necessidade urgente de políticas públicas voltadas à prevenção e proteção das mulheres em regiões urbanas complexas.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18"/>
    </mc:Choice>
    <mc:Fallback>
      <p:transition spd="slow" advTm="3471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IDH">
            <a:extLst>
              <a:ext uri="{FF2B5EF4-FFF2-40B4-BE49-F238E27FC236}">
                <a16:creationId xmlns:a16="http://schemas.microsoft.com/office/drawing/2014/main" id="{A951C7D7-0F86-466F-8A03-3662D19C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410" y="552450"/>
            <a:ext cx="3571875" cy="57531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47CBC4C-9364-26BA-A96C-57C98651DF0E}"/>
              </a:ext>
            </a:extLst>
          </p:cNvPr>
          <p:cNvSpPr txBox="1"/>
          <p:nvPr/>
        </p:nvSpPr>
        <p:spPr>
          <a:xfrm>
            <a:off x="1500809" y="1023730"/>
            <a:ext cx="45024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analisamos o Índice de Desenvolvimento Humano (IDH) dos estados, observamos que aqueles com melhores indicadores de desenvolvimento humano — conforme dados do IBGE — também estão entre os que registram os maiores números de feminicídios. Isso sugere que o IDH elevado, que normalmente indica melhor qualidade de vida e acesso a serviços, não é um fator determinante para a redução dos feminicídios, evidenciando que a violência de gênero persiste independentemente do desenvolvimento socioeconômico da região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838"/>
    </mc:Choice>
    <mc:Fallback>
      <p:transition spd="slow" advTm="3183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CE0554F-013D-3589-851A-D70E664485CA}"/>
              </a:ext>
            </a:extLst>
          </p:cNvPr>
          <p:cNvSpPr txBox="1"/>
          <p:nvPr/>
        </p:nvSpPr>
        <p:spPr>
          <a:xfrm>
            <a:off x="7334017" y="455560"/>
            <a:ext cx="44246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Analisando a relação entre a taxa de desemprego e a taxa de feminicídios, percebemos que as regiões com os maiores índices de desemprego, como o Nordeste e o Norte, aparecem apenas em segundo e último lugar, respectivamente, na tabela de feminicídios. Isso sugere que a taxa de empregabilidade feminina não está diretamente ligada ao número de feminicídios. No entanto, o desemprego pode desempenhar um papel crucial quando falamos da independência econômica das mulheres, especialmente aquelas vítimas de crimes passionais. A falta de autonomia financeira pode dificultar a saída de relacionamentos abusivos, o que, indiretamente, pode contribuir para a perpetuação da violência de gênero.</a:t>
            </a:r>
          </a:p>
        </p:txBody>
      </p:sp>
      <p:pic>
        <p:nvPicPr>
          <p:cNvPr id="4" name="Imagem 3" descr="Uma imagem contendo Gráfico&#10;&#10;Descrição gerada automaticamente">
            <a:extLst>
              <a:ext uri="{FF2B5EF4-FFF2-40B4-BE49-F238E27FC236}">
                <a16:creationId xmlns:a16="http://schemas.microsoft.com/office/drawing/2014/main" id="{4310BAF1-8A25-7086-23EF-00B4D2A38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665" y="3429000"/>
            <a:ext cx="4320666" cy="2658871"/>
          </a:xfrm>
          <a:prstGeom prst="rect">
            <a:avLst/>
          </a:prstGeom>
        </p:spPr>
      </p:pic>
      <p:pic>
        <p:nvPicPr>
          <p:cNvPr id="6" name="Imagem 5" descr="Tabela">
            <a:extLst>
              <a:ext uri="{FF2B5EF4-FFF2-40B4-BE49-F238E27FC236}">
                <a16:creationId xmlns:a16="http://schemas.microsoft.com/office/drawing/2014/main" id="{2A52372C-042F-E3F6-22BB-530364743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20" y="652920"/>
            <a:ext cx="3863548" cy="237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003"/>
    </mc:Choice>
    <mc:Fallback>
      <p:transition spd="slow" advTm="3700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4A58-7A01-F1D4-2A07-07866E1B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Conclusão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072458-0B0F-ACDD-53B7-EB0E9C11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 análise evidenciou o crescimento preocupante do feminicídio no Brasil entre 2020 e 2024, com destaque para estados como Rio de Janeiro e São Paulo. Apesar dos avanços em políticas de combate à violência de gênero, como a criação de mais delegacias especializadas, ainda há grandes desafios a serem enfrentados, especialmente em regiões de alta vulnerabilidade. É crucial que políticas públicas sejam implementadas de forma mais equitativa e que o combate à violência de gênero seja uma prioridade contínua.</a:t>
            </a:r>
          </a:p>
          <a:p>
            <a:r>
              <a:rPr lang="pt-BR" dirty="0"/>
              <a:t>Reforçamos a importância de mais investimentos em proteção e conscientização, especialmente em áreas urbanas e rurais com altos índices de violência de gênero. Uma abordagem multifacetada é essencial para reduzir esses números e promover uma sociedade mais segura para todas as mulheres.</a:t>
            </a:r>
          </a:p>
        </p:txBody>
      </p:sp>
    </p:spTree>
    <p:extLst>
      <p:ext uri="{BB962C8B-B14F-4D97-AF65-F5344CB8AC3E}">
        <p14:creationId xmlns:p14="http://schemas.microsoft.com/office/powerpoint/2010/main" val="1295976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69"/>
    </mc:Choice>
    <mc:Fallback>
      <p:transition spd="slow" advTm="25069"/>
    </mc:Fallback>
  </mc:AlternateContent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75</TotalTime>
  <Words>603</Words>
  <Application>Microsoft Office PowerPoint</Application>
  <PresentationFormat>Widescreen</PresentationFormat>
  <Paragraphs>13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Aptos</vt:lpstr>
      <vt:lpstr>Arial</vt:lpstr>
      <vt:lpstr>Century Schoolbook</vt:lpstr>
      <vt:lpstr>Wingdings 2</vt:lpstr>
      <vt:lpstr>Exibir</vt:lpstr>
      <vt:lpstr>Estatística Criminal do Feminicídio nas Unidades da Federação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Carolyne Santos de Oliveira</dc:creator>
  <cp:lastModifiedBy>Carolyne Santos de Oliveira</cp:lastModifiedBy>
  <cp:revision>1</cp:revision>
  <dcterms:created xsi:type="dcterms:W3CDTF">2024-10-15T19:12:30Z</dcterms:created>
  <dcterms:modified xsi:type="dcterms:W3CDTF">2024-10-15T20:31:27Z</dcterms:modified>
</cp:coreProperties>
</file>