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105" d="100"/>
          <a:sy n="105" d="100"/>
        </p:scale>
        <p:origin x="146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ne Cezario Barbosa" userId="613b433e-c994-4c4d-8645-1c83b797e600" providerId="ADAL" clId="{800BF5EF-766E-47FE-9861-8EF99B01EAF0}"/>
    <pc:docChg chg="custSel modSld">
      <pc:chgData name="Natane Cezario Barbosa" userId="613b433e-c994-4c4d-8645-1c83b797e600" providerId="ADAL" clId="{800BF5EF-766E-47FE-9861-8EF99B01EAF0}" dt="2025-06-03T00:00:14.559" v="9" actId="1076"/>
      <pc:docMkLst>
        <pc:docMk/>
      </pc:docMkLst>
      <pc:sldChg chg="addSp delSp modSp mod">
        <pc:chgData name="Natane Cezario Barbosa" userId="613b433e-c994-4c4d-8645-1c83b797e600" providerId="ADAL" clId="{800BF5EF-766E-47FE-9861-8EF99B01EAF0}" dt="2025-06-03T00:00:14.559" v="9" actId="1076"/>
        <pc:sldMkLst>
          <pc:docMk/>
          <pc:sldMk cId="0" sldId="267"/>
        </pc:sldMkLst>
        <pc:picChg chg="mod">
          <ac:chgData name="Natane Cezario Barbosa" userId="613b433e-c994-4c4d-8645-1c83b797e600" providerId="ADAL" clId="{800BF5EF-766E-47FE-9861-8EF99B01EAF0}" dt="2025-06-02T23:54:54.233" v="2" actId="1076"/>
          <ac:picMkLst>
            <pc:docMk/>
            <pc:sldMk cId="0" sldId="267"/>
            <ac:picMk id="3" creationId="{00000000-0000-0000-0000-000000000000}"/>
          </ac:picMkLst>
        </pc:picChg>
        <pc:picChg chg="add del mod">
          <ac:chgData name="Natane Cezario Barbosa" userId="613b433e-c994-4c4d-8645-1c83b797e600" providerId="ADAL" clId="{800BF5EF-766E-47FE-9861-8EF99B01EAF0}" dt="2025-06-02T23:58:44.386" v="5" actId="478"/>
          <ac:picMkLst>
            <pc:docMk/>
            <pc:sldMk cId="0" sldId="267"/>
            <ac:picMk id="5" creationId="{23AD19FF-D463-53CA-99C2-39AE945B4056}"/>
          </ac:picMkLst>
        </pc:picChg>
        <pc:picChg chg="add del mod">
          <ac:chgData name="Natane Cezario Barbosa" userId="613b433e-c994-4c4d-8645-1c83b797e600" providerId="ADAL" clId="{800BF5EF-766E-47FE-9861-8EF99B01EAF0}" dt="2025-06-03T00:00:10.484" v="8" actId="478"/>
          <ac:picMkLst>
            <pc:docMk/>
            <pc:sldMk cId="0" sldId="267"/>
            <ac:picMk id="7" creationId="{62318EF8-4D3E-58E9-5829-8B0204A4BCF5}"/>
          </ac:picMkLst>
        </pc:picChg>
        <pc:picChg chg="add mod">
          <ac:chgData name="Natane Cezario Barbosa" userId="613b433e-c994-4c4d-8645-1c83b797e600" providerId="ADAL" clId="{800BF5EF-766E-47FE-9861-8EF99B01EAF0}" dt="2025-06-03T00:00:14.559" v="9" actId="1076"/>
          <ac:picMkLst>
            <pc:docMk/>
            <pc:sldMk cId="0" sldId="267"/>
            <ac:picMk id="9" creationId="{219B576E-1FA5-F807-C2A6-A7E8001B65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8416D-15EB-4229-B3B2-78ABE8128AEE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EC59-0EE3-4A36-929A-DF2BF49080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75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Países consumidores de vinho por Ano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Países importadores de vinho por Ano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10 Países Exportadores de Vinho Brasileiro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20 maiores produtores de vinho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Capacidade de Processamento de uvas em vinho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Panorama do Vinho Brasileiro no top tier mercado consumidor, em L por país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Balança Comercial de Vinho Fino no Brasil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Exportações brasileiras para o top tier mercado consumidor internacional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10 Países Exportadores de Vinho Brasileiro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Exportação de Vinho Brasileiro (em US$) nos últimos 15 anos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Exportação de Vinho Brasileiro (em US$) nos últimos 15 anos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Panorama do Vinho Brasileiro no top tier mercado consumidor, em L por país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20 maiores produtores de vinho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Exportações brasileiras para o top tier mercado consumidor internacional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Balança Comercial de Vinho Fino no Brasil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Capacidade de Processamento de uvas em vinho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5 Países consumidores de vinho por Ano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5 Países importadores de vinho por Ano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1746f04-c959-489a-849f-1066986fd614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1746f04-c959-489a-849f-1066986fd614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1746f04-c959-489a-849f-1066986fd614/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1746f04-c959-489a-849f-1066986fd614/?pbi_source=PowerPoi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1746f04-c959-489a-849f-1066986fd614/?pbi_source=PowerPoi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1746f04-c959-489a-849f-1066986fd614/?pbi_source=PowerPoi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1746f04-c959-489a-849f-1066986fd614/?pbi_source=PowerPoi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1746f04-c959-489a-849f-1066986fd614/?pbi_source=PowerPoin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1746f04-c959-489a-849f-1066986fd614/?pbi_source=PowerPoi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1746f04-c959-489a-849f-1066986fd614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1746f04-c959-489a-849f-1066986fd614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1746f04-c959-489a-849f-1066986fd614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acaeccb-cf1b-41bf-b460-6897d08a7efc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1746f04-c959-489a-849f-1066986fd614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1746f04-c959-489a-849f-1066986fd614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1746f04-c959-489a-849f-1066986fd614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1746f04-c959-489a-849f-1066986fd614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visuais individuais pbi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02/06/2025 14:12:55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02/06/2025 14:02:27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5 Países importadores de vinho por Ano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rcRect l="623" t="1855" r="1412" b="15247"/>
          <a:stretch>
            <a:fillRect/>
          </a:stretch>
        </p:blipFill>
        <p:spPr>
          <a:xfrm>
            <a:off x="208059" y="357808"/>
            <a:ext cx="11775882" cy="5685182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rcRect l="24767" r="33758" b="5276"/>
          <a:stretch>
            <a:fillRect/>
          </a:stretch>
        </p:blipFill>
        <p:spPr>
          <a:xfrm>
            <a:off x="3603266" y="180892"/>
            <a:ext cx="4985468" cy="6496216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10 Países Exportadores de Vinho Brasileiro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rcRect l="10281" t="1971" r="19537" b="11885"/>
          <a:stretch>
            <a:fillRect/>
          </a:stretch>
        </p:blipFill>
        <p:spPr>
          <a:xfrm>
            <a:off x="1877833" y="230588"/>
            <a:ext cx="8436334" cy="5907819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20 maiores produtores de vinho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rcRect l="30245" t="2087" r="30843" b="3420"/>
          <a:stretch>
            <a:fillRect/>
          </a:stretch>
        </p:blipFill>
        <p:spPr>
          <a:xfrm>
            <a:off x="490203" y="239642"/>
            <a:ext cx="4214192" cy="648031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19B576E-1FA5-F807-C2A6-A7E8001B6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863" y="0"/>
            <a:ext cx="486478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pacidade de Processamento de uvas em vinho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rcRect l="29001" t="25739" r="31510" b="29855"/>
          <a:stretch>
            <a:fillRect/>
          </a:stretch>
        </p:blipFill>
        <p:spPr>
          <a:xfrm>
            <a:off x="3562184" y="1765190"/>
            <a:ext cx="4746929" cy="3045349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anorama do Vinho Brasileiro no top tier mercado consumidor, em L por paí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rcRect l="2012" r="8425" b="5276"/>
          <a:stretch>
            <a:fillRect/>
          </a:stretch>
        </p:blipFill>
        <p:spPr>
          <a:xfrm>
            <a:off x="604299" y="180892"/>
            <a:ext cx="10766066" cy="6496216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lança Comercial de Vinho Fino no Brasi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rcRect l="579" t="33989" r="440" b="33762"/>
          <a:stretch>
            <a:fillRect/>
          </a:stretch>
        </p:blipFill>
        <p:spPr>
          <a:xfrm>
            <a:off x="147016" y="2313829"/>
            <a:ext cx="11897967" cy="2230341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Exportações brasileiras para o top tier mercado consumidor internaciona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rcRect l="14778" t="14956" r="14509" b="18609"/>
          <a:stretch>
            <a:fillRect/>
          </a:stretch>
        </p:blipFill>
        <p:spPr>
          <a:xfrm>
            <a:off x="1852654" y="1025718"/>
            <a:ext cx="8499944" cy="4556098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reaChart ,areaChart ,Top 5 Países consumidores de vinho por Ano ,Top 5 Países importadores de vinho por Ano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0"/>
            <a:ext cx="66484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Panorama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Top 10 Países Exportadores de Vinho Brasileiro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Entregáveis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Exportação de Vinho Brasileiro (em US$) nos últimos 15 ano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Mapa do mercado 15 anos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Exportação de Vinho Brasileiro (em US$) nos últimos 15 ano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rcRect l="1682" r="11004" b="5276"/>
          <a:stretch>
            <a:fillRect/>
          </a:stretch>
        </p:blipFill>
        <p:spPr>
          <a:xfrm>
            <a:off x="848139" y="180892"/>
            <a:ext cx="10495721" cy="6496216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Mapa do mercado 15 anos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anorama do Vinho Brasileiro no top tier mercado consumidor, em L por país ,Top 20 maiores produtores de vinho ,Exportações brasileiras para o top tier mercado consumidor internacional ,Balança Comercial de Vinho Fino no Brasil ,Capacidade de Processamento de uvas em vinho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550" y="0"/>
            <a:ext cx="41338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rea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rcRect l="2276" r="3264" b="7826"/>
          <a:stretch>
            <a:fillRect/>
          </a:stretch>
        </p:blipFill>
        <p:spPr>
          <a:xfrm>
            <a:off x="418768" y="268356"/>
            <a:ext cx="11354463" cy="6321287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rea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rcRect l="3137" r="5778" b="7594"/>
          <a:stretch>
            <a:fillRect/>
          </a:stretch>
        </p:blipFill>
        <p:spPr>
          <a:xfrm>
            <a:off x="621527" y="341906"/>
            <a:ext cx="10948946" cy="633719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5 Países consumidores de vinho por Ano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rcRect l="1483" t="6666" r="1611" b="15942"/>
          <a:stretch>
            <a:fillRect/>
          </a:stretch>
        </p:blipFill>
        <p:spPr>
          <a:xfrm>
            <a:off x="271669" y="775252"/>
            <a:ext cx="11648661" cy="5307496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302</Words>
  <Application>Microsoft Office PowerPoint</Application>
  <PresentationFormat>Widescreen</PresentationFormat>
  <Paragraphs>78</Paragraphs>
  <Slides>17</Slides>
  <Notes>16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visuais individuais pbi</vt:lpstr>
      <vt:lpstr>Panorama</vt:lpstr>
      <vt:lpstr>Entregáveis</vt:lpstr>
      <vt:lpstr>Mapa do mercado 15 anos</vt:lpstr>
      <vt:lpstr>Mapa do mercado 15 anos</vt:lpstr>
      <vt:lpstr>Futuro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Natane Cezario Barbosa</cp:lastModifiedBy>
  <cp:revision>5</cp:revision>
  <dcterms:created xsi:type="dcterms:W3CDTF">2016-09-04T11:54:55Z</dcterms:created>
  <dcterms:modified xsi:type="dcterms:W3CDTF">2025-06-03T00:00:17Z</dcterms:modified>
</cp:coreProperties>
</file>