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2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6D8F-8644-B06D-409F-1107A6FA9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D550B-9447-B39B-2C01-FFC3C49E4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E3782-1AAD-93D8-55E5-C5116FAC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B66AB-55E9-9832-3CEF-2B1BC84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0E6D-A8E5-CCDC-7BA6-0C435AFE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053F-37ED-7691-D2E4-795A1DC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63D70-5449-E29A-3EAD-246A8084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DB7E-414A-7286-DCAD-CA9E92E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BEAC4-DF52-0D53-F0AE-FD101BF4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B8A4E-8AA8-EE08-344A-EE14924F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BA5F1-8A57-4BFF-1441-9D583E99A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2C59D-831F-82E4-B138-7DF95BEA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CF637-A45A-7338-C593-B872BF5E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20F85-5225-1B55-B990-09EB994F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AE663-829A-8CF7-0F5B-0BD17CA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C8D9-C754-09C7-5EE8-5E8458D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82D1-F978-D99D-D2AD-BFE8B845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1ABBE-DBB5-4F1B-C5EE-C45E74B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BCFB-B406-CEAE-DB48-DA54C668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CB80B-6F58-8588-BE85-8E091BC6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8E13E-223D-2CEF-B004-7BED35E1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60BED-FEF5-7A3E-0FCD-5344D556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7E93B-24F5-65F8-8B4C-760C3A14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E23E0-2EFD-674A-8C1D-0F0E9A5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6A81E-8818-E193-DF0E-1B52501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FA6B6-2433-DAA4-73F0-7F7CAD37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98D67-278C-2D67-0ACD-653EA580F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CADDF-2A39-EB52-C344-D898B7FC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3BF06-D998-63F5-5883-5639D5FF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773D4-7022-5F52-8625-DA0046CE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A8E61-9693-BA91-9A82-EFDD03C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E593-9F56-0ED3-73D9-B099EA6E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3DE84-DF1F-9542-E24A-82BA4808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AA03F-D98B-53DF-6D02-2182BFBA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B79AF6-7DB8-52AC-5054-FD9D3E279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A826C-2E3D-D878-25C1-F79961AA1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8C956-801B-DD6B-45E5-B1A288FD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A9FD7-49FE-8A6F-527C-6C8DCC8B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AC92F-CEBA-CB22-650A-E5ED1AF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8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4A152-A69E-F9BF-5BAF-7A0CE4BC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37D2B-F62F-D9CF-133B-3304FD8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FC661-93F7-21BE-9D66-95E3700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2935D-B710-72EC-335C-DD59B3D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160D97-E2CD-A954-C87B-40851116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D0326-411A-156A-6E8F-D959C39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1706F-ADF4-E21A-DC92-44ACF08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0A5E3-57FE-B3AA-1E8F-B15A843D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FB491-B692-CD8A-6D3C-361AF600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D0757-EDF6-830B-0217-64FC0DD8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4BFA7-EC00-7D5C-93C7-16F4778D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68C57-D9E0-27E2-D60A-A7E7A4EF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A9E92-97A9-90FE-44C7-12CFABA0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5406-D0EF-4DA8-3EC4-C9A4339F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4CC92-3B10-6F15-4E33-1D05781C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AD570-62B4-A232-E68D-C754930E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D7D45-CBC3-6704-E6B3-15E00E8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5EB8E-2E42-1B28-2662-9331EB51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1964-77FE-AFF2-1359-EA3D5F8F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303D7F-D233-0218-0C05-D45E535A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96F6-823E-3810-38D1-14B2B603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8BD11-A034-6071-3738-C3A2B5D6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A209-6968-4025-AB12-C2A82AA23CD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71C1-3CA0-E9F7-3652-BBE36194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F5528-243D-168A-F5E0-C992674B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2511-12B4-45D3-A5FF-EA8D42C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EEEECC-7471-96AC-D059-AA0BFE4D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" y="76359"/>
            <a:ext cx="11999424" cy="67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A631EB-9B99-CB3E-51AC-EA1145EC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969"/>
            <a:ext cx="12192000" cy="5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10E617-35E1-6082-5B2C-BA73447F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39" y="107132"/>
            <a:ext cx="9696521" cy="66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7AEBE-A686-2497-0286-231CD057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0" y="451044"/>
            <a:ext cx="11749759" cy="59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 铱明</dc:creator>
  <cp:lastModifiedBy>窦 铱明</cp:lastModifiedBy>
  <cp:revision>4</cp:revision>
  <dcterms:created xsi:type="dcterms:W3CDTF">2022-11-24T11:46:59Z</dcterms:created>
  <dcterms:modified xsi:type="dcterms:W3CDTF">2022-11-24T11:51:45Z</dcterms:modified>
</cp:coreProperties>
</file>