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page">
            <a:extLst>
              <a:ext uri="{FF2B5EF4-FFF2-40B4-BE49-F238E27FC236}">
                <a16:creationId xmlns:a16="http://schemas.microsoft.com/office/drawing/2014/main" id="{9C62C5D0-4438-4B1B-B6FD-240D65F50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tomer analysis">
            <a:extLst>
              <a:ext uri="{FF2B5EF4-FFF2-40B4-BE49-F238E27FC236}">
                <a16:creationId xmlns:a16="http://schemas.microsoft.com/office/drawing/2014/main" id="{973684BA-F872-4A21-9359-319BFFF9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analysis">
            <a:extLst>
              <a:ext uri="{FF2B5EF4-FFF2-40B4-BE49-F238E27FC236}">
                <a16:creationId xmlns:a16="http://schemas.microsoft.com/office/drawing/2014/main" id="{00978C30-72EA-493E-B690-2206B6324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Ponce</dc:creator>
  <cp:lastModifiedBy>Carolina Ponce</cp:lastModifiedBy>
  <cp:revision>1</cp:revision>
  <dcterms:created xsi:type="dcterms:W3CDTF">2023-12-05T22:11:49Z</dcterms:created>
  <dcterms:modified xsi:type="dcterms:W3CDTF">2023-12-05T22:13:11Z</dcterms:modified>
</cp:coreProperties>
</file>