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0" r:id="rId2"/>
    <p:sldId id="295" r:id="rId3"/>
    <p:sldId id="297" r:id="rId4"/>
    <p:sldId id="281" r:id="rId5"/>
    <p:sldId id="296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3D"/>
    <a:srgbClr val="2A4779"/>
    <a:srgbClr val="4472C4"/>
    <a:srgbClr val="A5A5A5"/>
    <a:srgbClr val="F6C048"/>
    <a:srgbClr val="3C668B"/>
    <a:srgbClr val="5B9BD5"/>
    <a:srgbClr val="63C0F5"/>
    <a:srgbClr val="3C8EC2"/>
    <a:srgbClr val="37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345"/>
  </p:normalViewPr>
  <p:slideViewPr>
    <p:cSldViewPr snapToGrid="0" snapToObjects="1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7123-ADED-2D4E-951E-A1923214C6F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1480-3FFE-3949-B20B-F1590CA49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9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3F45-1FC2-B273-DE82-FB54FD72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C246-27B4-9A97-8179-AAD1157E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4AD-7851-CC17-4949-0D23653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96B9-4B92-91CC-E884-6BC92C0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A304-0830-DA2F-22F1-51E966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C9C7-D80E-FEB9-A7D6-2FDC60B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75E1-2F13-21D1-0A6E-9E5441DF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1E76-A9C0-3F0C-0893-4C69003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99AF-4364-FEDC-E971-1FC785D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E67-FA14-11B7-EBF0-DEB007B7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0C826-3406-7010-5C6A-CB269488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0114-B930-7B24-7D08-733A0A4F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5A1A-0658-AF5D-F8CC-01EAE47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C452-54CF-CD91-1056-04E566F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46BE-607F-6430-BF55-A4B0ABED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2BA-EB30-B3D8-4239-D74FF33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1BEA-0091-8D33-761D-657ECFCF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2FF-6558-EE34-DBDB-CBB9A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10C0-E627-D04F-8F93-1A3CF6A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D07A-0D60-B49C-126E-5FD54A3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7A1-EBB2-D34A-A05E-DB8B9340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924-E8E5-7CEC-3832-7CD2AD62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09EC-6FBE-8282-6AFA-E0F3C5C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3874-AE71-A779-6886-FDD86654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CC74-3681-28C2-40F1-2F1797D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E55-4A27-1B3E-6366-4CE22FE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990F-C221-CEE7-1E69-6465CA28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17F6-2466-82F7-573A-E463A283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6117-4F22-5B1C-61F8-57A66885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96A8-EE50-F66A-CB13-F2EF589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7593-15FB-A57E-B347-68B6552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01A0-885F-FE37-BC5B-909AFC8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647-1BCA-D95B-56D7-6F66990C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F516-3615-85E8-1347-33D7BC39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699E-8EAC-0B3D-FBD7-145562F7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4443C-F864-658A-47E2-0B550CB8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572F2-4A7D-4181-A2D4-FBE2706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AEA7-7C8C-7A97-C679-5211D42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20A9-B879-83E5-ED17-EC9EEE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13FB-F6ED-8CE9-17B8-6787F76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5D03-0C2D-BA12-DD81-170BB2AC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64363-9C7E-009B-1F51-E6530E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1EC-EBA8-F9BC-A971-5409ADB7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23E47-FC72-9740-A552-DF0C049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6A59-1081-FA03-F6AC-E61BBA0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EC38-6109-F6AC-0BCF-201601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D4DB-242F-6AF3-EF1B-50222FA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6C8D-6306-639D-E125-A78ACA9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2B89-E802-3E9F-B29C-51F40B72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0DF5-8BD3-ADE2-ED19-05A10251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5D22-46AB-32FF-EB97-DCF63C0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083A6-2BCC-18AC-F06E-A71E74B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73F2-DC0A-9F8F-E254-8EC408F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4F37-07FD-F838-E806-EF9E468C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F949-BE52-7237-BC3C-A86C4C2C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8F70E-01F7-9001-A8E8-E5737B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49DE-2E0F-A509-CCA4-98BBEA6E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EE17-0D3A-B16A-2836-003BF40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31123-5441-0AB9-FFC5-AF44926B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74A8-14DB-1E28-0BE1-AFCA0C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0BA3-BC1B-3DBB-A4E3-9E732D28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8F95-E16A-EC4D-A4EE-BB6B3E061864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C9AD-C38C-C524-9CE8-3D165A7D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27A-3456-5A0D-B5FA-80E9AFF7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2" bldLvl="2"/>
      <p:bldP spid="3" grpId="3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653F3E4-E1D5-CB54-F8D0-869940553AAC}"/>
              </a:ext>
            </a:extLst>
          </p:cNvPr>
          <p:cNvGrpSpPr/>
          <p:nvPr/>
        </p:nvGrpSpPr>
        <p:grpSpPr>
          <a:xfrm>
            <a:off x="65439" y="6458"/>
            <a:ext cx="12237721" cy="6858000"/>
            <a:chOff x="-8603156" y="20461"/>
            <a:chExt cx="12237721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942-E0A6-D057-138B-98423E6A442A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925CD0-D4BF-4525-B292-4BCD233626D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6FDAF-7FB6-B56B-B2E3-E17BE7E1158D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532B228-4080-D99A-CA20-FF5DEDB59275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120" name="Google Shape;4907;p54">
                <a:extLst>
                  <a:ext uri="{FF2B5EF4-FFF2-40B4-BE49-F238E27FC236}">
                    <a16:creationId xmlns:a16="http://schemas.microsoft.com/office/drawing/2014/main" id="{BE1E58E6-5E2C-0918-6604-E1D7C3E8F8C1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2" name="Google Shape;4908;p54">
                  <a:extLst>
                    <a:ext uri="{FF2B5EF4-FFF2-40B4-BE49-F238E27FC236}">
                      <a16:creationId xmlns:a16="http://schemas.microsoft.com/office/drawing/2014/main" id="{0FAB2FF0-26FA-7564-0E87-4F2C4111D009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4909;p54">
                  <a:extLst>
                    <a:ext uri="{FF2B5EF4-FFF2-40B4-BE49-F238E27FC236}">
                      <a16:creationId xmlns:a16="http://schemas.microsoft.com/office/drawing/2014/main" id="{2AA77C0F-F4FC-E208-04FD-8A4408EFB081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910;p54">
                  <a:extLst>
                    <a:ext uri="{FF2B5EF4-FFF2-40B4-BE49-F238E27FC236}">
                      <a16:creationId xmlns:a16="http://schemas.microsoft.com/office/drawing/2014/main" id="{E84189F2-2CFE-9096-5D2E-62C909527EE9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" name="Google Shape;271;p18">
                <a:extLst>
                  <a:ext uri="{FF2B5EF4-FFF2-40B4-BE49-F238E27FC236}">
                    <a16:creationId xmlns:a16="http://schemas.microsoft.com/office/drawing/2014/main" id="{98164418-6523-7524-7CC9-851B3C39F09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6759195" y="2347960"/>
                <a:ext cx="2377978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VISÃO DO PRODUTO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90DBFE-D084-192D-A325-B32F8BEC0061}"/>
              </a:ext>
            </a:extLst>
          </p:cNvPr>
          <p:cNvGrpSpPr/>
          <p:nvPr/>
        </p:nvGrpSpPr>
        <p:grpSpPr>
          <a:xfrm>
            <a:off x="-11495344" y="-6458"/>
            <a:ext cx="12237719" cy="6858000"/>
            <a:chOff x="-10722568" y="-12171"/>
            <a:chExt cx="12237719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ED5E4-1C4C-A6B8-6CE4-0B218260256E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BB5F2A5-2B8A-40B8-9721-666C4362512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EB94A8-292C-6C11-810C-8C81CD0D011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7B6B43-4605-6A10-2963-74E05F11B660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126" name="Google Shape;4907;p54">
                <a:extLst>
                  <a:ext uri="{FF2B5EF4-FFF2-40B4-BE49-F238E27FC236}">
                    <a16:creationId xmlns:a16="http://schemas.microsoft.com/office/drawing/2014/main" id="{D988A06F-ED89-B4D9-018F-78C1567D6076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8" name="Google Shape;4908;p54">
                  <a:extLst>
                    <a:ext uri="{FF2B5EF4-FFF2-40B4-BE49-F238E27FC236}">
                      <a16:creationId xmlns:a16="http://schemas.microsoft.com/office/drawing/2014/main" id="{FC05CE54-42B9-AB30-C82B-177974B3FA67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09;p54">
                  <a:extLst>
                    <a:ext uri="{FF2B5EF4-FFF2-40B4-BE49-F238E27FC236}">
                      <a16:creationId xmlns:a16="http://schemas.microsoft.com/office/drawing/2014/main" id="{0A354831-6D9C-231B-BB7E-1260404E0413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10;p54">
                  <a:extLst>
                    <a:ext uri="{FF2B5EF4-FFF2-40B4-BE49-F238E27FC236}">
                      <a16:creationId xmlns:a16="http://schemas.microsoft.com/office/drawing/2014/main" id="{2E58321F-7BE3-7C18-6ED3-DF272BCB3965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271;p18">
                <a:extLst>
                  <a:ext uri="{FF2B5EF4-FFF2-40B4-BE49-F238E27FC236}">
                    <a16:creationId xmlns:a16="http://schemas.microsoft.com/office/drawing/2014/main" id="{01D869A0-50E7-BFAD-CF0F-D741451BC83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F3A4DA-0BE7-6C78-DC62-391336A400AF}"/>
              </a:ext>
            </a:extLst>
          </p:cNvPr>
          <p:cNvSpPr/>
          <p:nvPr/>
        </p:nvSpPr>
        <p:spPr>
          <a:xfrm>
            <a:off x="3595757" y="3698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entendimento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como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será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no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grpSp>
        <p:nvGrpSpPr>
          <p:cNvPr id="399" name="Google Shape;5205;p54">
            <a:extLst>
              <a:ext uri="{FF2B5EF4-FFF2-40B4-BE49-F238E27FC236}">
                <a16:creationId xmlns:a16="http://schemas.microsoft.com/office/drawing/2014/main" id="{7A3B501D-4E8A-611E-7610-2B0C9D083FB7}"/>
              </a:ext>
            </a:extLst>
          </p:cNvPr>
          <p:cNvGrpSpPr/>
          <p:nvPr/>
        </p:nvGrpSpPr>
        <p:grpSpPr>
          <a:xfrm>
            <a:off x="4425261" y="798864"/>
            <a:ext cx="2510896" cy="2291634"/>
            <a:chOff x="5976993" y="238644"/>
            <a:chExt cx="671226" cy="612558"/>
          </a:xfrm>
        </p:grpSpPr>
        <p:grpSp>
          <p:nvGrpSpPr>
            <p:cNvPr id="400" name="Google Shape;5206;p54">
              <a:extLst>
                <a:ext uri="{FF2B5EF4-FFF2-40B4-BE49-F238E27FC236}">
                  <a16:creationId xmlns:a16="http://schemas.microsoft.com/office/drawing/2014/main" id="{1C2699E4-B365-540D-8663-D8B825936490}"/>
                </a:ext>
              </a:extLst>
            </p:cNvPr>
            <p:cNvGrpSpPr/>
            <p:nvPr/>
          </p:nvGrpSpPr>
          <p:grpSpPr>
            <a:xfrm>
              <a:off x="6207869" y="264821"/>
              <a:ext cx="255900" cy="309550"/>
              <a:chOff x="4721075" y="260350"/>
              <a:chExt cx="255900" cy="309550"/>
            </a:xfrm>
          </p:grpSpPr>
          <p:sp>
            <p:nvSpPr>
              <p:cNvPr id="421" name="Google Shape;5207;p54">
                <a:extLst>
                  <a:ext uri="{FF2B5EF4-FFF2-40B4-BE49-F238E27FC236}">
                    <a16:creationId xmlns:a16="http://schemas.microsoft.com/office/drawing/2014/main" id="{180F73E5-07D2-2735-437E-C541B4A4F260}"/>
                  </a:ext>
                </a:extLst>
              </p:cNvPr>
              <p:cNvSpPr/>
              <p:nvPr/>
            </p:nvSpPr>
            <p:spPr>
              <a:xfrm>
                <a:off x="4721075" y="272900"/>
                <a:ext cx="74325" cy="2944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779" extrusionOk="0">
                    <a:moveTo>
                      <a:pt x="30" y="1"/>
                    </a:moveTo>
                    <a:lnTo>
                      <a:pt x="1" y="7488"/>
                    </a:lnTo>
                    <a:lnTo>
                      <a:pt x="2943" y="11779"/>
                    </a:lnTo>
                    <a:lnTo>
                      <a:pt x="2972" y="429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208;p54">
                <a:extLst>
                  <a:ext uri="{FF2B5EF4-FFF2-40B4-BE49-F238E27FC236}">
                    <a16:creationId xmlns:a16="http://schemas.microsoft.com/office/drawing/2014/main" id="{316C34B8-548B-6403-2FE3-109928374194}"/>
                  </a:ext>
                </a:extLst>
              </p:cNvPr>
              <p:cNvSpPr/>
              <p:nvPr/>
            </p:nvSpPr>
            <p:spPr>
              <a:xfrm>
                <a:off x="4794825" y="375875"/>
                <a:ext cx="103175" cy="19402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7761" extrusionOk="0">
                    <a:moveTo>
                      <a:pt x="1804" y="0"/>
                    </a:moveTo>
                    <a:cubicBezTo>
                      <a:pt x="1717" y="0"/>
                      <a:pt x="1623" y="0"/>
                      <a:pt x="1537" y="8"/>
                    </a:cubicBezTo>
                    <a:lnTo>
                      <a:pt x="1522" y="8"/>
                    </a:lnTo>
                    <a:cubicBezTo>
                      <a:pt x="1429" y="8"/>
                      <a:pt x="1342" y="15"/>
                      <a:pt x="1248" y="22"/>
                    </a:cubicBezTo>
                    <a:lnTo>
                      <a:pt x="1155" y="29"/>
                    </a:lnTo>
                    <a:lnTo>
                      <a:pt x="960" y="44"/>
                    </a:lnTo>
                    <a:lnTo>
                      <a:pt x="909" y="51"/>
                    </a:lnTo>
                    <a:lnTo>
                      <a:pt x="866" y="58"/>
                    </a:lnTo>
                    <a:cubicBezTo>
                      <a:pt x="765" y="65"/>
                      <a:pt x="664" y="80"/>
                      <a:pt x="570" y="87"/>
                    </a:cubicBezTo>
                    <a:lnTo>
                      <a:pt x="534" y="94"/>
                    </a:lnTo>
                    <a:cubicBezTo>
                      <a:pt x="426" y="108"/>
                      <a:pt x="318" y="130"/>
                      <a:pt x="210" y="145"/>
                    </a:cubicBezTo>
                    <a:lnTo>
                      <a:pt x="181" y="152"/>
                    </a:lnTo>
                    <a:lnTo>
                      <a:pt x="29" y="181"/>
                    </a:lnTo>
                    <a:lnTo>
                      <a:pt x="1" y="7667"/>
                    </a:lnTo>
                    <a:lnTo>
                      <a:pt x="181" y="7638"/>
                    </a:lnTo>
                    <a:cubicBezTo>
                      <a:pt x="289" y="7617"/>
                      <a:pt x="397" y="7602"/>
                      <a:pt x="505" y="7588"/>
                    </a:cubicBezTo>
                    <a:lnTo>
                      <a:pt x="542" y="7581"/>
                    </a:lnTo>
                    <a:cubicBezTo>
                      <a:pt x="635" y="7566"/>
                      <a:pt x="736" y="7552"/>
                      <a:pt x="837" y="7545"/>
                    </a:cubicBezTo>
                    <a:lnTo>
                      <a:pt x="924" y="7537"/>
                    </a:lnTo>
                    <a:cubicBezTo>
                      <a:pt x="989" y="7530"/>
                      <a:pt x="1054" y="7523"/>
                      <a:pt x="1119" y="7516"/>
                    </a:cubicBezTo>
                    <a:lnTo>
                      <a:pt x="1212" y="7508"/>
                    </a:lnTo>
                    <a:cubicBezTo>
                      <a:pt x="1306" y="7508"/>
                      <a:pt x="1393" y="7501"/>
                      <a:pt x="1486" y="7494"/>
                    </a:cubicBezTo>
                    <a:lnTo>
                      <a:pt x="2164" y="7494"/>
                    </a:lnTo>
                    <a:lnTo>
                      <a:pt x="2316" y="7501"/>
                    </a:lnTo>
                    <a:lnTo>
                      <a:pt x="2438" y="7508"/>
                    </a:lnTo>
                    <a:lnTo>
                      <a:pt x="2590" y="7516"/>
                    </a:lnTo>
                    <a:lnTo>
                      <a:pt x="2712" y="7530"/>
                    </a:lnTo>
                    <a:lnTo>
                      <a:pt x="2857" y="7545"/>
                    </a:lnTo>
                    <a:lnTo>
                      <a:pt x="2979" y="7552"/>
                    </a:lnTo>
                    <a:lnTo>
                      <a:pt x="3124" y="7573"/>
                    </a:lnTo>
                    <a:lnTo>
                      <a:pt x="3246" y="7588"/>
                    </a:lnTo>
                    <a:lnTo>
                      <a:pt x="3398" y="7617"/>
                    </a:lnTo>
                    <a:lnTo>
                      <a:pt x="3520" y="7638"/>
                    </a:lnTo>
                    <a:lnTo>
                      <a:pt x="3672" y="7667"/>
                    </a:lnTo>
                    <a:lnTo>
                      <a:pt x="3780" y="7689"/>
                    </a:lnTo>
                    <a:cubicBezTo>
                      <a:pt x="3888" y="7710"/>
                      <a:pt x="3996" y="7732"/>
                      <a:pt x="4097" y="7761"/>
                    </a:cubicBezTo>
                    <a:lnTo>
                      <a:pt x="4126" y="267"/>
                    </a:lnTo>
                    <a:cubicBezTo>
                      <a:pt x="4025" y="238"/>
                      <a:pt x="3917" y="217"/>
                      <a:pt x="3816" y="195"/>
                    </a:cubicBezTo>
                    <a:lnTo>
                      <a:pt x="3773" y="188"/>
                    </a:lnTo>
                    <a:cubicBezTo>
                      <a:pt x="3751" y="181"/>
                      <a:pt x="3729" y="173"/>
                      <a:pt x="3701" y="173"/>
                    </a:cubicBezTo>
                    <a:lnTo>
                      <a:pt x="3549" y="145"/>
                    </a:lnTo>
                    <a:lnTo>
                      <a:pt x="3434" y="123"/>
                    </a:lnTo>
                    <a:lnTo>
                      <a:pt x="3275" y="101"/>
                    </a:lnTo>
                    <a:lnTo>
                      <a:pt x="3210" y="87"/>
                    </a:lnTo>
                    <a:lnTo>
                      <a:pt x="3160" y="80"/>
                    </a:lnTo>
                    <a:lnTo>
                      <a:pt x="3015" y="65"/>
                    </a:lnTo>
                    <a:lnTo>
                      <a:pt x="2886" y="51"/>
                    </a:lnTo>
                    <a:lnTo>
                      <a:pt x="2741" y="36"/>
                    </a:lnTo>
                    <a:lnTo>
                      <a:pt x="2662" y="29"/>
                    </a:lnTo>
                    <a:lnTo>
                      <a:pt x="2619" y="29"/>
                    </a:lnTo>
                    <a:lnTo>
                      <a:pt x="2467" y="15"/>
                    </a:lnTo>
                    <a:lnTo>
                      <a:pt x="2352" y="8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209;p54">
                <a:extLst>
                  <a:ext uri="{FF2B5EF4-FFF2-40B4-BE49-F238E27FC236}">
                    <a16:creationId xmlns:a16="http://schemas.microsoft.com/office/drawing/2014/main" id="{ECC5BA78-6C59-D6EB-FFBB-D6AC98306CF5}"/>
                  </a:ext>
                </a:extLst>
              </p:cNvPr>
              <p:cNvSpPr/>
              <p:nvPr/>
            </p:nvSpPr>
            <p:spPr>
              <a:xfrm>
                <a:off x="4897425" y="276875"/>
                <a:ext cx="79550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1714" extrusionOk="0">
                    <a:moveTo>
                      <a:pt x="3181" y="1"/>
                    </a:moveTo>
                    <a:lnTo>
                      <a:pt x="29" y="4227"/>
                    </a:lnTo>
                    <a:lnTo>
                      <a:pt x="0" y="11714"/>
                    </a:lnTo>
                    <a:lnTo>
                      <a:pt x="3152" y="7487"/>
                    </a:lnTo>
                    <a:lnTo>
                      <a:pt x="318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210;p54">
                <a:extLst>
                  <a:ext uri="{FF2B5EF4-FFF2-40B4-BE49-F238E27FC236}">
                    <a16:creationId xmlns:a16="http://schemas.microsoft.com/office/drawing/2014/main" id="{1F651F7B-B102-1792-9FA5-CC51DD06048D}"/>
                  </a:ext>
                </a:extLst>
              </p:cNvPr>
              <p:cNvSpPr/>
              <p:nvPr/>
            </p:nvSpPr>
            <p:spPr>
              <a:xfrm>
                <a:off x="4721800" y="260350"/>
                <a:ext cx="255175" cy="122225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4889" extrusionOk="0">
                    <a:moveTo>
                      <a:pt x="4749" y="1"/>
                    </a:moveTo>
                    <a:cubicBezTo>
                      <a:pt x="3158" y="1"/>
                      <a:pt x="1567" y="168"/>
                      <a:pt x="1" y="503"/>
                    </a:cubicBezTo>
                    <a:lnTo>
                      <a:pt x="2943" y="4794"/>
                    </a:lnTo>
                    <a:cubicBezTo>
                      <a:pt x="3555" y="4675"/>
                      <a:pt x="4174" y="4614"/>
                      <a:pt x="4792" y="4614"/>
                    </a:cubicBezTo>
                    <a:cubicBezTo>
                      <a:pt x="5552" y="4614"/>
                      <a:pt x="6311" y="4705"/>
                      <a:pt x="7054" y="4888"/>
                    </a:cubicBezTo>
                    <a:lnTo>
                      <a:pt x="10206" y="662"/>
                    </a:lnTo>
                    <a:cubicBezTo>
                      <a:pt x="8412" y="222"/>
                      <a:pt x="6580" y="1"/>
                      <a:pt x="4749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5211;p54">
              <a:extLst>
                <a:ext uri="{FF2B5EF4-FFF2-40B4-BE49-F238E27FC236}">
                  <a16:creationId xmlns:a16="http://schemas.microsoft.com/office/drawing/2014/main" id="{CCCF3DA7-60C0-EFC0-1BB8-EA2F9E7FE554}"/>
                </a:ext>
              </a:extLst>
            </p:cNvPr>
            <p:cNvGrpSpPr/>
            <p:nvPr/>
          </p:nvGrpSpPr>
          <p:grpSpPr>
            <a:xfrm>
              <a:off x="6014775" y="319425"/>
              <a:ext cx="267975" cy="297900"/>
              <a:chOff x="4428250" y="314750"/>
              <a:chExt cx="267975" cy="297900"/>
            </a:xfrm>
          </p:grpSpPr>
          <p:sp>
            <p:nvSpPr>
              <p:cNvPr id="418" name="Google Shape;5212;p54">
                <a:extLst>
                  <a:ext uri="{FF2B5EF4-FFF2-40B4-BE49-F238E27FC236}">
                    <a16:creationId xmlns:a16="http://schemas.microsoft.com/office/drawing/2014/main" id="{25992212-B102-5E0E-95E5-C35C8298AE1F}"/>
                  </a:ext>
                </a:extLst>
              </p:cNvPr>
              <p:cNvSpPr/>
              <p:nvPr/>
            </p:nvSpPr>
            <p:spPr>
              <a:xfrm>
                <a:off x="4428975" y="314750"/>
                <a:ext cx="267250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6103" extrusionOk="0">
                    <a:moveTo>
                      <a:pt x="7747" y="0"/>
                    </a:moveTo>
                    <a:cubicBezTo>
                      <a:pt x="4386" y="729"/>
                      <a:pt x="1530" y="2207"/>
                      <a:pt x="1" y="4263"/>
                    </a:cubicBezTo>
                    <a:lnTo>
                      <a:pt x="7314" y="6102"/>
                    </a:lnTo>
                    <a:cubicBezTo>
                      <a:pt x="7970" y="5215"/>
                      <a:pt x="9225" y="4580"/>
                      <a:pt x="10689" y="4292"/>
                    </a:cubicBez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213;p54">
                <a:extLst>
                  <a:ext uri="{FF2B5EF4-FFF2-40B4-BE49-F238E27FC236}">
                    <a16:creationId xmlns:a16="http://schemas.microsoft.com/office/drawing/2014/main" id="{5C856519-4768-9469-BB7A-9A0A3FDD0DF4}"/>
                  </a:ext>
                </a:extLst>
              </p:cNvPr>
              <p:cNvSpPr/>
              <p:nvPr/>
            </p:nvSpPr>
            <p:spPr>
              <a:xfrm>
                <a:off x="4611100" y="422025"/>
                <a:ext cx="84775" cy="19045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7618" extrusionOk="0">
                    <a:moveTo>
                      <a:pt x="3390" y="1"/>
                    </a:moveTo>
                    <a:cubicBezTo>
                      <a:pt x="3318" y="22"/>
                      <a:pt x="3231" y="37"/>
                      <a:pt x="3145" y="58"/>
                    </a:cubicBezTo>
                    <a:lnTo>
                      <a:pt x="3065" y="80"/>
                    </a:lnTo>
                    <a:lnTo>
                      <a:pt x="2900" y="123"/>
                    </a:lnTo>
                    <a:lnTo>
                      <a:pt x="2806" y="145"/>
                    </a:lnTo>
                    <a:cubicBezTo>
                      <a:pt x="2755" y="159"/>
                      <a:pt x="2705" y="174"/>
                      <a:pt x="2654" y="188"/>
                    </a:cubicBezTo>
                    <a:lnTo>
                      <a:pt x="2553" y="217"/>
                    </a:lnTo>
                    <a:lnTo>
                      <a:pt x="2481" y="239"/>
                    </a:lnTo>
                    <a:lnTo>
                      <a:pt x="2395" y="268"/>
                    </a:lnTo>
                    <a:lnTo>
                      <a:pt x="2330" y="289"/>
                    </a:lnTo>
                    <a:cubicBezTo>
                      <a:pt x="2258" y="318"/>
                      <a:pt x="2186" y="340"/>
                      <a:pt x="2113" y="369"/>
                    </a:cubicBezTo>
                    <a:lnTo>
                      <a:pt x="2085" y="383"/>
                    </a:lnTo>
                    <a:lnTo>
                      <a:pt x="1897" y="455"/>
                    </a:lnTo>
                    <a:lnTo>
                      <a:pt x="1839" y="484"/>
                    </a:lnTo>
                    <a:cubicBezTo>
                      <a:pt x="1782" y="506"/>
                      <a:pt x="1724" y="534"/>
                      <a:pt x="1673" y="556"/>
                    </a:cubicBezTo>
                    <a:lnTo>
                      <a:pt x="1623" y="578"/>
                    </a:lnTo>
                    <a:cubicBezTo>
                      <a:pt x="1558" y="607"/>
                      <a:pt x="1493" y="643"/>
                      <a:pt x="1428" y="679"/>
                    </a:cubicBezTo>
                    <a:lnTo>
                      <a:pt x="1385" y="700"/>
                    </a:lnTo>
                    <a:cubicBezTo>
                      <a:pt x="1334" y="729"/>
                      <a:pt x="1284" y="758"/>
                      <a:pt x="1234" y="787"/>
                    </a:cubicBezTo>
                    <a:lnTo>
                      <a:pt x="1183" y="816"/>
                    </a:lnTo>
                    <a:lnTo>
                      <a:pt x="1140" y="837"/>
                    </a:lnTo>
                    <a:lnTo>
                      <a:pt x="1068" y="888"/>
                    </a:lnTo>
                    <a:lnTo>
                      <a:pt x="981" y="946"/>
                    </a:lnTo>
                    <a:cubicBezTo>
                      <a:pt x="945" y="967"/>
                      <a:pt x="909" y="989"/>
                      <a:pt x="880" y="1010"/>
                    </a:cubicBezTo>
                    <a:lnTo>
                      <a:pt x="786" y="1075"/>
                    </a:lnTo>
                    <a:lnTo>
                      <a:pt x="693" y="1147"/>
                    </a:lnTo>
                    <a:lnTo>
                      <a:pt x="613" y="1212"/>
                    </a:lnTo>
                    <a:cubicBezTo>
                      <a:pt x="577" y="1234"/>
                      <a:pt x="548" y="1263"/>
                      <a:pt x="519" y="1284"/>
                    </a:cubicBezTo>
                    <a:lnTo>
                      <a:pt x="447" y="1349"/>
                    </a:lnTo>
                    <a:lnTo>
                      <a:pt x="433" y="1364"/>
                    </a:lnTo>
                    <a:cubicBezTo>
                      <a:pt x="390" y="1400"/>
                      <a:pt x="354" y="1443"/>
                      <a:pt x="310" y="1479"/>
                    </a:cubicBezTo>
                    <a:lnTo>
                      <a:pt x="289" y="1508"/>
                    </a:lnTo>
                    <a:cubicBezTo>
                      <a:pt x="245" y="1551"/>
                      <a:pt x="195" y="1595"/>
                      <a:pt x="159" y="1645"/>
                    </a:cubicBezTo>
                    <a:cubicBezTo>
                      <a:pt x="130" y="1681"/>
                      <a:pt x="101" y="1710"/>
                      <a:pt x="72" y="1746"/>
                    </a:cubicBezTo>
                    <a:lnTo>
                      <a:pt x="29" y="1804"/>
                    </a:lnTo>
                    <a:lnTo>
                      <a:pt x="0" y="7617"/>
                    </a:lnTo>
                    <a:cubicBezTo>
                      <a:pt x="43" y="7567"/>
                      <a:pt x="87" y="7509"/>
                      <a:pt x="130" y="7458"/>
                    </a:cubicBezTo>
                    <a:lnTo>
                      <a:pt x="130" y="7451"/>
                    </a:lnTo>
                    <a:cubicBezTo>
                      <a:pt x="173" y="7401"/>
                      <a:pt x="209" y="7357"/>
                      <a:pt x="253" y="7314"/>
                    </a:cubicBezTo>
                    <a:lnTo>
                      <a:pt x="281" y="7285"/>
                    </a:lnTo>
                    <a:cubicBezTo>
                      <a:pt x="325" y="7242"/>
                      <a:pt x="368" y="7199"/>
                      <a:pt x="411" y="7155"/>
                    </a:cubicBezTo>
                    <a:cubicBezTo>
                      <a:pt x="440" y="7134"/>
                      <a:pt x="462" y="7112"/>
                      <a:pt x="491" y="7091"/>
                    </a:cubicBezTo>
                    <a:cubicBezTo>
                      <a:pt x="512" y="7069"/>
                      <a:pt x="548" y="7040"/>
                      <a:pt x="577" y="7018"/>
                    </a:cubicBezTo>
                    <a:lnTo>
                      <a:pt x="657" y="6953"/>
                    </a:lnTo>
                    <a:cubicBezTo>
                      <a:pt x="693" y="6925"/>
                      <a:pt x="721" y="6903"/>
                      <a:pt x="757" y="6881"/>
                    </a:cubicBezTo>
                    <a:cubicBezTo>
                      <a:pt x="786" y="6852"/>
                      <a:pt x="815" y="6838"/>
                      <a:pt x="844" y="6816"/>
                    </a:cubicBezTo>
                    <a:cubicBezTo>
                      <a:pt x="873" y="6802"/>
                      <a:pt x="909" y="6773"/>
                      <a:pt x="945" y="6752"/>
                    </a:cubicBezTo>
                    <a:lnTo>
                      <a:pt x="1032" y="6694"/>
                    </a:lnTo>
                    <a:lnTo>
                      <a:pt x="1147" y="6622"/>
                    </a:lnTo>
                    <a:lnTo>
                      <a:pt x="1197" y="6593"/>
                    </a:lnTo>
                    <a:cubicBezTo>
                      <a:pt x="1248" y="6564"/>
                      <a:pt x="1298" y="6535"/>
                      <a:pt x="1349" y="6506"/>
                    </a:cubicBezTo>
                    <a:lnTo>
                      <a:pt x="1392" y="6485"/>
                    </a:lnTo>
                    <a:cubicBezTo>
                      <a:pt x="1457" y="6449"/>
                      <a:pt x="1522" y="6413"/>
                      <a:pt x="1594" y="6384"/>
                    </a:cubicBezTo>
                    <a:lnTo>
                      <a:pt x="1637" y="6362"/>
                    </a:lnTo>
                    <a:cubicBezTo>
                      <a:pt x="1688" y="6340"/>
                      <a:pt x="1746" y="6312"/>
                      <a:pt x="1803" y="6290"/>
                    </a:cubicBezTo>
                    <a:lnTo>
                      <a:pt x="1861" y="6261"/>
                    </a:lnTo>
                    <a:cubicBezTo>
                      <a:pt x="1926" y="6239"/>
                      <a:pt x="1984" y="6211"/>
                      <a:pt x="2049" y="6189"/>
                    </a:cubicBezTo>
                    <a:lnTo>
                      <a:pt x="2077" y="6175"/>
                    </a:lnTo>
                    <a:cubicBezTo>
                      <a:pt x="2149" y="6146"/>
                      <a:pt x="2222" y="6124"/>
                      <a:pt x="2294" y="6095"/>
                    </a:cubicBezTo>
                    <a:lnTo>
                      <a:pt x="2359" y="6074"/>
                    </a:lnTo>
                    <a:lnTo>
                      <a:pt x="2517" y="6023"/>
                    </a:lnTo>
                    <a:lnTo>
                      <a:pt x="2618" y="5994"/>
                    </a:lnTo>
                    <a:lnTo>
                      <a:pt x="2770" y="5951"/>
                    </a:lnTo>
                    <a:lnTo>
                      <a:pt x="2856" y="5929"/>
                    </a:lnTo>
                    <a:cubicBezTo>
                      <a:pt x="2914" y="5915"/>
                      <a:pt x="2972" y="5900"/>
                      <a:pt x="3029" y="5886"/>
                    </a:cubicBezTo>
                    <a:lnTo>
                      <a:pt x="3109" y="5864"/>
                    </a:lnTo>
                    <a:cubicBezTo>
                      <a:pt x="3195" y="5843"/>
                      <a:pt x="3282" y="5828"/>
                      <a:pt x="3368" y="5807"/>
                    </a:cubicBezTo>
                    <a:lnTo>
                      <a:pt x="3390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214;p54">
                <a:extLst>
                  <a:ext uri="{FF2B5EF4-FFF2-40B4-BE49-F238E27FC236}">
                    <a16:creationId xmlns:a16="http://schemas.microsoft.com/office/drawing/2014/main" id="{62BFAC79-8514-6691-E7C6-A936C44CF61C}"/>
                  </a:ext>
                </a:extLst>
              </p:cNvPr>
              <p:cNvSpPr/>
              <p:nvPr/>
            </p:nvSpPr>
            <p:spPr>
              <a:xfrm>
                <a:off x="4428250" y="421300"/>
                <a:ext cx="183600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7654" extrusionOk="0">
                    <a:moveTo>
                      <a:pt x="30" y="1"/>
                    </a:moveTo>
                    <a:lnTo>
                      <a:pt x="1" y="5814"/>
                    </a:lnTo>
                    <a:lnTo>
                      <a:pt x="7314" y="7653"/>
                    </a:lnTo>
                    <a:lnTo>
                      <a:pt x="7343" y="184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5215;p54">
              <a:extLst>
                <a:ext uri="{FF2B5EF4-FFF2-40B4-BE49-F238E27FC236}">
                  <a16:creationId xmlns:a16="http://schemas.microsoft.com/office/drawing/2014/main" id="{9AE05913-3A35-CE91-82D0-02852A4EDDE8}"/>
                </a:ext>
              </a:extLst>
            </p:cNvPr>
            <p:cNvGrpSpPr/>
            <p:nvPr/>
          </p:nvGrpSpPr>
          <p:grpSpPr>
            <a:xfrm>
              <a:off x="6384394" y="238644"/>
              <a:ext cx="263825" cy="384100"/>
              <a:chOff x="4897600" y="530925"/>
              <a:chExt cx="263825" cy="384100"/>
            </a:xfrm>
          </p:grpSpPr>
          <p:sp>
            <p:nvSpPr>
              <p:cNvPr id="415" name="Google Shape;5216;p54">
                <a:extLst>
                  <a:ext uri="{FF2B5EF4-FFF2-40B4-BE49-F238E27FC236}">
                    <a16:creationId xmlns:a16="http://schemas.microsoft.com/office/drawing/2014/main" id="{8DE13040-C998-A270-28B0-7740B01CC8DE}"/>
                  </a:ext>
                </a:extLst>
              </p:cNvPr>
              <p:cNvSpPr/>
              <p:nvPr/>
            </p:nvSpPr>
            <p:spPr>
              <a:xfrm>
                <a:off x="4897600" y="636775"/>
                <a:ext cx="79000" cy="278250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11130" extrusionOk="0">
                    <a:moveTo>
                      <a:pt x="30" y="1"/>
                    </a:moveTo>
                    <a:lnTo>
                      <a:pt x="1" y="9168"/>
                    </a:lnTo>
                    <a:cubicBezTo>
                      <a:pt x="94" y="9189"/>
                      <a:pt x="174" y="9211"/>
                      <a:pt x="253" y="9240"/>
                    </a:cubicBezTo>
                    <a:cubicBezTo>
                      <a:pt x="361" y="9269"/>
                      <a:pt x="462" y="9298"/>
                      <a:pt x="570" y="9334"/>
                    </a:cubicBezTo>
                    <a:lnTo>
                      <a:pt x="650" y="9362"/>
                    </a:lnTo>
                    <a:cubicBezTo>
                      <a:pt x="744" y="9391"/>
                      <a:pt x="837" y="9427"/>
                      <a:pt x="931" y="9463"/>
                    </a:cubicBezTo>
                    <a:lnTo>
                      <a:pt x="946" y="9471"/>
                    </a:lnTo>
                    <a:lnTo>
                      <a:pt x="1075" y="9521"/>
                    </a:lnTo>
                    <a:lnTo>
                      <a:pt x="1162" y="9557"/>
                    </a:lnTo>
                    <a:cubicBezTo>
                      <a:pt x="1205" y="9579"/>
                      <a:pt x="1248" y="9600"/>
                      <a:pt x="1292" y="9615"/>
                    </a:cubicBezTo>
                    <a:lnTo>
                      <a:pt x="1371" y="9658"/>
                    </a:lnTo>
                    <a:cubicBezTo>
                      <a:pt x="1422" y="9680"/>
                      <a:pt x="1465" y="9701"/>
                      <a:pt x="1508" y="9723"/>
                    </a:cubicBezTo>
                    <a:lnTo>
                      <a:pt x="1573" y="9759"/>
                    </a:lnTo>
                    <a:cubicBezTo>
                      <a:pt x="1638" y="9788"/>
                      <a:pt x="1703" y="9824"/>
                      <a:pt x="1761" y="9860"/>
                    </a:cubicBezTo>
                    <a:cubicBezTo>
                      <a:pt x="2388" y="10221"/>
                      <a:pt x="2850" y="10661"/>
                      <a:pt x="3138" y="11129"/>
                    </a:cubicBezTo>
                    <a:lnTo>
                      <a:pt x="3160" y="1962"/>
                    </a:lnTo>
                    <a:cubicBezTo>
                      <a:pt x="2871" y="1486"/>
                      <a:pt x="2410" y="1046"/>
                      <a:pt x="1782" y="686"/>
                    </a:cubicBezTo>
                    <a:cubicBezTo>
                      <a:pt x="1717" y="650"/>
                      <a:pt x="1660" y="614"/>
                      <a:pt x="1595" y="585"/>
                    </a:cubicBezTo>
                    <a:lnTo>
                      <a:pt x="1530" y="556"/>
                    </a:lnTo>
                    <a:cubicBezTo>
                      <a:pt x="1486" y="527"/>
                      <a:pt x="1443" y="506"/>
                      <a:pt x="1393" y="484"/>
                    </a:cubicBezTo>
                    <a:lnTo>
                      <a:pt x="1313" y="448"/>
                    </a:lnTo>
                    <a:lnTo>
                      <a:pt x="1184" y="390"/>
                    </a:lnTo>
                    <a:lnTo>
                      <a:pt x="1097" y="354"/>
                    </a:lnTo>
                    <a:lnTo>
                      <a:pt x="967" y="296"/>
                    </a:lnTo>
                    <a:lnTo>
                      <a:pt x="953" y="296"/>
                    </a:lnTo>
                    <a:cubicBezTo>
                      <a:pt x="866" y="260"/>
                      <a:pt x="772" y="224"/>
                      <a:pt x="671" y="188"/>
                    </a:cubicBezTo>
                    <a:lnTo>
                      <a:pt x="592" y="167"/>
                    </a:lnTo>
                    <a:cubicBezTo>
                      <a:pt x="491" y="131"/>
                      <a:pt x="383" y="94"/>
                      <a:pt x="282" y="66"/>
                    </a:cubicBezTo>
                    <a:cubicBezTo>
                      <a:pt x="195" y="44"/>
                      <a:pt x="116" y="22"/>
                      <a:pt x="30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5217;p54">
                <a:extLst>
                  <a:ext uri="{FF2B5EF4-FFF2-40B4-BE49-F238E27FC236}">
                    <a16:creationId xmlns:a16="http://schemas.microsoft.com/office/drawing/2014/main" id="{8384B834-70A4-DEAC-1F7E-CC28B3B41FC1}"/>
                  </a:ext>
                </a:extLst>
              </p:cNvPr>
              <p:cNvSpPr/>
              <p:nvPr/>
            </p:nvSpPr>
            <p:spPr>
              <a:xfrm>
                <a:off x="4898150" y="530925"/>
                <a:ext cx="26327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10531" h="6190" extrusionOk="0">
                    <a:moveTo>
                      <a:pt x="3145" y="1"/>
                    </a:moveTo>
                    <a:lnTo>
                      <a:pt x="0" y="4227"/>
                    </a:lnTo>
                    <a:cubicBezTo>
                      <a:pt x="613" y="4379"/>
                      <a:pt x="1205" y="4610"/>
                      <a:pt x="1760" y="4920"/>
                    </a:cubicBezTo>
                    <a:cubicBezTo>
                      <a:pt x="2380" y="5280"/>
                      <a:pt x="2849" y="5720"/>
                      <a:pt x="3131" y="6189"/>
                    </a:cubicBezTo>
                    <a:lnTo>
                      <a:pt x="10530" y="4502"/>
                    </a:lnTo>
                    <a:cubicBezTo>
                      <a:pt x="9845" y="3441"/>
                      <a:pt x="8771" y="2468"/>
                      <a:pt x="7371" y="1660"/>
                    </a:cubicBezTo>
                    <a:cubicBezTo>
                      <a:pt x="6189" y="975"/>
                      <a:pt x="4775" y="405"/>
                      <a:pt x="3145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218;p54">
                <a:extLst>
                  <a:ext uri="{FF2B5EF4-FFF2-40B4-BE49-F238E27FC236}">
                    <a16:creationId xmlns:a16="http://schemas.microsoft.com/office/drawing/2014/main" id="{F31E7199-28B7-CF3E-21D0-86EF7B5E5CA6}"/>
                  </a:ext>
                </a:extLst>
              </p:cNvPr>
              <p:cNvSpPr/>
              <p:nvPr/>
            </p:nvSpPr>
            <p:spPr>
              <a:xfrm>
                <a:off x="4975850" y="643450"/>
                <a:ext cx="185575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0856" extrusionOk="0">
                    <a:moveTo>
                      <a:pt x="7422" y="1"/>
                    </a:moveTo>
                    <a:lnTo>
                      <a:pt x="23" y="1688"/>
                    </a:lnTo>
                    <a:lnTo>
                      <a:pt x="1" y="10855"/>
                    </a:lnTo>
                    <a:lnTo>
                      <a:pt x="7401" y="9168"/>
                    </a:lnTo>
                    <a:lnTo>
                      <a:pt x="7422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5219;p54">
              <a:extLst>
                <a:ext uri="{FF2B5EF4-FFF2-40B4-BE49-F238E27FC236}">
                  <a16:creationId xmlns:a16="http://schemas.microsoft.com/office/drawing/2014/main" id="{99945251-9317-9472-58E8-8680A38A7467}"/>
                </a:ext>
              </a:extLst>
            </p:cNvPr>
            <p:cNvGrpSpPr/>
            <p:nvPr/>
          </p:nvGrpSpPr>
          <p:grpSpPr>
            <a:xfrm>
              <a:off x="5976993" y="471107"/>
              <a:ext cx="222175" cy="258225"/>
              <a:chOff x="4390750" y="609200"/>
              <a:chExt cx="222175" cy="258225"/>
            </a:xfrm>
          </p:grpSpPr>
          <p:sp>
            <p:nvSpPr>
              <p:cNvPr id="411" name="Google Shape;5220;p54">
                <a:extLst>
                  <a:ext uri="{FF2B5EF4-FFF2-40B4-BE49-F238E27FC236}">
                    <a16:creationId xmlns:a16="http://schemas.microsoft.com/office/drawing/2014/main" id="{4B220412-EEA5-A5ED-941A-DE4D4EA936FF}"/>
                  </a:ext>
                </a:extLst>
              </p:cNvPr>
              <p:cNvSpPr/>
              <p:nvPr/>
            </p:nvSpPr>
            <p:spPr>
              <a:xfrm>
                <a:off x="4599550" y="655000"/>
                <a:ext cx="12300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432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48" y="51"/>
                      <a:pt x="419" y="101"/>
                      <a:pt x="383" y="152"/>
                    </a:cubicBezTo>
                    <a:lnTo>
                      <a:pt x="354" y="202"/>
                    </a:lnTo>
                    <a:cubicBezTo>
                      <a:pt x="332" y="231"/>
                      <a:pt x="318" y="260"/>
                      <a:pt x="304" y="289"/>
                    </a:cubicBezTo>
                    <a:lnTo>
                      <a:pt x="296" y="303"/>
                    </a:lnTo>
                    <a:cubicBezTo>
                      <a:pt x="282" y="332"/>
                      <a:pt x="267" y="361"/>
                      <a:pt x="253" y="382"/>
                    </a:cubicBezTo>
                    <a:cubicBezTo>
                      <a:pt x="239" y="411"/>
                      <a:pt x="224" y="440"/>
                      <a:pt x="210" y="469"/>
                    </a:cubicBezTo>
                    <a:cubicBezTo>
                      <a:pt x="195" y="491"/>
                      <a:pt x="188" y="519"/>
                      <a:pt x="174" y="548"/>
                    </a:cubicBezTo>
                    <a:cubicBezTo>
                      <a:pt x="166" y="577"/>
                      <a:pt x="159" y="592"/>
                      <a:pt x="152" y="606"/>
                    </a:cubicBezTo>
                    <a:cubicBezTo>
                      <a:pt x="152" y="613"/>
                      <a:pt x="145" y="620"/>
                      <a:pt x="145" y="628"/>
                    </a:cubicBezTo>
                    <a:cubicBezTo>
                      <a:pt x="138" y="656"/>
                      <a:pt x="130" y="678"/>
                      <a:pt x="116" y="707"/>
                    </a:cubicBezTo>
                    <a:cubicBezTo>
                      <a:pt x="109" y="729"/>
                      <a:pt x="102" y="765"/>
                      <a:pt x="94" y="786"/>
                    </a:cubicBezTo>
                    <a:cubicBezTo>
                      <a:pt x="87" y="815"/>
                      <a:pt x="80" y="837"/>
                      <a:pt x="73" y="866"/>
                    </a:cubicBezTo>
                    <a:cubicBezTo>
                      <a:pt x="66" y="894"/>
                      <a:pt x="66" y="909"/>
                      <a:pt x="58" y="931"/>
                    </a:cubicBezTo>
                    <a:cubicBezTo>
                      <a:pt x="58" y="938"/>
                      <a:pt x="58" y="945"/>
                      <a:pt x="58" y="952"/>
                    </a:cubicBezTo>
                    <a:cubicBezTo>
                      <a:pt x="58" y="974"/>
                      <a:pt x="51" y="1003"/>
                      <a:pt x="44" y="1032"/>
                    </a:cubicBezTo>
                    <a:cubicBezTo>
                      <a:pt x="44" y="1053"/>
                      <a:pt x="37" y="1082"/>
                      <a:pt x="29" y="1111"/>
                    </a:cubicBezTo>
                    <a:lnTo>
                      <a:pt x="29" y="1190"/>
                    </a:lnTo>
                    <a:lnTo>
                      <a:pt x="29" y="1248"/>
                    </a:lnTo>
                    <a:lnTo>
                      <a:pt x="29" y="1298"/>
                    </a:lnTo>
                    <a:lnTo>
                      <a:pt x="2" y="5279"/>
                    </a:lnTo>
                    <a:lnTo>
                      <a:pt x="2" y="5279"/>
                    </a:lnTo>
                    <a:cubicBezTo>
                      <a:pt x="3" y="5268"/>
                      <a:pt x="4" y="5257"/>
                      <a:pt x="8" y="5244"/>
                    </a:cubicBezTo>
                    <a:cubicBezTo>
                      <a:pt x="15" y="5215"/>
                      <a:pt x="15" y="5193"/>
                      <a:pt x="15" y="5164"/>
                    </a:cubicBezTo>
                    <a:cubicBezTo>
                      <a:pt x="22" y="5135"/>
                      <a:pt x="22" y="5107"/>
                      <a:pt x="29" y="5085"/>
                    </a:cubicBezTo>
                    <a:cubicBezTo>
                      <a:pt x="37" y="5056"/>
                      <a:pt x="44" y="5027"/>
                      <a:pt x="51" y="4998"/>
                    </a:cubicBezTo>
                    <a:cubicBezTo>
                      <a:pt x="58" y="4970"/>
                      <a:pt x="58" y="4948"/>
                      <a:pt x="66" y="4919"/>
                    </a:cubicBezTo>
                    <a:cubicBezTo>
                      <a:pt x="73" y="4897"/>
                      <a:pt x="87" y="4869"/>
                      <a:pt x="94" y="4832"/>
                    </a:cubicBezTo>
                    <a:cubicBezTo>
                      <a:pt x="102" y="4796"/>
                      <a:pt x="109" y="4782"/>
                      <a:pt x="116" y="4753"/>
                    </a:cubicBezTo>
                    <a:cubicBezTo>
                      <a:pt x="130" y="4731"/>
                      <a:pt x="138" y="4703"/>
                      <a:pt x="152" y="4674"/>
                    </a:cubicBezTo>
                    <a:cubicBezTo>
                      <a:pt x="159" y="4645"/>
                      <a:pt x="174" y="4623"/>
                      <a:pt x="188" y="4594"/>
                    </a:cubicBezTo>
                    <a:cubicBezTo>
                      <a:pt x="195" y="4566"/>
                      <a:pt x="210" y="4537"/>
                      <a:pt x="224" y="4515"/>
                    </a:cubicBezTo>
                    <a:cubicBezTo>
                      <a:pt x="239" y="4486"/>
                      <a:pt x="253" y="4457"/>
                      <a:pt x="267" y="4429"/>
                    </a:cubicBezTo>
                    <a:cubicBezTo>
                      <a:pt x="282" y="4407"/>
                      <a:pt x="304" y="4364"/>
                      <a:pt x="325" y="4328"/>
                    </a:cubicBezTo>
                    <a:cubicBezTo>
                      <a:pt x="340" y="4313"/>
                      <a:pt x="347" y="4299"/>
                      <a:pt x="361" y="4284"/>
                    </a:cubicBezTo>
                    <a:cubicBezTo>
                      <a:pt x="390" y="4234"/>
                      <a:pt x="426" y="4183"/>
                      <a:pt x="462" y="4133"/>
                    </a:cubicBezTo>
                    <a:lnTo>
                      <a:pt x="491" y="0"/>
                    </a:lnTo>
                    <a:close/>
                    <a:moveTo>
                      <a:pt x="2" y="5279"/>
                    </a:moveTo>
                    <a:cubicBezTo>
                      <a:pt x="1" y="5291"/>
                      <a:pt x="1" y="5304"/>
                      <a:pt x="1" y="5323"/>
                    </a:cubicBezTo>
                    <a:lnTo>
                      <a:pt x="1" y="5431"/>
                    </a:lnTo>
                    <a:lnTo>
                      <a:pt x="2" y="5279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221;p54">
                <a:extLst>
                  <a:ext uri="{FF2B5EF4-FFF2-40B4-BE49-F238E27FC236}">
                    <a16:creationId xmlns:a16="http://schemas.microsoft.com/office/drawing/2014/main" id="{570709B9-A0E4-96AA-C7C6-3F6ADA3103DB}"/>
                  </a:ext>
                </a:extLst>
              </p:cNvPr>
              <p:cNvSpPr/>
              <p:nvPr/>
            </p:nvSpPr>
            <p:spPr>
              <a:xfrm>
                <a:off x="4427175" y="721700"/>
                <a:ext cx="185750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5829" extrusionOk="0">
                    <a:moveTo>
                      <a:pt x="7429" y="1"/>
                    </a:moveTo>
                    <a:lnTo>
                      <a:pt x="29" y="1696"/>
                    </a:lnTo>
                    <a:lnTo>
                      <a:pt x="1" y="5828"/>
                    </a:lnTo>
                    <a:lnTo>
                      <a:pt x="7400" y="4133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222;p54">
                <a:extLst>
                  <a:ext uri="{FF2B5EF4-FFF2-40B4-BE49-F238E27FC236}">
                    <a16:creationId xmlns:a16="http://schemas.microsoft.com/office/drawing/2014/main" id="{242B9F39-DC4A-0202-6002-BBA749219E76}"/>
                  </a:ext>
                </a:extLst>
              </p:cNvPr>
              <p:cNvSpPr/>
              <p:nvPr/>
            </p:nvSpPr>
            <p:spPr>
              <a:xfrm>
                <a:off x="4400300" y="686900"/>
                <a:ext cx="2762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221" extrusionOk="0">
                    <a:moveTo>
                      <a:pt x="30" y="1"/>
                    </a:moveTo>
                    <a:lnTo>
                      <a:pt x="1" y="4133"/>
                    </a:lnTo>
                    <a:cubicBezTo>
                      <a:pt x="1" y="5201"/>
                      <a:pt x="369" y="6247"/>
                      <a:pt x="1076" y="7220"/>
                    </a:cubicBezTo>
                    <a:lnTo>
                      <a:pt x="1104" y="3088"/>
                    </a:lnTo>
                    <a:cubicBezTo>
                      <a:pt x="527" y="2294"/>
                      <a:pt x="174" y="1458"/>
                      <a:pt x="66" y="599"/>
                    </a:cubicBezTo>
                    <a:cubicBezTo>
                      <a:pt x="44" y="397"/>
                      <a:pt x="30" y="195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223;p54">
                <a:extLst>
                  <a:ext uri="{FF2B5EF4-FFF2-40B4-BE49-F238E27FC236}">
                    <a16:creationId xmlns:a16="http://schemas.microsoft.com/office/drawing/2014/main" id="{39F4D859-D5D3-2E02-8CFF-F1479A8605F0}"/>
                  </a:ext>
                </a:extLst>
              </p:cNvPr>
              <p:cNvSpPr/>
              <p:nvPr/>
            </p:nvSpPr>
            <p:spPr>
              <a:xfrm>
                <a:off x="4390750" y="609200"/>
                <a:ext cx="222175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6196" extrusionOk="0">
                    <a:moveTo>
                      <a:pt x="1530" y="0"/>
                    </a:moveTo>
                    <a:cubicBezTo>
                      <a:pt x="1" y="2049"/>
                      <a:pt x="94" y="4277"/>
                      <a:pt x="1486" y="6196"/>
                    </a:cubicBezTo>
                    <a:lnTo>
                      <a:pt x="8886" y="4508"/>
                    </a:lnTo>
                    <a:cubicBezTo>
                      <a:pt x="8244" y="3686"/>
                      <a:pt x="8180" y="2726"/>
                      <a:pt x="8843" y="1839"/>
                    </a:cubicBez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5224;p54">
              <a:extLst>
                <a:ext uri="{FF2B5EF4-FFF2-40B4-BE49-F238E27FC236}">
                  <a16:creationId xmlns:a16="http://schemas.microsoft.com/office/drawing/2014/main" id="{B3289999-4DC3-63CB-13AB-847449A7E4C8}"/>
                </a:ext>
              </a:extLst>
            </p:cNvPr>
            <p:cNvGrpSpPr/>
            <p:nvPr/>
          </p:nvGrpSpPr>
          <p:grpSpPr>
            <a:xfrm>
              <a:off x="6012699" y="624883"/>
              <a:ext cx="258950" cy="209025"/>
              <a:chOff x="4427350" y="850800"/>
              <a:chExt cx="258950" cy="209025"/>
            </a:xfrm>
          </p:grpSpPr>
          <p:sp>
            <p:nvSpPr>
              <p:cNvPr id="408" name="Google Shape;5225;p54">
                <a:extLst>
                  <a:ext uri="{FF2B5EF4-FFF2-40B4-BE49-F238E27FC236}">
                    <a16:creationId xmlns:a16="http://schemas.microsoft.com/office/drawing/2014/main" id="{2A1F3823-73B6-1E3D-0BCF-F4C647AFCC60}"/>
                  </a:ext>
                </a:extLst>
              </p:cNvPr>
              <p:cNvSpPr/>
              <p:nvPr/>
            </p:nvSpPr>
            <p:spPr>
              <a:xfrm>
                <a:off x="4427350" y="893175"/>
                <a:ext cx="179975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6666" extrusionOk="0">
                    <a:moveTo>
                      <a:pt x="30" y="1"/>
                    </a:moveTo>
                    <a:lnTo>
                      <a:pt x="1" y="2453"/>
                    </a:lnTo>
                    <a:cubicBezTo>
                      <a:pt x="679" y="3398"/>
                      <a:pt x="1681" y="4271"/>
                      <a:pt x="2958" y="5006"/>
                    </a:cubicBezTo>
                    <a:lnTo>
                      <a:pt x="3181" y="5136"/>
                    </a:lnTo>
                    <a:lnTo>
                      <a:pt x="3261" y="5179"/>
                    </a:lnTo>
                    <a:lnTo>
                      <a:pt x="3412" y="5259"/>
                    </a:lnTo>
                    <a:lnTo>
                      <a:pt x="3506" y="5309"/>
                    </a:lnTo>
                    <a:lnTo>
                      <a:pt x="3650" y="5381"/>
                    </a:lnTo>
                    <a:lnTo>
                      <a:pt x="3751" y="5432"/>
                    </a:lnTo>
                    <a:lnTo>
                      <a:pt x="3888" y="5497"/>
                    </a:lnTo>
                    <a:lnTo>
                      <a:pt x="3996" y="5547"/>
                    </a:lnTo>
                    <a:lnTo>
                      <a:pt x="4133" y="5612"/>
                    </a:lnTo>
                    <a:lnTo>
                      <a:pt x="4249" y="5670"/>
                    </a:lnTo>
                    <a:lnTo>
                      <a:pt x="4386" y="5727"/>
                    </a:lnTo>
                    <a:lnTo>
                      <a:pt x="4509" y="5778"/>
                    </a:lnTo>
                    <a:lnTo>
                      <a:pt x="4646" y="5836"/>
                    </a:lnTo>
                    <a:lnTo>
                      <a:pt x="4768" y="5886"/>
                    </a:lnTo>
                    <a:lnTo>
                      <a:pt x="4912" y="5944"/>
                    </a:lnTo>
                    <a:lnTo>
                      <a:pt x="4920" y="5944"/>
                    </a:lnTo>
                    <a:lnTo>
                      <a:pt x="4948" y="5958"/>
                    </a:lnTo>
                    <a:cubicBezTo>
                      <a:pt x="5049" y="5994"/>
                      <a:pt x="5158" y="6038"/>
                      <a:pt x="5266" y="6074"/>
                    </a:cubicBezTo>
                    <a:lnTo>
                      <a:pt x="5360" y="6110"/>
                    </a:lnTo>
                    <a:cubicBezTo>
                      <a:pt x="5475" y="6153"/>
                      <a:pt x="5598" y="6203"/>
                      <a:pt x="5720" y="6240"/>
                    </a:cubicBezTo>
                    <a:lnTo>
                      <a:pt x="5735" y="6247"/>
                    </a:lnTo>
                    <a:cubicBezTo>
                      <a:pt x="5857" y="6283"/>
                      <a:pt x="5973" y="6319"/>
                      <a:pt x="6095" y="6362"/>
                    </a:cubicBezTo>
                    <a:lnTo>
                      <a:pt x="6189" y="6391"/>
                    </a:lnTo>
                    <a:cubicBezTo>
                      <a:pt x="6319" y="6427"/>
                      <a:pt x="6441" y="6463"/>
                      <a:pt x="6571" y="6499"/>
                    </a:cubicBezTo>
                    <a:cubicBezTo>
                      <a:pt x="6651" y="6528"/>
                      <a:pt x="6737" y="6550"/>
                      <a:pt x="6816" y="6571"/>
                    </a:cubicBezTo>
                    <a:lnTo>
                      <a:pt x="6867" y="6586"/>
                    </a:lnTo>
                    <a:cubicBezTo>
                      <a:pt x="6968" y="6615"/>
                      <a:pt x="7069" y="6636"/>
                      <a:pt x="7170" y="6665"/>
                    </a:cubicBezTo>
                    <a:lnTo>
                      <a:pt x="7199" y="4213"/>
                    </a:lnTo>
                    <a:lnTo>
                      <a:pt x="6910" y="4133"/>
                    </a:lnTo>
                    <a:lnTo>
                      <a:pt x="6853" y="4119"/>
                    </a:lnTo>
                    <a:lnTo>
                      <a:pt x="6607" y="4054"/>
                    </a:lnTo>
                    <a:cubicBezTo>
                      <a:pt x="6485" y="4018"/>
                      <a:pt x="6355" y="3975"/>
                      <a:pt x="6225" y="3939"/>
                    </a:cubicBezTo>
                    <a:lnTo>
                      <a:pt x="6131" y="3910"/>
                    </a:lnTo>
                    <a:cubicBezTo>
                      <a:pt x="6009" y="3874"/>
                      <a:pt x="5893" y="3831"/>
                      <a:pt x="5771" y="3795"/>
                    </a:cubicBezTo>
                    <a:lnTo>
                      <a:pt x="5756" y="3787"/>
                    </a:lnTo>
                    <a:cubicBezTo>
                      <a:pt x="5634" y="3744"/>
                      <a:pt x="5511" y="3701"/>
                      <a:pt x="5396" y="3657"/>
                    </a:cubicBezTo>
                    <a:lnTo>
                      <a:pt x="5302" y="3629"/>
                    </a:lnTo>
                    <a:cubicBezTo>
                      <a:pt x="5194" y="3585"/>
                      <a:pt x="5085" y="3549"/>
                      <a:pt x="4977" y="3506"/>
                    </a:cubicBezTo>
                    <a:lnTo>
                      <a:pt x="4941" y="3492"/>
                    </a:lnTo>
                    <a:lnTo>
                      <a:pt x="4804" y="3434"/>
                    </a:lnTo>
                    <a:lnTo>
                      <a:pt x="4682" y="3383"/>
                    </a:lnTo>
                    <a:lnTo>
                      <a:pt x="4545" y="3326"/>
                    </a:lnTo>
                    <a:lnTo>
                      <a:pt x="4422" y="3275"/>
                    </a:lnTo>
                    <a:lnTo>
                      <a:pt x="4285" y="3218"/>
                    </a:lnTo>
                    <a:lnTo>
                      <a:pt x="4170" y="3160"/>
                    </a:lnTo>
                    <a:lnTo>
                      <a:pt x="4032" y="3102"/>
                    </a:lnTo>
                    <a:lnTo>
                      <a:pt x="3924" y="3044"/>
                    </a:lnTo>
                    <a:lnTo>
                      <a:pt x="3787" y="2980"/>
                    </a:lnTo>
                    <a:lnTo>
                      <a:pt x="3679" y="2929"/>
                    </a:lnTo>
                    <a:cubicBezTo>
                      <a:pt x="3636" y="2907"/>
                      <a:pt x="3585" y="2879"/>
                      <a:pt x="3542" y="2857"/>
                    </a:cubicBezTo>
                    <a:lnTo>
                      <a:pt x="3448" y="2806"/>
                    </a:lnTo>
                    <a:cubicBezTo>
                      <a:pt x="3398" y="2778"/>
                      <a:pt x="3347" y="2749"/>
                      <a:pt x="3297" y="2727"/>
                    </a:cubicBezTo>
                    <a:lnTo>
                      <a:pt x="3217" y="2684"/>
                    </a:lnTo>
                    <a:lnTo>
                      <a:pt x="2994" y="2554"/>
                    </a:lnTo>
                    <a:cubicBezTo>
                      <a:pt x="1717" y="1818"/>
                      <a:pt x="715" y="946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226;p54">
                <a:extLst>
                  <a:ext uri="{FF2B5EF4-FFF2-40B4-BE49-F238E27FC236}">
                    <a16:creationId xmlns:a16="http://schemas.microsoft.com/office/drawing/2014/main" id="{E211AB78-3EEF-A26C-44E7-B8BC12FFD25D}"/>
                  </a:ext>
                </a:extLst>
              </p:cNvPr>
              <p:cNvSpPr/>
              <p:nvPr/>
            </p:nvSpPr>
            <p:spPr>
              <a:xfrm>
                <a:off x="4427900" y="850800"/>
                <a:ext cx="258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5908" extrusionOk="0">
                    <a:moveTo>
                      <a:pt x="7400" y="1"/>
                    </a:moveTo>
                    <a:lnTo>
                      <a:pt x="0" y="1696"/>
                    </a:lnTo>
                    <a:cubicBezTo>
                      <a:pt x="686" y="2641"/>
                      <a:pt x="1688" y="3513"/>
                      <a:pt x="2957" y="4249"/>
                    </a:cubicBezTo>
                    <a:cubicBezTo>
                      <a:pt x="4140" y="4934"/>
                      <a:pt x="5561" y="5497"/>
                      <a:pt x="7184" y="5908"/>
                    </a:cubicBezTo>
                    <a:lnTo>
                      <a:pt x="10336" y="1681"/>
                    </a:lnTo>
                    <a:cubicBezTo>
                      <a:pt x="9715" y="1530"/>
                      <a:pt x="9124" y="1299"/>
                      <a:pt x="8569" y="989"/>
                    </a:cubicBezTo>
                    <a:cubicBezTo>
                      <a:pt x="8122" y="737"/>
                      <a:pt x="7725" y="405"/>
                      <a:pt x="7400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227;p54">
                <a:extLst>
                  <a:ext uri="{FF2B5EF4-FFF2-40B4-BE49-F238E27FC236}">
                    <a16:creationId xmlns:a16="http://schemas.microsoft.com/office/drawing/2014/main" id="{6315D54A-A939-3B14-0CE2-7589AF0FEACC}"/>
                  </a:ext>
                </a:extLst>
              </p:cNvPr>
              <p:cNvSpPr/>
              <p:nvPr/>
            </p:nvSpPr>
            <p:spPr>
              <a:xfrm>
                <a:off x="4606775" y="892825"/>
                <a:ext cx="79525" cy="167000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680" extrusionOk="0">
                    <a:moveTo>
                      <a:pt x="3181" y="0"/>
                    </a:moveTo>
                    <a:lnTo>
                      <a:pt x="29" y="4227"/>
                    </a:lnTo>
                    <a:lnTo>
                      <a:pt x="0" y="6679"/>
                    </a:lnTo>
                    <a:lnTo>
                      <a:pt x="3181" y="2467"/>
                    </a:lnTo>
                    <a:lnTo>
                      <a:pt x="3181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5228;p54">
              <a:extLst>
                <a:ext uri="{FF2B5EF4-FFF2-40B4-BE49-F238E27FC236}">
                  <a16:creationId xmlns:a16="http://schemas.microsoft.com/office/drawing/2014/main" id="{06873CBB-C51A-5283-6694-65B6CD0C475B}"/>
                </a:ext>
              </a:extLst>
            </p:cNvPr>
            <p:cNvGrpSpPr/>
            <p:nvPr/>
          </p:nvGrpSpPr>
          <p:grpSpPr>
            <a:xfrm>
              <a:off x="6192527" y="709277"/>
              <a:ext cx="269050" cy="141925"/>
              <a:chOff x="4703050" y="934300"/>
              <a:chExt cx="269050" cy="141925"/>
            </a:xfrm>
          </p:grpSpPr>
          <p:sp>
            <p:nvSpPr>
              <p:cNvPr id="406" name="Google Shape;5229;p54">
                <a:extLst>
                  <a:ext uri="{FF2B5EF4-FFF2-40B4-BE49-F238E27FC236}">
                    <a16:creationId xmlns:a16="http://schemas.microsoft.com/office/drawing/2014/main" id="{92011F0F-C4E8-0270-C4C5-E2B1AB864543}"/>
                  </a:ext>
                </a:extLst>
              </p:cNvPr>
              <p:cNvSpPr/>
              <p:nvPr/>
            </p:nvSpPr>
            <p:spPr>
              <a:xfrm>
                <a:off x="4704500" y="934300"/>
                <a:ext cx="26760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10704" h="4904" extrusionOk="0">
                    <a:moveTo>
                      <a:pt x="7761" y="0"/>
                    </a:moveTo>
                    <a:cubicBezTo>
                      <a:pt x="6993" y="194"/>
                      <a:pt x="6208" y="291"/>
                      <a:pt x="5423" y="291"/>
                    </a:cubicBezTo>
                    <a:cubicBezTo>
                      <a:pt x="4661" y="291"/>
                      <a:pt x="3899" y="199"/>
                      <a:pt x="3152" y="15"/>
                    </a:cubicBezTo>
                    <a:lnTo>
                      <a:pt x="0" y="4248"/>
                    </a:lnTo>
                    <a:cubicBezTo>
                      <a:pt x="1790" y="4685"/>
                      <a:pt x="3617" y="4903"/>
                      <a:pt x="5444" y="4903"/>
                    </a:cubicBezTo>
                    <a:cubicBezTo>
                      <a:pt x="7209" y="4903"/>
                      <a:pt x="8974" y="4699"/>
                      <a:pt x="10703" y="4292"/>
                    </a:cubicBezTo>
                    <a:lnTo>
                      <a:pt x="776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230;p54">
                <a:extLst>
                  <a:ext uri="{FF2B5EF4-FFF2-40B4-BE49-F238E27FC236}">
                    <a16:creationId xmlns:a16="http://schemas.microsoft.com/office/drawing/2014/main" id="{B85F652A-037A-B725-D240-D6E021A201CC}"/>
                  </a:ext>
                </a:extLst>
              </p:cNvPr>
              <p:cNvSpPr/>
              <p:nvPr/>
            </p:nvSpPr>
            <p:spPr>
              <a:xfrm>
                <a:off x="4703050" y="1040675"/>
                <a:ext cx="2688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22" extrusionOk="0">
                    <a:moveTo>
                      <a:pt x="29" y="1"/>
                    </a:moveTo>
                    <a:lnTo>
                      <a:pt x="1" y="772"/>
                    </a:lnTo>
                    <a:cubicBezTo>
                      <a:pt x="130" y="808"/>
                      <a:pt x="260" y="837"/>
                      <a:pt x="390" y="866"/>
                    </a:cubicBezTo>
                    <a:lnTo>
                      <a:pt x="513" y="895"/>
                    </a:lnTo>
                    <a:lnTo>
                      <a:pt x="787" y="953"/>
                    </a:lnTo>
                    <a:lnTo>
                      <a:pt x="859" y="967"/>
                    </a:lnTo>
                    <a:lnTo>
                      <a:pt x="938" y="981"/>
                    </a:lnTo>
                    <a:lnTo>
                      <a:pt x="1104" y="1017"/>
                    </a:lnTo>
                    <a:cubicBezTo>
                      <a:pt x="1162" y="1025"/>
                      <a:pt x="1219" y="1039"/>
                      <a:pt x="1277" y="1046"/>
                    </a:cubicBezTo>
                    <a:lnTo>
                      <a:pt x="1443" y="1075"/>
                    </a:lnTo>
                    <a:lnTo>
                      <a:pt x="1616" y="1111"/>
                    </a:lnTo>
                    <a:lnTo>
                      <a:pt x="1782" y="1133"/>
                    </a:lnTo>
                    <a:lnTo>
                      <a:pt x="1955" y="1162"/>
                    </a:lnTo>
                    <a:lnTo>
                      <a:pt x="2121" y="1191"/>
                    </a:lnTo>
                    <a:lnTo>
                      <a:pt x="2215" y="1205"/>
                    </a:lnTo>
                    <a:lnTo>
                      <a:pt x="2294" y="1212"/>
                    </a:lnTo>
                    <a:lnTo>
                      <a:pt x="2453" y="1234"/>
                    </a:lnTo>
                    <a:lnTo>
                      <a:pt x="2633" y="1256"/>
                    </a:lnTo>
                    <a:lnTo>
                      <a:pt x="2792" y="1277"/>
                    </a:lnTo>
                    <a:lnTo>
                      <a:pt x="2972" y="1299"/>
                    </a:lnTo>
                    <a:lnTo>
                      <a:pt x="3131" y="1313"/>
                    </a:lnTo>
                    <a:lnTo>
                      <a:pt x="3311" y="1328"/>
                    </a:lnTo>
                    <a:lnTo>
                      <a:pt x="3470" y="1342"/>
                    </a:lnTo>
                    <a:lnTo>
                      <a:pt x="3542" y="1349"/>
                    </a:lnTo>
                    <a:cubicBezTo>
                      <a:pt x="3578" y="1349"/>
                      <a:pt x="3614" y="1356"/>
                      <a:pt x="3650" y="1356"/>
                    </a:cubicBezTo>
                    <a:lnTo>
                      <a:pt x="3809" y="1371"/>
                    </a:lnTo>
                    <a:lnTo>
                      <a:pt x="3989" y="1385"/>
                    </a:lnTo>
                    <a:lnTo>
                      <a:pt x="4148" y="1393"/>
                    </a:lnTo>
                    <a:lnTo>
                      <a:pt x="4328" y="1400"/>
                    </a:lnTo>
                    <a:lnTo>
                      <a:pt x="4487" y="1407"/>
                    </a:lnTo>
                    <a:lnTo>
                      <a:pt x="4667" y="1414"/>
                    </a:lnTo>
                    <a:lnTo>
                      <a:pt x="4826" y="1421"/>
                    </a:lnTo>
                    <a:lnTo>
                      <a:pt x="6362" y="1421"/>
                    </a:lnTo>
                    <a:lnTo>
                      <a:pt x="6571" y="1407"/>
                    </a:lnTo>
                    <a:lnTo>
                      <a:pt x="6722" y="1400"/>
                    </a:lnTo>
                    <a:lnTo>
                      <a:pt x="6932" y="1393"/>
                    </a:lnTo>
                    <a:lnTo>
                      <a:pt x="7083" y="1378"/>
                    </a:lnTo>
                    <a:lnTo>
                      <a:pt x="7292" y="1364"/>
                    </a:lnTo>
                    <a:lnTo>
                      <a:pt x="7436" y="1349"/>
                    </a:lnTo>
                    <a:lnTo>
                      <a:pt x="7660" y="1335"/>
                    </a:lnTo>
                    <a:lnTo>
                      <a:pt x="7768" y="1320"/>
                    </a:lnTo>
                    <a:lnTo>
                      <a:pt x="7790" y="1320"/>
                    </a:lnTo>
                    <a:cubicBezTo>
                      <a:pt x="7927" y="1313"/>
                      <a:pt x="8057" y="1292"/>
                      <a:pt x="8187" y="1277"/>
                    </a:cubicBezTo>
                    <a:lnTo>
                      <a:pt x="8280" y="1270"/>
                    </a:lnTo>
                    <a:cubicBezTo>
                      <a:pt x="8381" y="1256"/>
                      <a:pt x="8490" y="1241"/>
                      <a:pt x="8590" y="1227"/>
                    </a:cubicBezTo>
                    <a:lnTo>
                      <a:pt x="8713" y="1212"/>
                    </a:lnTo>
                    <a:cubicBezTo>
                      <a:pt x="8821" y="1198"/>
                      <a:pt x="8922" y="1183"/>
                      <a:pt x="9023" y="1162"/>
                    </a:cubicBezTo>
                    <a:lnTo>
                      <a:pt x="9110" y="1155"/>
                    </a:lnTo>
                    <a:cubicBezTo>
                      <a:pt x="9240" y="1133"/>
                      <a:pt x="9369" y="1104"/>
                      <a:pt x="9499" y="1082"/>
                    </a:cubicBezTo>
                    <a:lnTo>
                      <a:pt x="9521" y="1082"/>
                    </a:lnTo>
                    <a:lnTo>
                      <a:pt x="9564" y="1075"/>
                    </a:lnTo>
                    <a:cubicBezTo>
                      <a:pt x="9752" y="1039"/>
                      <a:pt x="9939" y="1003"/>
                      <a:pt x="10120" y="967"/>
                    </a:cubicBezTo>
                    <a:lnTo>
                      <a:pt x="10156" y="960"/>
                    </a:lnTo>
                    <a:cubicBezTo>
                      <a:pt x="10350" y="917"/>
                      <a:pt x="10538" y="873"/>
                      <a:pt x="10725" y="830"/>
                    </a:cubicBezTo>
                    <a:lnTo>
                      <a:pt x="10754" y="51"/>
                    </a:lnTo>
                    <a:lnTo>
                      <a:pt x="10754" y="51"/>
                    </a:lnTo>
                    <a:cubicBezTo>
                      <a:pt x="10574" y="87"/>
                      <a:pt x="10379" y="123"/>
                      <a:pt x="10192" y="166"/>
                    </a:cubicBezTo>
                    <a:lnTo>
                      <a:pt x="10156" y="174"/>
                    </a:lnTo>
                    <a:cubicBezTo>
                      <a:pt x="9968" y="217"/>
                      <a:pt x="9781" y="253"/>
                      <a:pt x="9593" y="282"/>
                    </a:cubicBezTo>
                    <a:lnTo>
                      <a:pt x="9535" y="296"/>
                    </a:lnTo>
                    <a:cubicBezTo>
                      <a:pt x="9405" y="318"/>
                      <a:pt x="9276" y="340"/>
                      <a:pt x="9146" y="361"/>
                    </a:cubicBezTo>
                    <a:cubicBezTo>
                      <a:pt x="9117" y="368"/>
                      <a:pt x="9088" y="368"/>
                      <a:pt x="9059" y="376"/>
                    </a:cubicBezTo>
                    <a:lnTo>
                      <a:pt x="8749" y="419"/>
                    </a:lnTo>
                    <a:lnTo>
                      <a:pt x="8627" y="440"/>
                    </a:lnTo>
                    <a:lnTo>
                      <a:pt x="8309" y="477"/>
                    </a:lnTo>
                    <a:lnTo>
                      <a:pt x="8223" y="491"/>
                    </a:lnTo>
                    <a:cubicBezTo>
                      <a:pt x="8093" y="505"/>
                      <a:pt x="7956" y="520"/>
                      <a:pt x="7826" y="534"/>
                    </a:cubicBezTo>
                    <a:lnTo>
                      <a:pt x="7696" y="541"/>
                    </a:lnTo>
                    <a:lnTo>
                      <a:pt x="7473" y="563"/>
                    </a:lnTo>
                    <a:lnTo>
                      <a:pt x="7328" y="578"/>
                    </a:lnTo>
                    <a:lnTo>
                      <a:pt x="7112" y="592"/>
                    </a:lnTo>
                    <a:lnTo>
                      <a:pt x="6968" y="599"/>
                    </a:lnTo>
                    <a:lnTo>
                      <a:pt x="6751" y="614"/>
                    </a:lnTo>
                    <a:lnTo>
                      <a:pt x="6607" y="628"/>
                    </a:lnTo>
                    <a:lnTo>
                      <a:pt x="6391" y="635"/>
                    </a:lnTo>
                    <a:lnTo>
                      <a:pt x="6239" y="642"/>
                    </a:lnTo>
                    <a:lnTo>
                      <a:pt x="4696" y="642"/>
                    </a:lnTo>
                    <a:lnTo>
                      <a:pt x="4515" y="635"/>
                    </a:lnTo>
                    <a:lnTo>
                      <a:pt x="4357" y="628"/>
                    </a:lnTo>
                    <a:lnTo>
                      <a:pt x="4176" y="614"/>
                    </a:lnTo>
                    <a:lnTo>
                      <a:pt x="4018" y="606"/>
                    </a:lnTo>
                    <a:lnTo>
                      <a:pt x="3838" y="592"/>
                    </a:lnTo>
                    <a:lnTo>
                      <a:pt x="3679" y="585"/>
                    </a:lnTo>
                    <a:lnTo>
                      <a:pt x="3499" y="570"/>
                    </a:lnTo>
                    <a:lnTo>
                      <a:pt x="3340" y="556"/>
                    </a:lnTo>
                    <a:lnTo>
                      <a:pt x="3160" y="534"/>
                    </a:lnTo>
                    <a:lnTo>
                      <a:pt x="3001" y="520"/>
                    </a:lnTo>
                    <a:lnTo>
                      <a:pt x="2821" y="498"/>
                    </a:lnTo>
                    <a:lnTo>
                      <a:pt x="2662" y="484"/>
                    </a:lnTo>
                    <a:lnTo>
                      <a:pt x="2482" y="462"/>
                    </a:lnTo>
                    <a:lnTo>
                      <a:pt x="2323" y="440"/>
                    </a:lnTo>
                    <a:lnTo>
                      <a:pt x="2150" y="412"/>
                    </a:lnTo>
                    <a:lnTo>
                      <a:pt x="1977" y="390"/>
                    </a:lnTo>
                    <a:lnTo>
                      <a:pt x="1811" y="361"/>
                    </a:lnTo>
                    <a:lnTo>
                      <a:pt x="1638" y="332"/>
                    </a:lnTo>
                    <a:lnTo>
                      <a:pt x="1472" y="303"/>
                    </a:lnTo>
                    <a:lnTo>
                      <a:pt x="1299" y="275"/>
                    </a:lnTo>
                    <a:lnTo>
                      <a:pt x="1133" y="239"/>
                    </a:lnTo>
                    <a:lnTo>
                      <a:pt x="960" y="210"/>
                    </a:lnTo>
                    <a:lnTo>
                      <a:pt x="816" y="174"/>
                    </a:lnTo>
                    <a:lnTo>
                      <a:pt x="541" y="116"/>
                    </a:lnTo>
                    <a:lnTo>
                      <a:pt x="419" y="87"/>
                    </a:lnTo>
                    <a:cubicBezTo>
                      <a:pt x="289" y="58"/>
                      <a:pt x="159" y="29"/>
                      <a:pt x="29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5290;p54">
            <a:extLst>
              <a:ext uri="{FF2B5EF4-FFF2-40B4-BE49-F238E27FC236}">
                <a16:creationId xmlns:a16="http://schemas.microsoft.com/office/drawing/2014/main" id="{567C08FC-2860-EB39-DE8A-36B1399BDBBA}"/>
              </a:ext>
            </a:extLst>
          </p:cNvPr>
          <p:cNvGrpSpPr/>
          <p:nvPr/>
        </p:nvGrpSpPr>
        <p:grpSpPr>
          <a:xfrm>
            <a:off x="5677278" y="2581835"/>
            <a:ext cx="191857" cy="207037"/>
            <a:chOff x="3189900" y="762150"/>
            <a:chExt cx="169875" cy="183300"/>
          </a:xfrm>
          <a:solidFill>
            <a:srgbClr val="F6C048"/>
          </a:solidFill>
        </p:grpSpPr>
        <p:grpSp>
          <p:nvGrpSpPr>
            <p:cNvPr id="426" name="Google Shape;5291;p54">
              <a:extLst>
                <a:ext uri="{FF2B5EF4-FFF2-40B4-BE49-F238E27FC236}">
                  <a16:creationId xmlns:a16="http://schemas.microsoft.com/office/drawing/2014/main" id="{5BB75F1D-B6CE-6ED4-214B-2EB43768B0B0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34" name="Google Shape;5292;p54">
                <a:extLst>
                  <a:ext uri="{FF2B5EF4-FFF2-40B4-BE49-F238E27FC236}">
                    <a16:creationId xmlns:a16="http://schemas.microsoft.com/office/drawing/2014/main" id="{1571086F-6F5D-6743-0073-CB23223F6FB8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293;p54">
                <a:extLst>
                  <a:ext uri="{FF2B5EF4-FFF2-40B4-BE49-F238E27FC236}">
                    <a16:creationId xmlns:a16="http://schemas.microsoft.com/office/drawing/2014/main" id="{BFDC0A2D-D2A5-A359-4295-28AACC80CF20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5294;p54">
              <a:extLst>
                <a:ext uri="{FF2B5EF4-FFF2-40B4-BE49-F238E27FC236}">
                  <a16:creationId xmlns:a16="http://schemas.microsoft.com/office/drawing/2014/main" id="{41CF71F6-ABC5-15C5-054A-9E28F1FE5C9E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32" name="Google Shape;5295;p54">
                <a:extLst>
                  <a:ext uri="{FF2B5EF4-FFF2-40B4-BE49-F238E27FC236}">
                    <a16:creationId xmlns:a16="http://schemas.microsoft.com/office/drawing/2014/main" id="{460675C3-F0F4-A1FD-95F2-BDDD94C4A6A4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5296;p54">
                <a:extLst>
                  <a:ext uri="{FF2B5EF4-FFF2-40B4-BE49-F238E27FC236}">
                    <a16:creationId xmlns:a16="http://schemas.microsoft.com/office/drawing/2014/main" id="{77A2B905-D395-7571-9CA0-78E883A527D4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5297;p54">
              <a:extLst>
                <a:ext uri="{FF2B5EF4-FFF2-40B4-BE49-F238E27FC236}">
                  <a16:creationId xmlns:a16="http://schemas.microsoft.com/office/drawing/2014/main" id="{F6E0FF5F-E5B6-DEB0-8C4E-4A64BE396BE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29" name="Google Shape;5298;p54">
                <a:extLst>
                  <a:ext uri="{FF2B5EF4-FFF2-40B4-BE49-F238E27FC236}">
                    <a16:creationId xmlns:a16="http://schemas.microsoft.com/office/drawing/2014/main" id="{1B60DCEF-91B0-E844-9BB5-9DED92FEC9D9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5299;p54">
                <a:extLst>
                  <a:ext uri="{FF2B5EF4-FFF2-40B4-BE49-F238E27FC236}">
                    <a16:creationId xmlns:a16="http://schemas.microsoft.com/office/drawing/2014/main" id="{A0C9EADB-6869-F507-2861-9B6AD9E85D11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5300;p54">
                <a:extLst>
                  <a:ext uri="{FF2B5EF4-FFF2-40B4-BE49-F238E27FC236}">
                    <a16:creationId xmlns:a16="http://schemas.microsoft.com/office/drawing/2014/main" id="{4B0E9E44-13A3-789F-96F7-D1551246A051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6" name="Google Shape;5290;p54">
            <a:extLst>
              <a:ext uri="{FF2B5EF4-FFF2-40B4-BE49-F238E27FC236}">
                <a16:creationId xmlns:a16="http://schemas.microsoft.com/office/drawing/2014/main" id="{D1A14BDC-DD32-E842-2B05-85599CA4F7BE}"/>
              </a:ext>
            </a:extLst>
          </p:cNvPr>
          <p:cNvGrpSpPr/>
          <p:nvPr/>
        </p:nvGrpSpPr>
        <p:grpSpPr>
          <a:xfrm>
            <a:off x="6100479" y="413289"/>
            <a:ext cx="802094" cy="865557"/>
            <a:chOff x="3189900" y="762150"/>
            <a:chExt cx="169875" cy="183300"/>
          </a:xfrm>
          <a:solidFill>
            <a:srgbClr val="EE7D3D"/>
          </a:solidFill>
        </p:grpSpPr>
        <p:grpSp>
          <p:nvGrpSpPr>
            <p:cNvPr id="437" name="Google Shape;5291;p54">
              <a:extLst>
                <a:ext uri="{FF2B5EF4-FFF2-40B4-BE49-F238E27FC236}">
                  <a16:creationId xmlns:a16="http://schemas.microsoft.com/office/drawing/2014/main" id="{52915AED-CB02-C115-1B5F-5989B6DE3E9C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45" name="Google Shape;5292;p54">
                <a:extLst>
                  <a:ext uri="{FF2B5EF4-FFF2-40B4-BE49-F238E27FC236}">
                    <a16:creationId xmlns:a16="http://schemas.microsoft.com/office/drawing/2014/main" id="{F94F9983-B4FD-B689-CFF3-DDFF04CB9316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293;p54">
                <a:extLst>
                  <a:ext uri="{FF2B5EF4-FFF2-40B4-BE49-F238E27FC236}">
                    <a16:creationId xmlns:a16="http://schemas.microsoft.com/office/drawing/2014/main" id="{24999437-D9B9-BA05-168A-B6FCC6A295BF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5294;p54">
              <a:extLst>
                <a:ext uri="{FF2B5EF4-FFF2-40B4-BE49-F238E27FC236}">
                  <a16:creationId xmlns:a16="http://schemas.microsoft.com/office/drawing/2014/main" id="{70E8D9F6-FE95-B004-B7A1-865EB09FF44A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43" name="Google Shape;5295;p54">
                <a:extLst>
                  <a:ext uri="{FF2B5EF4-FFF2-40B4-BE49-F238E27FC236}">
                    <a16:creationId xmlns:a16="http://schemas.microsoft.com/office/drawing/2014/main" id="{BF4D56D4-C13B-3133-94EB-9D03720468FF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296;p54">
                <a:extLst>
                  <a:ext uri="{FF2B5EF4-FFF2-40B4-BE49-F238E27FC236}">
                    <a16:creationId xmlns:a16="http://schemas.microsoft.com/office/drawing/2014/main" id="{BA0C7FCE-8228-EAB1-BCB5-74B90C027498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5297;p54">
              <a:extLst>
                <a:ext uri="{FF2B5EF4-FFF2-40B4-BE49-F238E27FC236}">
                  <a16:creationId xmlns:a16="http://schemas.microsoft.com/office/drawing/2014/main" id="{D0EF3F92-7448-C07C-991F-8A8702419B3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40" name="Google Shape;5298;p54">
                <a:extLst>
                  <a:ext uri="{FF2B5EF4-FFF2-40B4-BE49-F238E27FC236}">
                    <a16:creationId xmlns:a16="http://schemas.microsoft.com/office/drawing/2014/main" id="{C5A50BE4-A3A0-8A8F-96FA-3BFAE96C11B5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299;p54">
                <a:extLst>
                  <a:ext uri="{FF2B5EF4-FFF2-40B4-BE49-F238E27FC236}">
                    <a16:creationId xmlns:a16="http://schemas.microsoft.com/office/drawing/2014/main" id="{E27EB67F-56C1-3595-60B4-9A48A15B8F13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300;p54">
                <a:extLst>
                  <a:ext uri="{FF2B5EF4-FFF2-40B4-BE49-F238E27FC236}">
                    <a16:creationId xmlns:a16="http://schemas.microsoft.com/office/drawing/2014/main" id="{1742D5E0-A2BA-444F-5D3C-D51D9FE6C88C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" name="Google Shape;4707;p53">
            <a:extLst>
              <a:ext uri="{FF2B5EF4-FFF2-40B4-BE49-F238E27FC236}">
                <a16:creationId xmlns:a16="http://schemas.microsoft.com/office/drawing/2014/main" id="{B0F89082-3CF6-E61F-6E1E-B3035A25C6D6}"/>
              </a:ext>
            </a:extLst>
          </p:cNvPr>
          <p:cNvSpPr/>
          <p:nvPr/>
        </p:nvSpPr>
        <p:spPr>
          <a:xfrm rot="16820284" flipV="1">
            <a:off x="3241382" y="473631"/>
            <a:ext cx="2726141" cy="2163581"/>
          </a:xfrm>
          <a:custGeom>
            <a:avLst/>
            <a:gdLst/>
            <a:ahLst/>
            <a:cxnLst/>
            <a:rect l="l" t="t" r="r" b="b"/>
            <a:pathLst>
              <a:path w="17734" h="13742" extrusionOk="0">
                <a:moveTo>
                  <a:pt x="17056" y="0"/>
                </a:moveTo>
                <a:cubicBezTo>
                  <a:pt x="16781" y="276"/>
                  <a:pt x="11868" y="5452"/>
                  <a:pt x="11868" y="5452"/>
                </a:cubicBezTo>
                <a:lnTo>
                  <a:pt x="13487" y="5119"/>
                </a:lnTo>
                <a:lnTo>
                  <a:pt x="13487" y="5119"/>
                </a:lnTo>
                <a:cubicBezTo>
                  <a:pt x="13349" y="5658"/>
                  <a:pt x="13200" y="6186"/>
                  <a:pt x="13016" y="6703"/>
                </a:cubicBezTo>
                <a:cubicBezTo>
                  <a:pt x="12741" y="7552"/>
                  <a:pt x="12362" y="8356"/>
                  <a:pt x="11903" y="9125"/>
                </a:cubicBezTo>
                <a:cubicBezTo>
                  <a:pt x="11478" y="9848"/>
                  <a:pt x="10916" y="10490"/>
                  <a:pt x="10262" y="11018"/>
                </a:cubicBezTo>
                <a:cubicBezTo>
                  <a:pt x="9929" y="11271"/>
                  <a:pt x="9584" y="11477"/>
                  <a:pt x="9206" y="11627"/>
                </a:cubicBezTo>
                <a:cubicBezTo>
                  <a:pt x="8815" y="11787"/>
                  <a:pt x="8414" y="11891"/>
                  <a:pt x="7989" y="11948"/>
                </a:cubicBezTo>
                <a:cubicBezTo>
                  <a:pt x="7676" y="11989"/>
                  <a:pt x="7363" y="12010"/>
                  <a:pt x="7051" y="12010"/>
                </a:cubicBezTo>
                <a:cubicBezTo>
                  <a:pt x="5542" y="12010"/>
                  <a:pt x="4063" y="11532"/>
                  <a:pt x="2836" y="10628"/>
                </a:cubicBezTo>
                <a:cubicBezTo>
                  <a:pt x="2078" y="10054"/>
                  <a:pt x="1447" y="9331"/>
                  <a:pt x="976" y="8493"/>
                </a:cubicBezTo>
                <a:cubicBezTo>
                  <a:pt x="735" y="8069"/>
                  <a:pt x="529" y="7621"/>
                  <a:pt x="368" y="7162"/>
                </a:cubicBezTo>
                <a:cubicBezTo>
                  <a:pt x="219" y="6691"/>
                  <a:pt x="93" y="6221"/>
                  <a:pt x="1" y="5727"/>
                </a:cubicBezTo>
                <a:lnTo>
                  <a:pt x="1" y="5727"/>
                </a:lnTo>
                <a:cubicBezTo>
                  <a:pt x="12" y="6232"/>
                  <a:pt x="70" y="6726"/>
                  <a:pt x="150" y="7219"/>
                </a:cubicBezTo>
                <a:cubicBezTo>
                  <a:pt x="253" y="7724"/>
                  <a:pt x="391" y="8218"/>
                  <a:pt x="575" y="8688"/>
                </a:cubicBezTo>
                <a:cubicBezTo>
                  <a:pt x="953" y="9664"/>
                  <a:pt x="1516" y="10559"/>
                  <a:pt x="2250" y="11305"/>
                </a:cubicBezTo>
                <a:cubicBezTo>
                  <a:pt x="2996" y="12063"/>
                  <a:pt x="3903" y="12671"/>
                  <a:pt x="4890" y="13084"/>
                </a:cubicBezTo>
                <a:cubicBezTo>
                  <a:pt x="5900" y="13497"/>
                  <a:pt x="6990" y="13727"/>
                  <a:pt x="8081" y="13738"/>
                </a:cubicBezTo>
                <a:cubicBezTo>
                  <a:pt x="8147" y="13740"/>
                  <a:pt x="8212" y="13741"/>
                  <a:pt x="8278" y="13741"/>
                </a:cubicBezTo>
                <a:cubicBezTo>
                  <a:pt x="9391" y="13741"/>
                  <a:pt x="10479" y="13465"/>
                  <a:pt x="11444" y="12923"/>
                </a:cubicBezTo>
                <a:cubicBezTo>
                  <a:pt x="12454" y="12361"/>
                  <a:pt x="13337" y="11615"/>
                  <a:pt x="14072" y="10731"/>
                </a:cubicBezTo>
                <a:cubicBezTo>
                  <a:pt x="14772" y="9882"/>
                  <a:pt x="15392" y="8964"/>
                  <a:pt x="15897" y="7977"/>
                </a:cubicBezTo>
                <a:cubicBezTo>
                  <a:pt x="16138" y="7518"/>
                  <a:pt x="16367" y="7036"/>
                  <a:pt x="16574" y="6542"/>
                </a:cubicBezTo>
                <a:cubicBezTo>
                  <a:pt x="17120" y="7203"/>
                  <a:pt x="17637" y="7798"/>
                  <a:pt x="17721" y="7798"/>
                </a:cubicBezTo>
                <a:cubicBezTo>
                  <a:pt x="17729" y="7798"/>
                  <a:pt x="17733" y="7792"/>
                  <a:pt x="17733" y="7782"/>
                </a:cubicBezTo>
                <a:cubicBezTo>
                  <a:pt x="17733" y="7506"/>
                  <a:pt x="17056" y="0"/>
                  <a:pt x="17056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9EE865-C156-1465-40F6-E8ACA0A5264E}"/>
              </a:ext>
            </a:extLst>
          </p:cNvPr>
          <p:cNvGrpSpPr/>
          <p:nvPr/>
        </p:nvGrpSpPr>
        <p:grpSpPr>
          <a:xfrm>
            <a:off x="1399695" y="3519610"/>
            <a:ext cx="1757465" cy="2213685"/>
            <a:chOff x="1606102" y="2816705"/>
            <a:chExt cx="1757465" cy="2213685"/>
          </a:xfrm>
        </p:grpSpPr>
        <p:grpSp>
          <p:nvGrpSpPr>
            <p:cNvPr id="448" name="Google Shape;387;p20">
              <a:extLst>
                <a:ext uri="{FF2B5EF4-FFF2-40B4-BE49-F238E27FC236}">
                  <a16:creationId xmlns:a16="http://schemas.microsoft.com/office/drawing/2014/main" id="{10645D52-F8CC-263E-E375-E5CE29D49CFC}"/>
                </a:ext>
              </a:extLst>
            </p:cNvPr>
            <p:cNvGrpSpPr/>
            <p:nvPr/>
          </p:nvGrpSpPr>
          <p:grpSpPr>
            <a:xfrm>
              <a:off x="1606102" y="2816705"/>
              <a:ext cx="1757465" cy="2213685"/>
              <a:chOff x="2769847" y="2513711"/>
              <a:chExt cx="1757465" cy="2213685"/>
            </a:xfrm>
          </p:grpSpPr>
          <p:sp>
            <p:nvSpPr>
              <p:cNvPr id="449" name="Google Shape;388;p20">
                <a:extLst>
                  <a:ext uri="{FF2B5EF4-FFF2-40B4-BE49-F238E27FC236}">
                    <a16:creationId xmlns:a16="http://schemas.microsoft.com/office/drawing/2014/main" id="{2F17BEBF-5C8F-012B-51BB-DB311B9FA977}"/>
                  </a:ext>
                </a:extLst>
              </p:cNvPr>
              <p:cNvSpPr/>
              <p:nvPr/>
            </p:nvSpPr>
            <p:spPr>
              <a:xfrm>
                <a:off x="2769847" y="2525266"/>
                <a:ext cx="1757465" cy="220212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8766" extrusionOk="0">
                    <a:moveTo>
                      <a:pt x="3498" y="0"/>
                    </a:moveTo>
                    <a:cubicBezTo>
                      <a:pt x="3378" y="0"/>
                      <a:pt x="3258" y="46"/>
                      <a:pt x="3166" y="138"/>
                    </a:cubicBezTo>
                    <a:lnTo>
                      <a:pt x="1951" y="1352"/>
                    </a:lnTo>
                    <a:lnTo>
                      <a:pt x="1945" y="1358"/>
                    </a:lnTo>
                    <a:cubicBezTo>
                      <a:pt x="1682" y="1622"/>
                      <a:pt x="1324" y="1770"/>
                      <a:pt x="950" y="1770"/>
                    </a:cubicBezTo>
                    <a:cubicBezTo>
                      <a:pt x="687" y="1770"/>
                      <a:pt x="450" y="1876"/>
                      <a:pt x="278" y="2048"/>
                    </a:cubicBezTo>
                    <a:cubicBezTo>
                      <a:pt x="107" y="2218"/>
                      <a:pt x="1" y="2457"/>
                      <a:pt x="1" y="2719"/>
                    </a:cubicBezTo>
                    <a:lnTo>
                      <a:pt x="1" y="7817"/>
                    </a:lnTo>
                    <a:cubicBezTo>
                      <a:pt x="1" y="8341"/>
                      <a:pt x="425" y="8766"/>
                      <a:pt x="950" y="8766"/>
                    </a:cubicBezTo>
                    <a:lnTo>
                      <a:pt x="6047" y="8766"/>
                    </a:lnTo>
                    <a:cubicBezTo>
                      <a:pt x="6571" y="8766"/>
                      <a:pt x="6995" y="8341"/>
                      <a:pt x="6995" y="7817"/>
                    </a:cubicBezTo>
                    <a:lnTo>
                      <a:pt x="6995" y="2719"/>
                    </a:lnTo>
                    <a:cubicBezTo>
                      <a:pt x="6995" y="2195"/>
                      <a:pt x="6570" y="1770"/>
                      <a:pt x="6046" y="1770"/>
                    </a:cubicBezTo>
                    <a:cubicBezTo>
                      <a:pt x="5859" y="1770"/>
                      <a:pt x="5675" y="1732"/>
                      <a:pt x="5507" y="1663"/>
                    </a:cubicBezTo>
                    <a:cubicBezTo>
                      <a:pt x="5337" y="1593"/>
                      <a:pt x="5182" y="1490"/>
                      <a:pt x="5050" y="1358"/>
                    </a:cubicBezTo>
                    <a:lnTo>
                      <a:pt x="5044" y="1352"/>
                    </a:lnTo>
                    <a:lnTo>
                      <a:pt x="3831" y="138"/>
                    </a:lnTo>
                    <a:cubicBezTo>
                      <a:pt x="3739" y="46"/>
                      <a:pt x="3618" y="0"/>
                      <a:pt x="34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89;p20">
                <a:extLst>
                  <a:ext uri="{FF2B5EF4-FFF2-40B4-BE49-F238E27FC236}">
                    <a16:creationId xmlns:a16="http://schemas.microsoft.com/office/drawing/2014/main" id="{75919BAE-8CE7-46C8-9298-88BD1F0C77E9}"/>
                  </a:ext>
                </a:extLst>
              </p:cNvPr>
              <p:cNvSpPr/>
              <p:nvPr/>
            </p:nvSpPr>
            <p:spPr>
              <a:xfrm>
                <a:off x="3259708" y="2513711"/>
                <a:ext cx="777495" cy="3509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397" extrusionOk="0">
                    <a:moveTo>
                      <a:pt x="3094" y="1397"/>
                    </a:moveTo>
                    <a:lnTo>
                      <a:pt x="0" y="1397"/>
                    </a:lnTo>
                    <a:lnTo>
                      <a:pt x="1214" y="182"/>
                    </a:lnTo>
                    <a:cubicBezTo>
                      <a:pt x="1397" y="0"/>
                      <a:pt x="1694" y="0"/>
                      <a:pt x="1879" y="1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390;p20">
              <a:extLst>
                <a:ext uri="{FF2B5EF4-FFF2-40B4-BE49-F238E27FC236}">
                  <a16:creationId xmlns:a16="http://schemas.microsoft.com/office/drawing/2014/main" id="{805BD20B-AE19-D9CD-916A-5F3AC48ED163}"/>
                </a:ext>
              </a:extLst>
            </p:cNvPr>
            <p:cNvSpPr/>
            <p:nvPr/>
          </p:nvSpPr>
          <p:spPr>
            <a:xfrm>
              <a:off x="1797505" y="3504769"/>
              <a:ext cx="1368600" cy="1368600"/>
            </a:xfrm>
            <a:prstGeom prst="roundRect">
              <a:avLst>
                <a:gd name="adj" fmla="val 73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01;p20">
              <a:extLst>
                <a:ext uri="{FF2B5EF4-FFF2-40B4-BE49-F238E27FC236}">
                  <a16:creationId xmlns:a16="http://schemas.microsoft.com/office/drawing/2014/main" id="{660F6B59-FA5B-4834-1B78-2722E6976E8D}"/>
                </a:ext>
              </a:extLst>
            </p:cNvPr>
            <p:cNvGrpSpPr/>
            <p:nvPr/>
          </p:nvGrpSpPr>
          <p:grpSpPr>
            <a:xfrm>
              <a:off x="2212062" y="3882662"/>
              <a:ext cx="539216" cy="612696"/>
              <a:chOff x="3779966" y="3585632"/>
              <a:chExt cx="223074" cy="253473"/>
            </a:xfrm>
          </p:grpSpPr>
          <p:sp>
            <p:nvSpPr>
              <p:cNvPr id="453" name="Google Shape;402;p20">
                <a:extLst>
                  <a:ext uri="{FF2B5EF4-FFF2-40B4-BE49-F238E27FC236}">
                    <a16:creationId xmlns:a16="http://schemas.microsoft.com/office/drawing/2014/main" id="{85F368B4-E1F7-FE66-3FC0-1A222745B54F}"/>
                  </a:ext>
                </a:extLst>
              </p:cNvPr>
              <p:cNvSpPr/>
              <p:nvPr/>
            </p:nvSpPr>
            <p:spPr>
              <a:xfrm>
                <a:off x="3779966" y="3585632"/>
                <a:ext cx="223074" cy="253473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009" extrusionOk="0">
                    <a:moveTo>
                      <a:pt x="445" y="237"/>
                    </a:moveTo>
                    <a:cubicBezTo>
                      <a:pt x="626" y="237"/>
                      <a:pt x="773" y="385"/>
                      <a:pt x="773" y="566"/>
                    </a:cubicBezTo>
                    <a:cubicBezTo>
                      <a:pt x="773" y="748"/>
                      <a:pt x="626" y="895"/>
                      <a:pt x="445" y="895"/>
                    </a:cubicBezTo>
                    <a:cubicBezTo>
                      <a:pt x="263" y="895"/>
                      <a:pt x="117" y="748"/>
                      <a:pt x="117" y="566"/>
                    </a:cubicBezTo>
                    <a:cubicBezTo>
                      <a:pt x="117" y="385"/>
                      <a:pt x="263" y="237"/>
                      <a:pt x="445" y="237"/>
                    </a:cubicBezTo>
                    <a:close/>
                    <a:moveTo>
                      <a:pt x="372" y="1"/>
                    </a:moveTo>
                    <a:cubicBezTo>
                      <a:pt x="352" y="1"/>
                      <a:pt x="334" y="17"/>
                      <a:pt x="334" y="39"/>
                    </a:cubicBezTo>
                    <a:cubicBezTo>
                      <a:pt x="334" y="59"/>
                      <a:pt x="350" y="78"/>
                      <a:pt x="372" y="78"/>
                    </a:cubicBezTo>
                    <a:lnTo>
                      <a:pt x="398" y="78"/>
                    </a:lnTo>
                    <a:lnTo>
                      <a:pt x="398" y="117"/>
                    </a:lnTo>
                    <a:cubicBezTo>
                      <a:pt x="398" y="121"/>
                      <a:pt x="399" y="124"/>
                      <a:pt x="399" y="126"/>
                    </a:cubicBezTo>
                    <a:cubicBezTo>
                      <a:pt x="323" y="134"/>
                      <a:pt x="253" y="160"/>
                      <a:pt x="193" y="201"/>
                    </a:cubicBezTo>
                    <a:lnTo>
                      <a:pt x="125" y="134"/>
                    </a:lnTo>
                    <a:cubicBezTo>
                      <a:pt x="121" y="130"/>
                      <a:pt x="116" y="128"/>
                      <a:pt x="111" y="128"/>
                    </a:cubicBezTo>
                    <a:cubicBezTo>
                      <a:pt x="106" y="128"/>
                      <a:pt x="101" y="130"/>
                      <a:pt x="97" y="134"/>
                    </a:cubicBezTo>
                    <a:cubicBezTo>
                      <a:pt x="89" y="141"/>
                      <a:pt x="89" y="154"/>
                      <a:pt x="97" y="161"/>
                    </a:cubicBezTo>
                    <a:lnTo>
                      <a:pt x="161" y="226"/>
                    </a:lnTo>
                    <a:cubicBezTo>
                      <a:pt x="63" y="308"/>
                      <a:pt x="1" y="430"/>
                      <a:pt x="1" y="566"/>
                    </a:cubicBezTo>
                    <a:cubicBezTo>
                      <a:pt x="1" y="810"/>
                      <a:pt x="199" y="1009"/>
                      <a:pt x="444" y="1009"/>
                    </a:cubicBezTo>
                    <a:cubicBezTo>
                      <a:pt x="688" y="1009"/>
                      <a:pt x="886" y="810"/>
                      <a:pt x="886" y="566"/>
                    </a:cubicBezTo>
                    <a:cubicBezTo>
                      <a:pt x="887" y="430"/>
                      <a:pt x="826" y="307"/>
                      <a:pt x="727" y="226"/>
                    </a:cubicBezTo>
                    <a:lnTo>
                      <a:pt x="792" y="161"/>
                    </a:lnTo>
                    <a:cubicBezTo>
                      <a:pt x="799" y="154"/>
                      <a:pt x="799" y="141"/>
                      <a:pt x="792" y="134"/>
                    </a:cubicBezTo>
                    <a:cubicBezTo>
                      <a:pt x="788" y="130"/>
                      <a:pt x="783" y="128"/>
                      <a:pt x="778" y="128"/>
                    </a:cubicBezTo>
                    <a:cubicBezTo>
                      <a:pt x="772" y="128"/>
                      <a:pt x="767" y="130"/>
                      <a:pt x="763" y="134"/>
                    </a:cubicBezTo>
                    <a:lnTo>
                      <a:pt x="696" y="201"/>
                    </a:lnTo>
                    <a:cubicBezTo>
                      <a:pt x="636" y="160"/>
                      <a:pt x="568" y="134"/>
                      <a:pt x="492" y="126"/>
                    </a:cubicBezTo>
                    <a:cubicBezTo>
                      <a:pt x="493" y="124"/>
                      <a:pt x="495" y="120"/>
                      <a:pt x="495" y="117"/>
                    </a:cubicBezTo>
                    <a:lnTo>
                      <a:pt x="495" y="78"/>
                    </a:lnTo>
                    <a:lnTo>
                      <a:pt x="521" y="78"/>
                    </a:lnTo>
                    <a:cubicBezTo>
                      <a:pt x="541" y="78"/>
                      <a:pt x="559" y="61"/>
                      <a:pt x="559" y="39"/>
                    </a:cubicBezTo>
                    <a:cubicBezTo>
                      <a:pt x="559" y="18"/>
                      <a:pt x="542" y="1"/>
                      <a:pt x="5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03;p20">
                <a:extLst>
                  <a:ext uri="{FF2B5EF4-FFF2-40B4-BE49-F238E27FC236}">
                    <a16:creationId xmlns:a16="http://schemas.microsoft.com/office/drawing/2014/main" id="{1E452EA6-7440-CC4D-8A38-DF32AE27B4C7}"/>
                  </a:ext>
                </a:extLst>
              </p:cNvPr>
              <p:cNvSpPr/>
              <p:nvPr/>
            </p:nvSpPr>
            <p:spPr>
              <a:xfrm>
                <a:off x="3865880" y="3675566"/>
                <a:ext cx="31652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0" extrusionOk="0">
                    <a:moveTo>
                      <a:pt x="105" y="1"/>
                    </a:moveTo>
                    <a:cubicBezTo>
                      <a:pt x="94" y="1"/>
                      <a:pt x="85" y="10"/>
                      <a:pt x="85" y="21"/>
                    </a:cubicBezTo>
                    <a:lnTo>
                      <a:pt x="85" y="218"/>
                    </a:lnTo>
                    <a:lnTo>
                      <a:pt x="8" y="295"/>
                    </a:lnTo>
                    <a:cubicBezTo>
                      <a:pt x="1" y="303"/>
                      <a:pt x="1" y="315"/>
                      <a:pt x="8" y="323"/>
                    </a:cubicBezTo>
                    <a:cubicBezTo>
                      <a:pt x="12" y="327"/>
                      <a:pt x="17" y="329"/>
                      <a:pt x="22" y="329"/>
                    </a:cubicBezTo>
                    <a:cubicBezTo>
                      <a:pt x="27" y="329"/>
                      <a:pt x="32" y="327"/>
                      <a:pt x="37" y="323"/>
                    </a:cubicBezTo>
                    <a:lnTo>
                      <a:pt x="119" y="240"/>
                    </a:lnTo>
                    <a:cubicBezTo>
                      <a:pt x="124" y="236"/>
                      <a:pt x="126" y="231"/>
                      <a:pt x="126" y="226"/>
                    </a:cubicBezTo>
                    <a:lnTo>
                      <a:pt x="126" y="20"/>
                    </a:lnTo>
                    <a:cubicBezTo>
                      <a:pt x="125" y="10"/>
                      <a:pt x="115" y="1"/>
                      <a:pt x="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705B91-1ED7-4790-DC10-93B30DE2637B}"/>
              </a:ext>
            </a:extLst>
          </p:cNvPr>
          <p:cNvSpPr/>
          <p:nvPr/>
        </p:nvSpPr>
        <p:spPr>
          <a:xfrm>
            <a:off x="3595757" y="4626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algo entre um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ou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dois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anos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provavelmente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B2506-F425-56CD-B5BE-5F2DF0705275}"/>
              </a:ext>
            </a:extLst>
          </p:cNvPr>
          <p:cNvSpPr/>
          <p:nvPr/>
        </p:nvSpPr>
        <p:spPr>
          <a:xfrm>
            <a:off x="3594053" y="5277217"/>
            <a:ext cx="567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propósito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pelo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qual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ele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existe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90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70200"/>
              </p:ext>
            </p:extLst>
          </p:nvPr>
        </p:nvGraphicFramePr>
        <p:xfrm>
          <a:off x="495300" y="914400"/>
          <a:ext cx="9372600" cy="555950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VISÃO DO 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597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Pessoas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 rotas em comum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Cujo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2A47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Dinheiro,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tempo, acesso, falta de interação entre pessoas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2A47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Carona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Amiga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é uma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Compartilhamento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pt-BR" sz="1600" b="1" u="sng" baseline="0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transporte</a:t>
                      </a:r>
                      <a:endParaRPr lang="en-BR" sz="1600" b="1" u="sng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Que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Oferece 1) transporte solidário com custo mínimo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benefícios do conforto 2) Evitando itinerários fora da sua rota de destino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meios de compartilhar veículos com uma plataforma focada na comunicação para que as necessidades dos envolvidos sejam realizadas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Diferentemente das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err="1" smtClean="0">
                          <a:solidFill>
                            <a:srgbClr val="2A4779"/>
                          </a:solidFill>
                          <a:effectLst/>
                        </a:rPr>
                        <a:t>BlaBlaCar</a:t>
                      </a:r>
                      <a:r>
                        <a:rPr lang="pt-BR" sz="1600" b="1" dirty="0" smtClean="0">
                          <a:solidFill>
                            <a:srgbClr val="2A4779"/>
                          </a:solidFill>
                          <a:effectLst/>
                        </a:rPr>
                        <a:t> e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</a:rPr>
                        <a:t> </a:t>
                      </a:r>
                      <a:r>
                        <a:rPr lang="pt-BR" sz="1600" b="1" baseline="0" dirty="0" err="1" smtClean="0">
                          <a:solidFill>
                            <a:srgbClr val="2A4779"/>
                          </a:solidFill>
                          <a:effectLst/>
                        </a:rPr>
                        <a:t>Waze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</a:rPr>
                        <a:t> </a:t>
                      </a:r>
                      <a:r>
                        <a:rPr lang="pt-BR" sz="1600" b="1" baseline="0" dirty="0" err="1" smtClean="0">
                          <a:solidFill>
                            <a:srgbClr val="2A4779"/>
                          </a:solidFill>
                          <a:effectLst/>
                        </a:rPr>
                        <a:t>Carpool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Nosso/esse produto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Promove interação,</a:t>
                      </a:r>
                      <a:r>
                        <a:rPr lang="pt-BR" sz="1600" b="1" baseline="0" dirty="0" smtClean="0">
                          <a:solidFill>
                            <a:srgbClr val="2A477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baixo custo, suporte a carona recorrentes 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84672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VISÃO DO 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Para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[cliente final]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Mim, </a:t>
                      </a:r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[Lucas],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que sou psicólogo-clínico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Cujo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[Problema que precisa ser resolvido]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atendimento pode ser realizado tanto presencialmente como online, fazer a organização de agendas, gestão financeira e registros clínicos é custoso, ineficiente e consome muita energia.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[produto]</a:t>
                      </a:r>
                      <a:r>
                        <a:rPr lang="pt-BR" sz="1600" dirty="0">
                          <a:effectLst/>
                        </a:rPr>
                        <a:t> plataforma Med5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é uma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[categoria do produto]</a:t>
                      </a:r>
                      <a:r>
                        <a:rPr lang="pt-BR" sz="1600" dirty="0">
                          <a:effectLst/>
                        </a:rPr>
                        <a:t> solução integrada que funciona na nuvem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Que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[benefícios-chave, razões para usar]</a:t>
                      </a:r>
                      <a:r>
                        <a:rPr lang="pt-BR" sz="1600" dirty="0">
                          <a:effectLst/>
                        </a:rPr>
                        <a:t> possui 1) uma agenda inteligente que se integra com um aplicativo utilizado gratuitamente pelo paciente;2) Os pagamentos podem ser realizados diretamente pelo App via PIX ou cartão de crédito;3) O prontuário eletrônico é fácil de usar, customizável e facilita os registros clínicos;4) O </a:t>
                      </a:r>
                      <a:r>
                        <a:rPr lang="pt-BR" sz="1600" dirty="0" err="1">
                          <a:effectLst/>
                        </a:rPr>
                        <a:t>telessaude</a:t>
                      </a:r>
                      <a:r>
                        <a:rPr lang="pt-BR" sz="1600" dirty="0">
                          <a:effectLst/>
                        </a:rPr>
                        <a:t> Med5 permite atendimentos síncronos (vídeo chamada) e assíncronos (</a:t>
                      </a:r>
                      <a:r>
                        <a:rPr lang="pt-BR" sz="1600" dirty="0" err="1">
                          <a:effectLst/>
                        </a:rPr>
                        <a:t>teleassistido</a:t>
                      </a:r>
                      <a:r>
                        <a:rPr lang="pt-BR" sz="1600" dirty="0">
                          <a:effectLst/>
                        </a:rPr>
                        <a:t>), facilitando a vida tanto do profissional como do paciete;5) Tudo isso feito de forma fácil e segura, disponível de qualquer lugar e a qualquer hora.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Diferentemente das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[alternativa da concorrência]</a:t>
                      </a:r>
                      <a:r>
                        <a:rPr lang="pt-BR" sz="1600" dirty="0">
                          <a:effectLst/>
                        </a:rPr>
                        <a:t> soluções existentes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Nosso/esse produto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[diferença-chave] </a:t>
                      </a:r>
                      <a:r>
                        <a:rPr lang="pt-BR" sz="1600" dirty="0">
                          <a:effectLst/>
                        </a:rPr>
                        <a:t>não limita suas funcionalidades, é seguro e com preço bastante acessível.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0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2"/>
      <p:bldP spid="3" grpId="1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331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Fira Sans</vt:lpstr>
      <vt:lpstr>Fira Sans Extra Condensed</vt:lpstr>
      <vt:lpstr>Times New Roman</vt:lpstr>
      <vt:lpstr>Tw Cen MT</vt:lpstr>
      <vt:lpstr>Office Theme</vt:lpstr>
      <vt:lpstr>Visão do produto</vt:lpstr>
      <vt:lpstr>Apresentação do PowerPoint</vt:lpstr>
      <vt:lpstr>Apresentação do PowerPoint</vt:lpstr>
      <vt:lpstr>Apresentação do PowerPoint</vt:lpstr>
      <vt:lpstr>Visão do 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Sales de Lima Filho</dc:creator>
  <cp:lastModifiedBy>Felipe De Sousa Rocha</cp:lastModifiedBy>
  <cp:revision>75</cp:revision>
  <dcterms:created xsi:type="dcterms:W3CDTF">2022-05-14T20:21:11Z</dcterms:created>
  <dcterms:modified xsi:type="dcterms:W3CDTF">2022-10-20T21:00:56Z</dcterms:modified>
</cp:coreProperties>
</file>