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0F736-3DC8-4120-B611-AFF6CE5EA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F4B5E-7534-4D3A-AB68-AF31AA3C2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D0494-8654-4E87-8EE7-38251FEC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FB796-F2D5-4BA7-AEBE-C7BD3769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59818-C4B8-49EC-A8E6-2D42276A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4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81203-FA13-42F1-8722-E88AAB24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FB904-527E-4B34-948A-B29D8195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88BB1-1C89-490D-910E-6BB03BC6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FDB40-EF2C-45EC-9365-4FD5C774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0A4D6-0DA1-4270-BE5B-138A77A1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9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A86D7-F4BD-4711-BF75-A207EBECE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68741-A6E5-495C-B577-C094D8507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EC857-49BB-4947-B665-4F625998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EA730-B04F-4BA5-98C2-BAFFF375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2696A-774C-4895-8F37-FACEE889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3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8062C-BD70-42E2-9BD5-AD05CA81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F492C-E4AE-4836-A5E8-519569E5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B045C-A9CE-4AAB-9ED0-4F4E4EB9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FC4AE-9AA8-4730-AF21-E4F43501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94522-86AF-4EF9-B09B-9E600346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5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4C51-1ECD-45DA-A472-D7199317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E5ABD-A815-40A3-9087-E040B6EC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55791-ABF8-41BB-8094-768F956F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8EA83-7AF9-4E09-8546-A743FA54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F2A27-BA80-4A98-89DA-5D4F59DD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159F6-21A7-4667-9875-998BC547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20652-98A1-40DF-9342-DD262A1BF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B7E65-3ACD-462A-BDD5-DCB0C535D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549C-2DAC-42C8-8D53-84F43A0F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D4C0A-C1EE-4657-84F7-F4620D4F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AC0E7-416D-4D37-9431-EFC1581E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5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146B4-427D-45A5-A476-F7E55296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3C04E-85F3-439B-8677-178A7BB03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B2874-68AF-43BF-B057-9F827DB9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4E0B0D-932E-4DB1-9FAB-E6C537C4B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A0B74E-05E3-4ABA-86C0-CCF73654A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31568B-F5A1-4A8B-82D1-060BF421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CDDA49-5D4D-4CAF-A636-F56DADCF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8716BB-DA97-40B0-9B94-4CF0A03F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6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6AC49-C9DB-4088-987D-76ACCE81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0BC734-9193-48D4-B9D6-76373C9C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B09F9-245E-406B-9D92-FAB97F4D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9FC19-5EF1-49B1-8E8C-76CB433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AB0681-015A-4D9A-8F3D-BFCF367E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9552C-21F9-489F-8C07-2DF9E482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C0024-EEB1-4B6E-ABAE-21377636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4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6FAB5-AB65-4BDE-A247-DC4B370E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B7825-292C-4CAB-A3FB-B2E4DE01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C6B7-299B-4B1C-9DEA-F0B8F0629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CA8D4-48A3-405A-B4FB-6281EFC1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E465D-E8FC-4069-A862-C61D21ED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CA39D-1042-40A1-8AC8-878BC426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5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BF565-F99A-423D-AD65-76FFFC66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EB0E68-8056-49E0-9752-8E319E97B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5CA92-0A4A-4233-A686-5E6D2C62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EE673-2654-4D7A-924F-36317F03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55388-9CCA-4FE4-B5E4-730B1A4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6A731-8F2D-466C-A7A0-BD8571C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34D786-DF1F-4CB5-AB10-D478BA50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74592-BF03-401E-A9BF-3BDB96E09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968E8-28EF-489F-AF17-AB0C00210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2680-51CC-4448-B2C3-B7D78D89533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1F926-4C38-45AE-AC84-C2060D4C2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F6094-D37F-40F7-8E17-C4354FE77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A603-91A2-4F97-9309-51F82B06B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8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oip/KCFpy" TargetMode="External"/><Relationship Id="rId2" Type="http://schemas.openxmlformats.org/officeDocument/2006/relationships/hyperlink" Target="https://github.com/fengyang95/pyCFTrack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uanqi305/KC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8F164-BD0E-43CD-8196-41D636047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cv21b.programming06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AD530-397E-4C85-AEC2-FF983B9DE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汇报人：</a:t>
            </a:r>
            <a:r>
              <a:rPr lang="en-US" altLang="zh-CN" dirty="0"/>
              <a:t>181250006 </a:t>
            </a:r>
            <a:r>
              <a:rPr lang="zh-CN" altLang="en-US" dirty="0"/>
              <a:t>曹英瑞</a:t>
            </a:r>
            <a:endParaRPr lang="en-US" altLang="zh-CN" dirty="0"/>
          </a:p>
          <a:p>
            <a:r>
              <a:rPr lang="zh-CN" altLang="en-US" dirty="0"/>
              <a:t>同组：吴凯程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2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30A36-43C5-4377-BA3B-EE622DAD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C1923-78B1-4471-80C9-7347089F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方向</a:t>
            </a:r>
            <a:endParaRPr lang="en-US" altLang="zh-CN" dirty="0"/>
          </a:p>
          <a:p>
            <a:pPr lvl="1"/>
            <a:r>
              <a:rPr lang="zh-CN" altLang="en-US" dirty="0"/>
              <a:t>非深度</a:t>
            </a:r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MOSSE</a:t>
            </a:r>
          </a:p>
          <a:p>
            <a:pPr lvl="1"/>
            <a:r>
              <a:rPr lang="en-US" altLang="zh-CN" b="1" dirty="0"/>
              <a:t>KCF</a:t>
            </a:r>
          </a:p>
          <a:p>
            <a:pPr lvl="2"/>
            <a:r>
              <a:rPr lang="zh-CN" altLang="en-US" dirty="0"/>
              <a:t>无特征</a:t>
            </a:r>
            <a:endParaRPr lang="en-US" altLang="zh-CN" dirty="0"/>
          </a:p>
          <a:p>
            <a:pPr lvl="2"/>
            <a:r>
              <a:rPr lang="en-US" altLang="zh-CN" b="1" dirty="0"/>
              <a:t>HOG</a:t>
            </a:r>
            <a:r>
              <a:rPr lang="zh-CN" altLang="en-US" b="1" dirty="0"/>
              <a:t>特征</a:t>
            </a:r>
            <a:endParaRPr lang="en-US" altLang="zh-CN" b="1" dirty="0"/>
          </a:p>
          <a:p>
            <a:pPr lvl="1"/>
            <a:r>
              <a:rPr lang="en-US" altLang="zh-CN" dirty="0"/>
              <a:t>CN</a:t>
            </a:r>
          </a:p>
          <a:p>
            <a:r>
              <a:rPr lang="zh-CN" altLang="en-US" dirty="0"/>
              <a:t>参考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https://github.com/fengyang95/pyCFTrackers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https://github.com/uoip/KCFpy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https://github.com/chuanqi305/KCF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308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0AAED7-D34D-4B7F-95AF-DD052D598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9" y="778692"/>
            <a:ext cx="7141232" cy="46265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83ED2D0-EBB2-4151-B983-F0F8160F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2959B-89F6-4613-897F-F7F0894C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处理输入</a:t>
            </a:r>
            <a:endParaRPr lang="en-US" altLang="zh-CN" dirty="0"/>
          </a:p>
          <a:p>
            <a:pPr lvl="1"/>
            <a:r>
              <a:rPr lang="zh-CN" altLang="en-US" dirty="0"/>
              <a:t>修改图像输入路径</a:t>
            </a:r>
            <a:endParaRPr lang="en-US" altLang="zh-CN" dirty="0"/>
          </a:p>
          <a:p>
            <a:pPr lvl="1"/>
            <a:r>
              <a:rPr lang="zh-CN" altLang="en-US" dirty="0"/>
              <a:t>将四个坐标位置转为左上角坐标</a:t>
            </a:r>
            <a:r>
              <a:rPr lang="en-US" altLang="zh-CN" dirty="0"/>
              <a:t>+</a:t>
            </a:r>
            <a:r>
              <a:rPr lang="zh-CN" altLang="en-US" dirty="0"/>
              <a:t>宽高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应用算法</a:t>
            </a:r>
            <a:endParaRPr lang="en-US" altLang="zh-CN" dirty="0"/>
          </a:p>
          <a:p>
            <a:pPr lvl="1"/>
            <a:r>
              <a:rPr lang="zh-CN" altLang="en-US" dirty="0"/>
              <a:t>跟踪器（</a:t>
            </a:r>
            <a:r>
              <a:rPr lang="en-US" altLang="zh-CN" dirty="0"/>
              <a:t>tracker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预测评估</a:t>
            </a:r>
            <a:endParaRPr lang="en-US" altLang="zh-CN" dirty="0"/>
          </a:p>
          <a:p>
            <a:pPr lvl="1"/>
            <a:r>
              <a:rPr lang="zh-CN" altLang="en-US" dirty="0"/>
              <a:t>直接观察</a:t>
            </a:r>
            <a:endParaRPr lang="en-US" altLang="zh-CN" dirty="0"/>
          </a:p>
          <a:p>
            <a:pPr lvl="1"/>
            <a:r>
              <a:rPr lang="zh-CN" altLang="en-US" dirty="0"/>
              <a:t>数据处理后运行</a:t>
            </a:r>
            <a:r>
              <a:rPr lang="en-US" altLang="zh-CN" dirty="0"/>
              <a:t>eval.py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59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F1D60-1E27-4DDA-BEC3-03BFCB76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KCF</a:t>
            </a:r>
            <a:r>
              <a:rPr lang="zh-CN" altLang="en-US" dirty="0"/>
              <a:t>算法思路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ECEC5-B234-4BAA-9D1E-D1D1DFD2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根据第一帧进行初始化</a:t>
            </a:r>
            <a:endParaRPr lang="en-US" altLang="zh-CN" dirty="0"/>
          </a:p>
          <a:p>
            <a:pPr lvl="1"/>
            <a:r>
              <a:rPr lang="zh-CN" altLang="en-US" dirty="0"/>
              <a:t>相关参数</a:t>
            </a:r>
            <a:endParaRPr lang="en-US" altLang="zh-CN" dirty="0"/>
          </a:p>
          <a:p>
            <a:pPr lvl="1"/>
            <a:r>
              <a:rPr lang="zh-CN" altLang="en-US" dirty="0"/>
              <a:t>目标截取</a:t>
            </a:r>
            <a:endParaRPr lang="en-US" altLang="zh-CN" dirty="0"/>
          </a:p>
          <a:p>
            <a:pPr lvl="2"/>
            <a:r>
              <a:rPr lang="zh-CN" altLang="en-US" dirty="0"/>
              <a:t>填充边距</a:t>
            </a:r>
            <a:endParaRPr lang="en-US" altLang="zh-CN" dirty="0"/>
          </a:p>
          <a:p>
            <a:pPr lvl="1"/>
            <a:r>
              <a:rPr lang="zh-CN" altLang="en-US" dirty="0"/>
              <a:t>频谱特征</a:t>
            </a:r>
            <a:endParaRPr lang="en-US" altLang="zh-CN" dirty="0"/>
          </a:p>
          <a:p>
            <a:r>
              <a:rPr lang="zh-CN" altLang="en-US" dirty="0"/>
              <a:t>对每一帧更新选择框</a:t>
            </a:r>
            <a:endParaRPr lang="en-US" altLang="zh-CN" dirty="0"/>
          </a:p>
          <a:p>
            <a:pPr lvl="1"/>
            <a:r>
              <a:rPr lang="zh-CN" altLang="en-US" dirty="0"/>
              <a:t>计算当前帧的特征</a:t>
            </a:r>
            <a:endParaRPr lang="en-US" altLang="zh-CN" dirty="0"/>
          </a:p>
          <a:p>
            <a:pPr lvl="1"/>
            <a:r>
              <a:rPr lang="zh-CN" altLang="en-US" dirty="0"/>
              <a:t>生成候选框（循环矩阵）</a:t>
            </a:r>
            <a:endParaRPr lang="en-US" altLang="zh-CN" dirty="0"/>
          </a:p>
          <a:p>
            <a:pPr lvl="1"/>
            <a:r>
              <a:rPr lang="zh-CN" altLang="en-US" dirty="0"/>
              <a:t>依据前一帧保留的数据计算相似关系和运动方向</a:t>
            </a:r>
            <a:endParaRPr lang="en-US" altLang="zh-CN" dirty="0"/>
          </a:p>
          <a:p>
            <a:pPr lvl="1"/>
            <a:r>
              <a:rPr lang="zh-CN" altLang="en-US" dirty="0"/>
              <a:t>计算频域共振位置（核技巧）</a:t>
            </a:r>
            <a:endParaRPr lang="en-US" altLang="zh-CN" dirty="0"/>
          </a:p>
          <a:p>
            <a:pPr lvl="1"/>
            <a:r>
              <a:rPr lang="zh-CN" altLang="en-US" dirty="0"/>
              <a:t>确定新的选择框位置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D32F5F-DCE5-4178-93C6-F46CFAE75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849" y="1690688"/>
            <a:ext cx="6410951" cy="236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7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FA6E-E22C-4BF5-A7FA-65BE0D1C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73D26-759E-4FD1-B0C5-71A89EE2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MOSSE</a:t>
            </a:r>
            <a:r>
              <a:rPr lang="zh-CN" altLang="en-US" dirty="0"/>
              <a:t>（快）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KCF</a:t>
            </a:r>
            <a:r>
              <a:rPr lang="zh-CN" altLang="en-US" dirty="0"/>
              <a:t>（中）</a:t>
            </a:r>
            <a:endParaRPr lang="en-US" altLang="zh-CN" dirty="0"/>
          </a:p>
          <a:p>
            <a:pPr lvl="1"/>
            <a:r>
              <a:rPr lang="zh-CN" altLang="en-US" dirty="0"/>
              <a:t>无特征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HOG</a:t>
            </a:r>
          </a:p>
          <a:p>
            <a:endParaRPr lang="en-US" altLang="zh-CN" dirty="0"/>
          </a:p>
          <a:p>
            <a:r>
              <a:rPr lang="en-US" altLang="zh-CN" dirty="0"/>
              <a:t>CN</a:t>
            </a:r>
            <a:r>
              <a:rPr lang="zh-CN" altLang="en-US" dirty="0"/>
              <a:t>（慢）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5B977F-8943-442D-BDFF-7B2610C9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350" y="4229499"/>
            <a:ext cx="3086367" cy="10821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C9635C-B619-4EBC-B9C7-8B2FCD5AA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350" y="2933421"/>
            <a:ext cx="2956816" cy="1097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3352D0-2475-4D69-9398-6A4303B18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728" y="1690688"/>
            <a:ext cx="3093988" cy="10440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80F476-59CE-4358-A5BC-01E858067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350" y="5525577"/>
            <a:ext cx="3055885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8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C713-31E6-4005-8A6C-3228512A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AF1F1-4BFA-4A26-BA22-E5F39398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算法缺陷</a:t>
            </a:r>
            <a:endParaRPr lang="en-US" altLang="zh-CN" dirty="0"/>
          </a:p>
          <a:p>
            <a:pPr lvl="1"/>
            <a:r>
              <a:rPr lang="zh-CN" altLang="en-US" dirty="0"/>
              <a:t>选择框的宽高固定</a:t>
            </a:r>
            <a:endParaRPr lang="en-US" altLang="zh-CN" dirty="0"/>
          </a:p>
          <a:p>
            <a:pPr lvl="1"/>
            <a:r>
              <a:rPr lang="zh-CN" altLang="en-US" dirty="0"/>
              <a:t>目标跟丢的情况</a:t>
            </a:r>
            <a:endParaRPr lang="en-US" altLang="zh-CN" dirty="0"/>
          </a:p>
          <a:p>
            <a:pPr lvl="2"/>
            <a:r>
              <a:rPr lang="zh-CN" altLang="en-US" dirty="0"/>
              <a:t>背景的混淆度比较大</a:t>
            </a:r>
          </a:p>
          <a:p>
            <a:pPr lvl="2"/>
            <a:r>
              <a:rPr lang="zh-CN" altLang="en-US" dirty="0"/>
              <a:t>被遮挡后丢失目标</a:t>
            </a:r>
            <a:endParaRPr lang="en-US" altLang="zh-CN" dirty="0"/>
          </a:p>
          <a:p>
            <a:pPr lvl="1"/>
            <a:r>
              <a:rPr lang="zh-CN" altLang="en-US" dirty="0"/>
              <a:t>目标跟丢后难以纠正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改进</a:t>
            </a:r>
            <a:endParaRPr lang="en-US" altLang="zh-CN" dirty="0"/>
          </a:p>
          <a:p>
            <a:pPr lvl="1"/>
            <a:r>
              <a:rPr lang="zh-CN" altLang="en-US" dirty="0"/>
              <a:t>多尺度：</a:t>
            </a:r>
            <a:r>
              <a:rPr lang="en-US" altLang="zh-CN" dirty="0"/>
              <a:t>DSST</a:t>
            </a:r>
            <a:r>
              <a:rPr lang="zh-CN" altLang="en-US" dirty="0"/>
              <a:t>、</a:t>
            </a:r>
            <a:r>
              <a:rPr lang="en-US" altLang="zh-CN" dirty="0"/>
              <a:t>SAMF</a:t>
            </a:r>
          </a:p>
          <a:p>
            <a:pPr lvl="1"/>
            <a:r>
              <a:rPr lang="zh-CN" altLang="en-US" dirty="0"/>
              <a:t>图像特征：深度方法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665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8F164-BD0E-43CD-8196-41D636047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28FD1DD-72B6-4D4A-8776-700B1DD89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8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214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cv21b.programming06</vt:lpstr>
      <vt:lpstr>整体介绍</vt:lpstr>
      <vt:lpstr>实验过程</vt:lpstr>
      <vt:lpstr>KCF算法思路</vt:lpstr>
      <vt:lpstr>实验结果</vt:lpstr>
      <vt:lpstr>实验总结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cv21b.programming06</dc:title>
  <dc:creator>Cao Eric</dc:creator>
  <cp:lastModifiedBy>Cao Eric</cp:lastModifiedBy>
  <cp:revision>19</cp:revision>
  <dcterms:created xsi:type="dcterms:W3CDTF">2021-06-17T07:14:29Z</dcterms:created>
  <dcterms:modified xsi:type="dcterms:W3CDTF">2021-06-17T15:12:10Z</dcterms:modified>
</cp:coreProperties>
</file>