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5E85F9-D97D-4019-A400-C21ECE25E1B8}">
          <p14:sldIdLst>
            <p14:sldId id="256"/>
            <p14:sldId id="257"/>
            <p14:sldId id="263"/>
            <p14:sldId id="258"/>
            <p14:sldId id="259"/>
            <p14:sldId id="265"/>
            <p14:sldId id="260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6297A-76D9-485E-A8EC-76C91E3B6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5B317-97B2-4303-9C2F-6AB46ABF8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6758E-4C7F-47D1-98EA-06A12D8E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47D54-3F1B-4E65-A3DD-EFFF6C94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C24CF-CE16-4258-8AEB-51C6738C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5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D0F6-9053-415F-AA41-0F85210E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7F040-0639-4814-B137-30B466C2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0EB6F-78BB-403B-939C-5AE4DAA9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0717A-CD47-4C9A-B89B-7FBE8BB3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CF6E9-764F-49D6-A43F-6ABA1C41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0B8F62-D4F1-4FF0-8408-E2E05A66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C038-D30C-4872-87F2-4372BCD1A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AD296-CE54-4D91-A25D-FE5B7F56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ADB53-B827-4F13-A87B-CFCF9F94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2EC91-269A-4CB2-B871-F5765D16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6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F3A5-4D46-4EAD-9343-42C98BC0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2EE1C-5138-4592-A115-72369DAA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34367-D77E-471C-9336-3E28378C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46CA2-4098-4A83-84A9-FBBCEF6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FA92F-1494-426B-8370-FB09317E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40436-3A4A-43FD-888C-6F4F7915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0607F-7B99-44C5-AC74-97B2C86A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64D16-C841-4F73-8933-921B7CC0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80B8-9195-4AB6-9448-7D84D430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1A860-2AAE-48E0-8EF4-E9315BEA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F6CDB-6925-4261-BF52-CD7A80A2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74312-BBDF-4772-B6D1-451215BF6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1C18-BDD0-4FF0-BFFC-0FC58AC45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B7174-D8DF-40EF-988D-B7686B9F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C5337-7237-47E6-8A6F-3079E0DA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5D4AF-95DE-46B0-A36C-72B29A9F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0EA6-7A4B-42A7-A482-3EF30049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4DE13-0A2B-401A-8FA7-E9C91917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9687B-7E6A-46FD-847A-E49CAC29F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91A858-091A-449D-8E00-4EAE92694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40654B-A5EC-436C-A8E5-5F6BF9A6B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87318C-96B5-44B4-B8AA-5461ED23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C9D764-0066-4E8A-8284-B118A2B7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F48686-BB6C-479E-82EE-77821833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DDFB1-2714-446B-8271-B544A72A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557C4E-407F-4ED8-B6E2-0EA47D23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683F6-DA8B-4649-96E4-9F6D78CC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80D8B-274C-49EB-8004-E9311F2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2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A07EE2-501A-4A47-B4AA-4AB30CE4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99922-67CE-4B27-AC41-E17F74FC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07CE0-8F21-436B-A3AF-87D869B5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0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278C7-EB64-49ED-9A31-E08BDE23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AC15B-4687-4E79-B608-B2C0B70E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3A4A9-7072-44EB-8828-34C6CB595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8E97F-8BC3-441E-A244-EBF81D71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F6CCF-DC34-4D6F-9D4F-2BF00483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83E6C-8C2B-45A6-91B7-A3C727D7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27F9-68BA-44D6-84FD-6405C3AD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8A4B97-BF78-48C2-ADAC-82C3CB878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929C0-09DC-4C1D-A68E-83897CFDB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00EB4-9370-4F85-A9BC-3F2F7A2E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A0BE8-6B4F-4A3B-A278-A08CC671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92E81-59D5-4120-8DA1-40C3AE1A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4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318AB4-B5EC-417F-A1D4-5F7B641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92C99-B451-417F-B0E0-78A3E872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A22B1-723F-49D9-99A6-C6B8878E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C2A7-595F-432E-8573-C3E21E96C69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D84F9-6923-4A75-922D-41F291962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BA194-DF50-45A6-BDE4-3E7ED8DF3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11A9-FFAA-4571-954E-7CEEE7464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0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uanlan.zhihu.com/p/9805923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83AA-2CED-4CAA-9C18-422C6958D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CV21B.programming02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44019C-EB43-400F-8842-406C7D26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9"/>
            <a:ext cx="9144000" cy="1655762"/>
          </a:xfrm>
        </p:spPr>
        <p:txBody>
          <a:bodyPr/>
          <a:lstStyle/>
          <a:p>
            <a:r>
              <a:rPr lang="en-US" altLang="zh-CN" dirty="0"/>
              <a:t>181250006 </a:t>
            </a:r>
            <a:r>
              <a:rPr lang="zh-CN" altLang="en-US" dirty="0"/>
              <a:t>曹英瑞</a:t>
            </a:r>
            <a:endParaRPr lang="en-US" altLang="zh-CN" dirty="0"/>
          </a:p>
          <a:p>
            <a:r>
              <a:rPr lang="en-US" altLang="zh-CN" dirty="0"/>
              <a:t>181250156 </a:t>
            </a:r>
            <a:r>
              <a:rPr lang="zh-CN" altLang="en-US" dirty="0"/>
              <a:t>吴凯程</a:t>
            </a:r>
          </a:p>
        </p:txBody>
      </p:sp>
    </p:spTree>
    <p:extLst>
      <p:ext uri="{BB962C8B-B14F-4D97-AF65-F5344CB8AC3E}">
        <p14:creationId xmlns:p14="http://schemas.microsoft.com/office/powerpoint/2010/main" val="140567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21EFC-3457-46F2-B9CF-7E14F81D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CFD8B7-4E80-4C78-97F6-6D054BFB4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3515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300071-19B7-4E89-96DE-A08D838C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645" y="495046"/>
            <a:ext cx="2575783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5F15-F965-4FCA-9C80-5E6A1802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类型统计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9DBBFB-9DAA-413C-A234-BE882CBB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376"/>
            <a:ext cx="4801016" cy="3840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9CC604-9F2D-4C94-B358-7B1F13D3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72" y="2032376"/>
            <a:ext cx="5636328" cy="24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F790E-D1F1-4570-95DC-9175DAF6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44146-F900-419E-BF74-0F6DE80B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794"/>
            <a:ext cx="4569893" cy="3843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7DE042-E453-4F70-9AC4-73FC32469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10"/>
          <a:stretch/>
        </p:blipFill>
        <p:spPr>
          <a:xfrm>
            <a:off x="6175159" y="2779856"/>
            <a:ext cx="5178641" cy="12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1AC5-F439-40C0-BE8F-66FBF1DF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43363-508B-404D-8EDE-FEBF2A96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0989"/>
            <a:ext cx="10515600" cy="80597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hlinkClick r:id="rId2"/>
              </a:rPr>
              <a:t>https://github.com/lufficc/SSD</a:t>
            </a:r>
          </a:p>
          <a:p>
            <a:r>
              <a:rPr lang="en-US" altLang="zh-CN" sz="1600" dirty="0">
                <a:hlinkClick r:id="rId2"/>
              </a:rPr>
              <a:t>https://zhuanlan.zhihu.com/p/98059235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664D5A-F6C0-400F-A879-5A63E6C3258F}"/>
              </a:ext>
            </a:extLst>
          </p:cNvPr>
          <p:cNvSpPr txBox="1">
            <a:spLocks/>
          </p:cNvSpPr>
          <p:nvPr/>
        </p:nvSpPr>
        <p:spPr>
          <a:xfrm>
            <a:off x="838200" y="2140997"/>
            <a:ext cx="10515600" cy="983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基于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实现的</a:t>
            </a:r>
            <a:r>
              <a:rPr lang="en-US" altLang="zh-CN" sz="2400" dirty="0"/>
              <a:t>SSD300</a:t>
            </a:r>
            <a:r>
              <a:rPr lang="zh-CN" altLang="en-US" sz="2400" dirty="0"/>
              <a:t>（</a:t>
            </a:r>
            <a:r>
              <a:rPr lang="en-US" altLang="zh-CN" sz="2400" dirty="0"/>
              <a:t> The Single Shot Detector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基于预训练的</a:t>
            </a:r>
            <a:r>
              <a:rPr lang="en-US" altLang="zh-CN" sz="2400" dirty="0"/>
              <a:t>VGG16</a:t>
            </a:r>
            <a:r>
              <a:rPr lang="zh-CN" altLang="en-US" sz="2400" dirty="0"/>
              <a:t>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CF2B69-A47E-48A9-B81D-440C7CB9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30" y="3124940"/>
            <a:ext cx="2568990" cy="19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7BF1B-B56A-476F-9904-DFBCF37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7CEF0-E5EF-4C6F-98D5-6E05063F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数据加载</a:t>
            </a:r>
            <a:endParaRPr lang="en-US" altLang="zh-CN" dirty="0"/>
          </a:p>
          <a:p>
            <a:pPr lvl="1"/>
            <a:r>
              <a:rPr lang="en-US" altLang="zh-CN" dirty="0"/>
              <a:t>Resize</a:t>
            </a:r>
          </a:p>
          <a:p>
            <a:pPr lvl="1"/>
            <a:r>
              <a:rPr lang="zh-CN" altLang="en-US" dirty="0"/>
              <a:t>辅助生成先验框（</a:t>
            </a:r>
            <a:r>
              <a:rPr lang="en-US" altLang="zh-CN" dirty="0"/>
              <a:t>prior box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调用检测器（</a:t>
            </a:r>
            <a:r>
              <a:rPr lang="en-US" altLang="zh-CN" dirty="0"/>
              <a:t>detector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Backbone</a:t>
            </a:r>
            <a:r>
              <a:rPr lang="zh-CN" altLang="en-US" dirty="0"/>
              <a:t>模块：修改后的</a:t>
            </a:r>
            <a:r>
              <a:rPr lang="en-US" altLang="zh-CN" dirty="0"/>
              <a:t>VGG16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en-US" altLang="zh-CN" dirty="0"/>
              <a:t>Box-head</a:t>
            </a:r>
            <a:r>
              <a:rPr lang="zh-CN" altLang="en-US" dirty="0"/>
              <a:t>模块：根据特征图计算预测值以及损失值（</a:t>
            </a:r>
            <a:r>
              <a:rPr lang="en-US" altLang="zh-CN" dirty="0"/>
              <a:t>loss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确定框</a:t>
            </a:r>
            <a:endParaRPr lang="en-US" altLang="zh-CN" dirty="0"/>
          </a:p>
          <a:p>
            <a:pPr lvl="1"/>
            <a:r>
              <a:rPr lang="zh-CN" altLang="en-US" dirty="0"/>
              <a:t>非极大值抑制（</a:t>
            </a:r>
            <a:r>
              <a:rPr lang="en-US" altLang="zh-CN" dirty="0"/>
              <a:t>NMS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验证调优</a:t>
            </a:r>
            <a:endParaRPr lang="en-US" altLang="zh-CN" dirty="0"/>
          </a:p>
          <a:p>
            <a:pPr lvl="1"/>
            <a:r>
              <a:rPr lang="en-US" altLang="zh-CN" dirty="0" err="1"/>
              <a:t>IoU</a:t>
            </a:r>
            <a:endParaRPr lang="en-US" altLang="zh-CN" dirty="0"/>
          </a:p>
          <a:p>
            <a:pPr lvl="1"/>
            <a:r>
              <a:rPr lang="en-US" altLang="zh-CN" dirty="0" err="1"/>
              <a:t>mAP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59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6CEF-6173-4E01-BE2C-643BDFE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4712FE-D349-414B-B632-8FAC0FAD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85" y="627097"/>
            <a:ext cx="7345215" cy="8022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E1300F-335A-4596-B806-CCF80076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64" y="1934669"/>
            <a:ext cx="3458927" cy="7436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63B894-1656-43B0-B011-7E6F48927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353" y="2943278"/>
            <a:ext cx="4352447" cy="324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761397-A87E-4AAB-9CAC-862CBEA92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64" y="2939666"/>
            <a:ext cx="487951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B25AF-8A69-4FA6-AA5E-D700B2B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FE1A8-A051-46CF-9022-CA2B55B3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数据增强</a:t>
            </a:r>
            <a:endParaRPr lang="en-US" altLang="zh-CN" dirty="0"/>
          </a:p>
          <a:p>
            <a:r>
              <a:rPr lang="zh-CN" altLang="en-US" dirty="0"/>
              <a:t>图像大小</a:t>
            </a:r>
            <a:endParaRPr lang="en-US" altLang="zh-CN" dirty="0"/>
          </a:p>
          <a:p>
            <a:pPr lvl="1"/>
            <a:r>
              <a:rPr lang="en-US" altLang="zh-CN" dirty="0"/>
              <a:t>300</a:t>
            </a:r>
          </a:p>
          <a:p>
            <a:pPr lvl="1"/>
            <a:r>
              <a:rPr lang="en-US" altLang="zh-CN" dirty="0"/>
              <a:t>512</a:t>
            </a:r>
          </a:p>
          <a:p>
            <a:pPr lvl="1"/>
            <a:r>
              <a:rPr lang="zh-CN" altLang="en-US" dirty="0"/>
              <a:t>多尺度测试</a:t>
            </a:r>
            <a:endParaRPr lang="en-US" altLang="zh-CN" dirty="0"/>
          </a:p>
          <a:p>
            <a:r>
              <a:rPr lang="zh-CN" altLang="en-US" dirty="0"/>
              <a:t>优化器</a:t>
            </a:r>
            <a:endParaRPr lang="en-US" altLang="zh-CN" dirty="0"/>
          </a:p>
          <a:p>
            <a:pPr lvl="1"/>
            <a:r>
              <a:rPr lang="en-US" altLang="zh-CN" dirty="0"/>
              <a:t>SGD</a:t>
            </a:r>
          </a:p>
          <a:p>
            <a:pPr lvl="1"/>
            <a:r>
              <a:rPr lang="en-US" altLang="zh-CN" dirty="0"/>
              <a:t>ADAM</a:t>
            </a:r>
          </a:p>
          <a:p>
            <a:endParaRPr lang="en-US" altLang="zh-CN" dirty="0"/>
          </a:p>
          <a:p>
            <a:r>
              <a:rPr lang="zh-CN" altLang="en-US" dirty="0"/>
              <a:t>训练成本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7A437B-8393-43D6-8821-CAB9C162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19" y="1690688"/>
            <a:ext cx="3993226" cy="33911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A8C5FC-DCDA-4C0C-AFF2-EB190F62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19" y="5453000"/>
            <a:ext cx="406181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7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83AA-2CED-4CAA-9C18-422C6958D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44019C-EB43-400F-8842-406C7D261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68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129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CV21B.programming02</vt:lpstr>
      <vt:lpstr>数据处理</vt:lpstr>
      <vt:lpstr>类型统计</vt:lpstr>
      <vt:lpstr>模型参数</vt:lpstr>
      <vt:lpstr>实现方法</vt:lpstr>
      <vt:lpstr>训练过程</vt:lpstr>
      <vt:lpstr>实验结果</vt:lpstr>
      <vt:lpstr>实验总结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CV21b.programming02</dc:title>
  <dc:creator>Cao Eric</dc:creator>
  <cp:lastModifiedBy>Cao Eric</cp:lastModifiedBy>
  <cp:revision>22</cp:revision>
  <dcterms:created xsi:type="dcterms:W3CDTF">2021-05-20T05:58:34Z</dcterms:created>
  <dcterms:modified xsi:type="dcterms:W3CDTF">2021-05-20T15:33:23Z</dcterms:modified>
</cp:coreProperties>
</file>