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DDA6B-26E5-47D8-BC64-12E8A1510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824246-5E61-4D1F-BE17-5D5EC14F9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0BE8B-B314-414F-B797-7D7AB4F4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BF9C-5AB6-41E0-AD9B-63D650E8C72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05A29-8041-443F-BB60-A58875B8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D0DB9-39C2-40F2-A45B-35AF3B76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B76B-07A2-470B-9DA9-018E71AC9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4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7DF86-783D-43C4-8EDD-CE939783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A3644C-26EB-44B5-BD96-D4F5C0AC8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87BF9-D209-445A-99E5-3E21100C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BF9C-5AB6-41E0-AD9B-63D650E8C72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B020F-BBC6-4332-900B-143DD915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7EE43-B4C5-414D-971B-7CDDAF1D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B76B-07A2-470B-9DA9-018E71AC9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6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E18F1C-A075-47AD-B5CC-A1D19FBC7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A6F9D3-5F0A-413A-B687-65EFD659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AC187-BAF8-482E-AB78-B1593119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BF9C-5AB6-41E0-AD9B-63D650E8C72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AEDD8-B22E-404A-9AAE-13D7A248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0559F-2E2E-424A-8625-8C9FC009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B76B-07A2-470B-9DA9-018E71AC9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02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FB4F4-B9FD-4522-976D-993F9F92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ECD8E-0E84-4F8E-88F9-3BA5E36E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C86D9-7018-444B-B64E-B356AC3C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BF9C-5AB6-41E0-AD9B-63D650E8C72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4B6AB-4EED-4B3E-9907-A492E2F5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9918A-80F6-4AF6-80E4-AA994D51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B76B-07A2-470B-9DA9-018E71AC9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34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83EAB-7FBD-42B0-A071-E35933BA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4212F9-235E-4D4F-B420-80D48523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81139-05A9-4166-A908-81327D34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BF9C-5AB6-41E0-AD9B-63D650E8C72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DAEBE-8236-4857-A7C2-FD8D5500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9670E-A9F0-4C8F-8E4F-76943A77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B76B-07A2-470B-9DA9-018E71AC9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88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16809-E24C-4634-AFD9-45BAA020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0E6AB-53B4-4AD0-A951-6CCFFCF97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E80C00-2091-41F7-A1F3-05CEB276C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A178C0-E6A9-4CAA-A46C-4C532AC5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BF9C-5AB6-41E0-AD9B-63D650E8C72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00B0F0-1877-45D4-9FE1-E87DFA34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A6C65F-2FF4-4028-A3A4-1E099902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B76B-07A2-470B-9DA9-018E71AC9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3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9D8D9-FA5E-423D-B2EE-CA68A02D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3497C-1809-4B55-B57B-64D600154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4EC605-9DE0-4388-BC81-8060DFE81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0E9BD7-E4E1-4D7F-8968-3F60C4793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559A10-0591-4EA4-BBAD-D19C18C16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9189E1-FB22-447D-A988-6CCB7866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BF9C-5AB6-41E0-AD9B-63D650E8C72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355ADE-7ECB-4E55-9C32-3E045FFF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23A521-CD9C-4B24-9D63-FAFFC52F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B76B-07A2-470B-9DA9-018E71AC9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16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282EF-7354-4D66-9172-41E16D2D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8468F9-6541-4918-89F9-8721DA5A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BF9C-5AB6-41E0-AD9B-63D650E8C72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340D84-8DB7-4B19-8F76-ACC6CC2B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346D7-4449-48C0-AB26-3C46BB08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B76B-07A2-470B-9DA9-018E71AC9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94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CC9D77-27F3-49A2-8836-113BDE9F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BF9C-5AB6-41E0-AD9B-63D650E8C72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D3F853-C0C2-421A-8808-D15EDD71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B8D5BA-F261-433B-99FA-49209199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B76B-07A2-470B-9DA9-018E71AC9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4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1CB9D-1ABB-4EE2-9D1C-8E9BC910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13646-34D2-4BA3-B21D-1B5EDA40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28039C-A5E4-46BC-8EC2-5F079F051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B8A6A9-925B-4DF0-9872-22B295A1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BF9C-5AB6-41E0-AD9B-63D650E8C72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5D8747-5066-4F62-B65C-FFD442D4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F65F5C-E7E3-4F9D-8F15-38D6A2D8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B76B-07A2-470B-9DA9-018E71AC9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8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584C3-9B91-47C8-82FA-67C6EB85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7755AC-F98B-4799-B373-B8E8D18DD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1D0B09-EC20-4153-9851-91C8A6161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DA34DF-4D78-4317-A1E1-B2BAB292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BF9C-5AB6-41E0-AD9B-63D650E8C72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2916A-11D1-4DF0-82E6-B75F49AE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43C07-EF8D-4053-A606-A6529F55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B76B-07A2-470B-9DA9-018E71AC9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23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C5CEC1-37A3-437D-95E3-6DBD420A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C9037F-5877-45F9-835E-024FFFA91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4C842A-4D02-429D-9986-F4BE899AB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BF9C-5AB6-41E0-AD9B-63D650E8C72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37BF7-ED3F-4A91-9C44-F528562A4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E40FF-B9C9-45EA-B40D-C05C029B2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AB76B-07A2-470B-9DA9-018E71AC9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3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bbliiiing/facenet-keras.git" TargetMode="External"/><Relationship Id="rId2" Type="http://schemas.openxmlformats.org/officeDocument/2006/relationships/hyperlink" Target="https://machinelearningmastery.com/how-to-develop-a-face-recognition-system-using-facenet-in-keras-and-an-svm-classifi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0DB63-8D58-4C70-A9A0-296CFCD2A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CV21B.programming04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AF18EE-BC8F-4BF7-AD30-26183656F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汇报人：</a:t>
            </a:r>
            <a:r>
              <a:rPr lang="en-US" altLang="zh-CN" dirty="0"/>
              <a:t>181250006 </a:t>
            </a:r>
            <a:r>
              <a:rPr lang="zh-CN" altLang="en-US" dirty="0"/>
              <a:t>曹英瑞</a:t>
            </a:r>
            <a:endParaRPr lang="en-US" altLang="zh-CN" dirty="0"/>
          </a:p>
          <a:p>
            <a:r>
              <a:rPr lang="zh-CN" altLang="en-US" dirty="0"/>
              <a:t>其他组员：吴凯程</a:t>
            </a:r>
          </a:p>
        </p:txBody>
      </p:sp>
    </p:spTree>
    <p:extLst>
      <p:ext uri="{BB962C8B-B14F-4D97-AF65-F5344CB8AC3E}">
        <p14:creationId xmlns:p14="http://schemas.microsoft.com/office/powerpoint/2010/main" val="37227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1044D-C2D8-4442-8CA8-C60A6FE3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技术选型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742A6-9F36-4C10-9A46-0D66371B4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模型</a:t>
            </a:r>
            <a:endParaRPr lang="en-US" altLang="zh-CN" dirty="0"/>
          </a:p>
          <a:p>
            <a:pPr lvl="1"/>
            <a:r>
              <a:rPr lang="zh-CN" altLang="en-US" dirty="0"/>
              <a:t>训练网络：</a:t>
            </a:r>
            <a:r>
              <a:rPr lang="en-US" altLang="zh-CN" dirty="0" err="1"/>
              <a:t>FaceNet</a:t>
            </a:r>
            <a:r>
              <a:rPr lang="zh-CN" altLang="en-US" dirty="0"/>
              <a:t> </a:t>
            </a:r>
            <a:r>
              <a:rPr lang="en-US" altLang="zh-CN" dirty="0"/>
              <a:t>(Google 2015) + Inception-ResNet-v1</a:t>
            </a:r>
          </a:p>
          <a:p>
            <a:pPr lvl="1"/>
            <a:r>
              <a:rPr lang="zh-CN" altLang="en-US" dirty="0"/>
              <a:t>预训练数据集：</a:t>
            </a:r>
            <a:r>
              <a:rPr lang="en-US" altLang="zh-CN" dirty="0"/>
              <a:t>MS-Celeb-1M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作业实现</a:t>
            </a:r>
            <a:endParaRPr lang="en-US" altLang="zh-CN" dirty="0"/>
          </a:p>
          <a:p>
            <a:pPr lvl="1"/>
            <a:r>
              <a:rPr lang="zh-CN" altLang="en-US" dirty="0"/>
              <a:t>数据处理</a:t>
            </a:r>
            <a:endParaRPr lang="en-US" altLang="zh-CN" dirty="0"/>
          </a:p>
          <a:p>
            <a:pPr lvl="1"/>
            <a:r>
              <a:rPr lang="zh-CN" altLang="en-US" dirty="0"/>
              <a:t>特征提取</a:t>
            </a:r>
            <a:endParaRPr lang="en-US" altLang="zh-CN" dirty="0"/>
          </a:p>
          <a:p>
            <a:pPr lvl="1"/>
            <a:r>
              <a:rPr lang="zh-CN" altLang="en-US" dirty="0"/>
              <a:t>分类预测</a:t>
            </a:r>
            <a:endParaRPr lang="en-US" altLang="zh-CN" dirty="0"/>
          </a:p>
          <a:p>
            <a:pPr lvl="1"/>
            <a:r>
              <a:rPr lang="zh-CN" altLang="en-US" dirty="0"/>
              <a:t>改进尝试</a:t>
            </a:r>
            <a:endParaRPr lang="en-US" altLang="zh-CN" dirty="0"/>
          </a:p>
          <a:p>
            <a:pPr lvl="2"/>
            <a:r>
              <a:rPr lang="zh-CN" altLang="en-US" dirty="0"/>
              <a:t>继续训练</a:t>
            </a:r>
            <a:endParaRPr lang="en-US" altLang="zh-CN" dirty="0"/>
          </a:p>
          <a:p>
            <a:pPr lvl="2"/>
            <a:r>
              <a:rPr lang="zh-CN" altLang="en-US" dirty="0"/>
              <a:t>数据增强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CA61DC-7ED3-4652-AAC7-B67575196731}"/>
              </a:ext>
            </a:extLst>
          </p:cNvPr>
          <p:cNvSpPr txBox="1"/>
          <p:nvPr/>
        </p:nvSpPr>
        <p:spPr>
          <a:xfrm>
            <a:off x="838200" y="5834846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参考资料：</a:t>
            </a:r>
            <a:endParaRPr lang="en-US" altLang="zh-CN" sz="1400" dirty="0"/>
          </a:p>
          <a:p>
            <a:r>
              <a:rPr lang="en-US" altLang="zh-CN" sz="1400" dirty="0">
                <a:hlinkClick r:id="rId2"/>
              </a:rPr>
              <a:t>https://machinelearningmastery.com/how-to-develop-a-face-recognition-system-using-facenet-in-keras-and-an-svm-classifier/</a:t>
            </a:r>
            <a:endParaRPr lang="en-US" altLang="zh-CN" sz="1400" dirty="0"/>
          </a:p>
          <a:p>
            <a:r>
              <a:rPr lang="en-US" altLang="zh-CN" sz="1400" dirty="0">
                <a:hlinkClick r:id="rId3"/>
              </a:rPr>
              <a:t>https://github.com/bubbliiiing/facenet-keras.git</a:t>
            </a:r>
            <a:endParaRPr lang="en-US" altLang="zh-CN" sz="1400" dirty="0"/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59235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9D096-0398-4A7B-94B9-88E0EDFE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8B186-2001-40E4-83E0-4050CCDC7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每一类图像存放到对应文件夹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C570A4-3A4D-4155-8209-4F3B4D36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7689"/>
            <a:ext cx="5651377" cy="12872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84E96C-DC76-477E-AD35-E95B4235A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763" y="2400125"/>
            <a:ext cx="2099190" cy="32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9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0361A-CC21-4F7F-8C70-0B95C138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B857D-05CC-455F-A167-CC9BE0F52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MTCNN</a:t>
            </a:r>
            <a:r>
              <a:rPr lang="zh-CN" altLang="en-US" dirty="0"/>
              <a:t>检测人脸</a:t>
            </a:r>
            <a:endParaRPr lang="en-US" altLang="zh-CN" dirty="0"/>
          </a:p>
          <a:p>
            <a:r>
              <a:rPr lang="zh-CN" altLang="en-US" dirty="0"/>
              <a:t>选取人脸区域</a:t>
            </a:r>
            <a:endParaRPr lang="en-US" altLang="zh-CN" dirty="0"/>
          </a:p>
          <a:p>
            <a:r>
              <a:rPr lang="zh-CN" altLang="en-US" dirty="0"/>
              <a:t>调整为指定大小（</a:t>
            </a:r>
            <a:r>
              <a:rPr lang="en-US" altLang="zh-CN" dirty="0"/>
              <a:t>160×160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615669-F776-4E08-A453-06347B687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738" y="3912948"/>
            <a:ext cx="1818091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D9512E-7154-4AD9-95DF-C0ABCB4A0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12948"/>
            <a:ext cx="2073333" cy="1800000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BC246DEB-7326-42C1-B414-2E0242DD3932}"/>
              </a:ext>
            </a:extLst>
          </p:cNvPr>
          <p:cNvSpPr/>
          <p:nvPr/>
        </p:nvSpPr>
        <p:spPr>
          <a:xfrm>
            <a:off x="3156971" y="4679598"/>
            <a:ext cx="4095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51D85F4-B232-4524-AC75-3B8A800E0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173" y="1163577"/>
            <a:ext cx="4378749" cy="453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2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73DB0-B02F-4A5D-93ED-D5A259EB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C5DEF-1AC4-4F3B-BE39-05F8665A2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对人脸数据进行标准化</a:t>
            </a:r>
            <a:endParaRPr lang="en-US" altLang="zh-CN" dirty="0"/>
          </a:p>
          <a:p>
            <a:r>
              <a:rPr lang="zh-CN" altLang="en-US" dirty="0"/>
              <a:t>使用模型预测以获得特征向量（</a:t>
            </a:r>
            <a:r>
              <a:rPr lang="en-US" altLang="zh-CN" dirty="0"/>
              <a:t>128</a:t>
            </a:r>
            <a:r>
              <a:rPr lang="zh-CN" altLang="en-US" dirty="0"/>
              <a:t>维）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D3A0B8-1F00-491B-ADF0-240C1AFDD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5907"/>
            <a:ext cx="4910952" cy="27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1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674B7-9360-404D-AB6A-CF36916E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6CE5A-C210-44E2-A5B6-D21DC55E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归一化</a:t>
            </a:r>
            <a:endParaRPr lang="en-US" altLang="zh-CN" dirty="0"/>
          </a:p>
          <a:p>
            <a:r>
              <a:rPr lang="zh-CN" altLang="en-US" dirty="0"/>
              <a:t>使用分类器拟合</a:t>
            </a:r>
            <a:endParaRPr lang="en-US" altLang="zh-CN" dirty="0"/>
          </a:p>
          <a:p>
            <a:pPr lvl="1"/>
            <a:r>
              <a:rPr lang="en-US" altLang="zh-CN" dirty="0"/>
              <a:t>SVC(kernel=‘linear’)</a:t>
            </a:r>
            <a:r>
              <a:rPr lang="zh-CN" altLang="en-US" dirty="0"/>
              <a:t>：</a:t>
            </a:r>
            <a:r>
              <a:rPr lang="en-US" altLang="zh-CN" dirty="0"/>
              <a:t>0.9657</a:t>
            </a:r>
          </a:p>
          <a:p>
            <a:pPr lvl="1"/>
            <a:r>
              <a:rPr lang="en-US" altLang="zh-CN" dirty="0" err="1"/>
              <a:t>LinearSVC</a:t>
            </a:r>
            <a:r>
              <a:rPr lang="zh-CN" altLang="en-US" dirty="0"/>
              <a:t>：</a:t>
            </a:r>
            <a:r>
              <a:rPr lang="en-US" altLang="zh-CN" dirty="0"/>
              <a:t>0.9600</a:t>
            </a:r>
          </a:p>
          <a:p>
            <a:pPr lvl="1"/>
            <a:r>
              <a:rPr lang="en-US" altLang="zh-CN" dirty="0" err="1"/>
              <a:t>NuSVC</a:t>
            </a:r>
            <a:r>
              <a:rPr lang="zh-CN" altLang="en-US" dirty="0"/>
              <a:t>：</a:t>
            </a:r>
            <a:r>
              <a:rPr lang="en-US" altLang="zh-CN" dirty="0"/>
              <a:t>0.9657</a:t>
            </a:r>
          </a:p>
          <a:p>
            <a:r>
              <a:rPr lang="zh-CN" altLang="en-US" dirty="0"/>
              <a:t>预测样本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256E10-6D25-46F3-A3FB-6FEEB5E4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39" y="1825625"/>
            <a:ext cx="4879561" cy="186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8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ECC48-961F-4F30-A2F8-265C8299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改进尝试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37C7F-21FD-49D3-873E-1A46126F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使用训练数据继续训练</a:t>
            </a:r>
            <a:endParaRPr lang="en-US" altLang="zh-CN" dirty="0"/>
          </a:p>
          <a:p>
            <a:pPr lvl="1"/>
            <a:r>
              <a:rPr lang="zh-CN" altLang="en-US" dirty="0"/>
              <a:t>在原模型后加上全连接层等进行分类</a:t>
            </a:r>
            <a:endParaRPr lang="en-US" altLang="zh-CN" dirty="0"/>
          </a:p>
          <a:p>
            <a:pPr lvl="1"/>
            <a:r>
              <a:rPr lang="zh-CN" altLang="en-US" dirty="0"/>
              <a:t>冻结原模型部分层继续训练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收敛很快</a:t>
            </a:r>
            <a:endParaRPr lang="en-US" altLang="zh-CN" dirty="0"/>
          </a:p>
          <a:p>
            <a:pPr lvl="1"/>
            <a:r>
              <a:rPr lang="zh-CN" altLang="en-US" dirty="0"/>
              <a:t>存在过拟合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冻结最后</a:t>
            </a:r>
            <a:r>
              <a:rPr lang="en-US" altLang="zh-CN" dirty="0"/>
              <a:t>16</a:t>
            </a:r>
            <a:r>
              <a:rPr lang="zh-CN" altLang="en-US" dirty="0"/>
              <a:t>层：</a:t>
            </a:r>
            <a:r>
              <a:rPr lang="en-US" altLang="zh-CN" dirty="0"/>
              <a:t>0.9539</a:t>
            </a:r>
          </a:p>
          <a:p>
            <a:pPr lvl="1"/>
            <a:r>
              <a:rPr lang="zh-CN" altLang="en-US" dirty="0"/>
              <a:t>冻结最后</a:t>
            </a:r>
            <a:r>
              <a:rPr lang="en-US" altLang="zh-CN" dirty="0"/>
              <a:t>99</a:t>
            </a:r>
            <a:r>
              <a:rPr lang="zh-CN" altLang="en-US" dirty="0"/>
              <a:t>层：</a:t>
            </a:r>
            <a:r>
              <a:rPr lang="en-US" altLang="zh-CN" dirty="0"/>
              <a:t>0.9087</a:t>
            </a:r>
          </a:p>
          <a:p>
            <a:pPr lvl="1"/>
            <a:r>
              <a:rPr lang="zh-CN" altLang="en-US" dirty="0"/>
              <a:t>不冻结：</a:t>
            </a:r>
            <a:r>
              <a:rPr lang="en-US" altLang="zh-CN" dirty="0"/>
              <a:t>0.8307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8548F3-607C-487F-8856-4A687F6B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76" y="3013969"/>
            <a:ext cx="5040124" cy="31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1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1FA26-D442-4C0A-939A-EA09DA2B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改进尝试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81AFA-769B-4441-AA9E-355E2810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数据增强</a:t>
            </a:r>
            <a:endParaRPr lang="en-US" altLang="zh-CN" dirty="0"/>
          </a:p>
          <a:p>
            <a:pPr lvl="1"/>
            <a:r>
              <a:rPr lang="zh-CN" altLang="en-US" dirty="0"/>
              <a:t>原有</a:t>
            </a:r>
            <a:r>
              <a:rPr lang="en-US" altLang="zh-CN" dirty="0"/>
              <a:t>gallery</a:t>
            </a:r>
            <a:r>
              <a:rPr lang="zh-CN" altLang="en-US" dirty="0"/>
              <a:t>数据太少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效果没有变化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F2938D-2CCD-4115-AA1C-40CEF4B49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800" y="4606410"/>
            <a:ext cx="1440000" cy="144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1D892E-47F8-491E-AB43-96EE4A1F2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00" y="4606410"/>
            <a:ext cx="1440000" cy="14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05CBCA-6F9B-4364-956F-94ADFD280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12" y="4606410"/>
            <a:ext cx="1440000" cy="144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624C9B-B968-4AD0-93F1-D967CA030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00" y="2897961"/>
            <a:ext cx="1440000" cy="14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C6119A6-9A97-4432-A542-EDA06CB77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12" y="2895469"/>
            <a:ext cx="1440000" cy="14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C32080F-A237-46F2-8F3D-B0814A9B7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796" y="2895469"/>
            <a:ext cx="1440000" cy="14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ABD33B0-7BE7-40F9-A2A7-7F3C25267F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00" y="679575"/>
            <a:ext cx="1647825" cy="1647825"/>
          </a:xfrm>
          <a:prstGeom prst="rect">
            <a:avLst/>
          </a:prstGeom>
        </p:spPr>
      </p:pic>
      <p:sp>
        <p:nvSpPr>
          <p:cNvPr id="18" name="箭头: 下 17">
            <a:extLst>
              <a:ext uri="{FF2B5EF4-FFF2-40B4-BE49-F238E27FC236}">
                <a16:creationId xmlns:a16="http://schemas.microsoft.com/office/drawing/2014/main" id="{B94AC226-B812-41A7-B51B-81F66E034B2F}"/>
              </a:ext>
            </a:extLst>
          </p:cNvPr>
          <p:cNvSpPr/>
          <p:nvPr/>
        </p:nvSpPr>
        <p:spPr>
          <a:xfrm>
            <a:off x="8625741" y="2454318"/>
            <a:ext cx="221942" cy="288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AC7F59-70BB-4B51-A971-7B270D0FC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78888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189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CV21B.programming04</vt:lpstr>
      <vt:lpstr>技术选型</vt:lpstr>
      <vt:lpstr>数据处理</vt:lpstr>
      <vt:lpstr>数据处理</vt:lpstr>
      <vt:lpstr>特征提取</vt:lpstr>
      <vt:lpstr>分类预测</vt:lpstr>
      <vt:lpstr>改进尝试</vt:lpstr>
      <vt:lpstr>改进尝试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CV21B.programming04</dc:title>
  <dc:creator>Cao Eric</dc:creator>
  <cp:lastModifiedBy>Cao Eric</cp:lastModifiedBy>
  <cp:revision>7</cp:revision>
  <dcterms:created xsi:type="dcterms:W3CDTF">2021-06-03T08:52:09Z</dcterms:created>
  <dcterms:modified xsi:type="dcterms:W3CDTF">2021-06-03T09:45:30Z</dcterms:modified>
</cp:coreProperties>
</file>