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2C16"/>
    <a:srgbClr val="0C788E"/>
    <a:srgbClr val="006666"/>
    <a:srgbClr val="0099CC"/>
    <a:srgbClr val="660066"/>
    <a:srgbClr val="003300"/>
    <a:srgbClr val="A50021"/>
    <a:srgbClr val="3333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23" autoAdjust="0"/>
    <p:restoredTop sz="94652" autoAdjust="0"/>
  </p:normalViewPr>
  <p:slideViewPr>
    <p:cSldViewPr>
      <p:cViewPr varScale="1">
        <p:scale>
          <a:sx n="69" d="100"/>
          <a:sy n="69" d="100"/>
        </p:scale>
        <p:origin x="-134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0FE19D-A298-4F5D-84CE-C154BC71B09D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o-RO"/>
        </a:p>
      </dgm:t>
    </dgm:pt>
    <dgm:pt modelId="{DAA2FCD3-BC2D-49BC-982D-F8321E3A7721}">
      <dgm:prSet phldrT="[Text]"/>
      <dgm:spPr/>
      <dgm:t>
        <a:bodyPr/>
        <a:lstStyle/>
        <a:p>
          <a:r>
            <a:rPr lang="en-US" dirty="0" smtClean="0"/>
            <a:t>1</a:t>
          </a:r>
          <a:endParaRPr lang="ro-RO" dirty="0"/>
        </a:p>
      </dgm:t>
    </dgm:pt>
    <dgm:pt modelId="{E32F4C20-A472-43FE-B4AD-4777D2C7917E}" type="parTrans" cxnId="{A6D55009-8C58-4C87-9177-42E5C300417B}">
      <dgm:prSet/>
      <dgm:spPr/>
      <dgm:t>
        <a:bodyPr/>
        <a:lstStyle/>
        <a:p>
          <a:endParaRPr lang="ro-RO"/>
        </a:p>
      </dgm:t>
    </dgm:pt>
    <dgm:pt modelId="{63A23D56-D41E-42D1-A99B-FD4F2F1B851B}" type="sibTrans" cxnId="{A6D55009-8C58-4C87-9177-42E5C300417B}">
      <dgm:prSet/>
      <dgm:spPr/>
      <dgm:t>
        <a:bodyPr/>
        <a:lstStyle/>
        <a:p>
          <a:endParaRPr lang="ro-RO"/>
        </a:p>
      </dgm:t>
    </dgm:pt>
    <dgm:pt modelId="{ADE27D3A-9FCD-43B8-AE34-B3B6CCB93138}">
      <dgm:prSet phldrT="[Text]"/>
      <dgm:spPr/>
      <dgm:t>
        <a:bodyPr/>
        <a:lstStyle/>
        <a:p>
          <a:r>
            <a:rPr lang="en-US" dirty="0" err="1" smtClean="0"/>
            <a:t>Taxe</a:t>
          </a:r>
          <a:r>
            <a:rPr lang="en-US" dirty="0" smtClean="0"/>
            <a:t> de </a:t>
          </a:r>
          <a:r>
            <a:rPr lang="en-US" dirty="0" err="1" smtClean="0"/>
            <a:t>inregistrare</a:t>
          </a:r>
          <a:r>
            <a:rPr lang="en-US" dirty="0" smtClean="0"/>
            <a:t> </a:t>
          </a:r>
          <a:endParaRPr lang="ro-RO" dirty="0"/>
        </a:p>
      </dgm:t>
    </dgm:pt>
    <dgm:pt modelId="{A5D9F992-0BB2-4AA2-A9CD-A365A6C088FC}" type="parTrans" cxnId="{11113B7A-572B-4667-888B-88080C75E1EC}">
      <dgm:prSet/>
      <dgm:spPr/>
      <dgm:t>
        <a:bodyPr/>
        <a:lstStyle/>
        <a:p>
          <a:endParaRPr lang="ro-RO"/>
        </a:p>
      </dgm:t>
    </dgm:pt>
    <dgm:pt modelId="{F621491E-6BC9-4DDD-AC80-E515E5DA9A44}" type="sibTrans" cxnId="{11113B7A-572B-4667-888B-88080C75E1EC}">
      <dgm:prSet/>
      <dgm:spPr/>
      <dgm:t>
        <a:bodyPr/>
        <a:lstStyle/>
        <a:p>
          <a:endParaRPr lang="ro-RO"/>
        </a:p>
      </dgm:t>
    </dgm:pt>
    <dgm:pt modelId="{4E4A0C41-3A5F-4D8D-913C-8807877EFF71}">
      <dgm:prSet phldrT="[Text]"/>
      <dgm:spPr/>
      <dgm:t>
        <a:bodyPr/>
        <a:lstStyle/>
        <a:p>
          <a:r>
            <a:rPr lang="en-US" dirty="0" err="1" smtClean="0"/>
            <a:t>Locatie,Mobila,amenajare</a:t>
          </a:r>
          <a:endParaRPr lang="ro-RO" dirty="0"/>
        </a:p>
      </dgm:t>
    </dgm:pt>
    <dgm:pt modelId="{0FF59391-6FEC-4835-A2D4-49264BCF237F}" type="parTrans" cxnId="{1789320D-D404-4E50-907D-E0F120512742}">
      <dgm:prSet/>
      <dgm:spPr/>
      <dgm:t>
        <a:bodyPr/>
        <a:lstStyle/>
        <a:p>
          <a:endParaRPr lang="ro-RO"/>
        </a:p>
      </dgm:t>
    </dgm:pt>
    <dgm:pt modelId="{53426F26-FDF9-4644-A4F8-0264B3EDD60F}" type="sibTrans" cxnId="{1789320D-D404-4E50-907D-E0F120512742}">
      <dgm:prSet/>
      <dgm:spPr/>
      <dgm:t>
        <a:bodyPr/>
        <a:lstStyle/>
        <a:p>
          <a:endParaRPr lang="ro-RO"/>
        </a:p>
      </dgm:t>
    </dgm:pt>
    <dgm:pt modelId="{0C79EF7C-77B5-49AF-BBFF-C5A887B9D69B}">
      <dgm:prSet phldrT="[Text]"/>
      <dgm:spPr/>
      <dgm:t>
        <a:bodyPr/>
        <a:lstStyle/>
        <a:p>
          <a:r>
            <a:rPr lang="en-US" dirty="0" smtClean="0"/>
            <a:t>2</a:t>
          </a:r>
          <a:endParaRPr lang="ro-RO" dirty="0"/>
        </a:p>
      </dgm:t>
    </dgm:pt>
    <dgm:pt modelId="{2CDD6F54-6CCF-42BC-8EDF-22D6B6B6FE77}" type="parTrans" cxnId="{F412A2E7-AC6C-49EE-860D-0EA6D6D3CCBF}">
      <dgm:prSet/>
      <dgm:spPr/>
      <dgm:t>
        <a:bodyPr/>
        <a:lstStyle/>
        <a:p>
          <a:endParaRPr lang="ro-RO"/>
        </a:p>
      </dgm:t>
    </dgm:pt>
    <dgm:pt modelId="{ABB793E8-D00A-4CD7-BE5C-7963A877CBA9}" type="sibTrans" cxnId="{F412A2E7-AC6C-49EE-860D-0EA6D6D3CCBF}">
      <dgm:prSet/>
      <dgm:spPr/>
      <dgm:t>
        <a:bodyPr/>
        <a:lstStyle/>
        <a:p>
          <a:endParaRPr lang="ro-RO"/>
        </a:p>
      </dgm:t>
    </dgm:pt>
    <dgm:pt modelId="{43F6CE8C-2ED1-40E4-81AA-0DF379A5F8A6}">
      <dgm:prSet phldrT="[Text]"/>
      <dgm:spPr/>
      <dgm:t>
        <a:bodyPr/>
        <a:lstStyle/>
        <a:p>
          <a:r>
            <a:rPr lang="en-US" dirty="0" err="1" smtClean="0"/>
            <a:t>Echipamente</a:t>
          </a:r>
          <a:r>
            <a:rPr lang="en-US" dirty="0" smtClean="0"/>
            <a:t> software/hardware </a:t>
          </a:r>
          <a:r>
            <a:rPr lang="en-US" dirty="0" err="1" smtClean="0"/>
            <a:t>specializate</a:t>
          </a:r>
          <a:endParaRPr lang="ro-RO" dirty="0"/>
        </a:p>
      </dgm:t>
    </dgm:pt>
    <dgm:pt modelId="{BAFFE29E-49A0-4EE2-B19E-6F966D8CCE29}" type="parTrans" cxnId="{0E523C2F-80C1-4A45-B2C9-737905057F17}">
      <dgm:prSet/>
      <dgm:spPr/>
      <dgm:t>
        <a:bodyPr/>
        <a:lstStyle/>
        <a:p>
          <a:endParaRPr lang="ro-RO"/>
        </a:p>
      </dgm:t>
    </dgm:pt>
    <dgm:pt modelId="{2272F61B-CDA0-47F8-8F41-99D508E58A59}" type="sibTrans" cxnId="{0E523C2F-80C1-4A45-B2C9-737905057F17}">
      <dgm:prSet/>
      <dgm:spPr/>
      <dgm:t>
        <a:bodyPr/>
        <a:lstStyle/>
        <a:p>
          <a:endParaRPr lang="ro-RO"/>
        </a:p>
      </dgm:t>
    </dgm:pt>
    <dgm:pt modelId="{9D720100-2925-4430-836D-3B0EEDE2AA42}">
      <dgm:prSet phldrT="[Text]"/>
      <dgm:spPr/>
      <dgm:t>
        <a:bodyPr/>
        <a:lstStyle/>
        <a:p>
          <a:endParaRPr lang="ro-RO" dirty="0"/>
        </a:p>
      </dgm:t>
    </dgm:pt>
    <dgm:pt modelId="{817AC6B2-CA1C-4F29-83FC-E15968385451}" type="parTrans" cxnId="{C28DAD69-8DEC-44EC-88FC-CF2789FDE1C7}">
      <dgm:prSet/>
      <dgm:spPr/>
      <dgm:t>
        <a:bodyPr/>
        <a:lstStyle/>
        <a:p>
          <a:endParaRPr lang="ro-RO"/>
        </a:p>
      </dgm:t>
    </dgm:pt>
    <dgm:pt modelId="{A38A51DD-9937-4C3D-BADF-85D6031F8E58}" type="sibTrans" cxnId="{C28DAD69-8DEC-44EC-88FC-CF2789FDE1C7}">
      <dgm:prSet/>
      <dgm:spPr/>
      <dgm:t>
        <a:bodyPr/>
        <a:lstStyle/>
        <a:p>
          <a:endParaRPr lang="ro-RO"/>
        </a:p>
      </dgm:t>
    </dgm:pt>
    <dgm:pt modelId="{B2403051-9F74-486F-8066-511AC9BA86A1}">
      <dgm:prSet phldrT="[Text]"/>
      <dgm:spPr/>
      <dgm:t>
        <a:bodyPr/>
        <a:lstStyle/>
        <a:p>
          <a:r>
            <a:rPr lang="en-US" dirty="0" smtClean="0"/>
            <a:t>3</a:t>
          </a:r>
          <a:endParaRPr lang="ro-RO" dirty="0"/>
        </a:p>
      </dgm:t>
    </dgm:pt>
    <dgm:pt modelId="{DB23B63D-E203-4A68-AEBD-3004B95ADBB8}" type="parTrans" cxnId="{0BD4383E-5DE7-494D-9FBD-8F0E9B9FF9D0}">
      <dgm:prSet/>
      <dgm:spPr/>
      <dgm:t>
        <a:bodyPr/>
        <a:lstStyle/>
        <a:p>
          <a:endParaRPr lang="ro-RO"/>
        </a:p>
      </dgm:t>
    </dgm:pt>
    <dgm:pt modelId="{36835429-9C1F-423A-B66C-57E7DD9840FC}" type="sibTrans" cxnId="{0BD4383E-5DE7-494D-9FBD-8F0E9B9FF9D0}">
      <dgm:prSet/>
      <dgm:spPr/>
      <dgm:t>
        <a:bodyPr/>
        <a:lstStyle/>
        <a:p>
          <a:endParaRPr lang="ro-RO"/>
        </a:p>
      </dgm:t>
    </dgm:pt>
    <dgm:pt modelId="{C2BE7434-D6E6-437C-AA5A-11AA7FED4D5C}">
      <dgm:prSet phldrT="[Text]"/>
      <dgm:spPr/>
      <dgm:t>
        <a:bodyPr/>
        <a:lstStyle/>
        <a:p>
          <a:r>
            <a:rPr lang="en-US" dirty="0" err="1" smtClean="0"/>
            <a:t>Reclama</a:t>
          </a:r>
          <a:endParaRPr lang="ro-RO" dirty="0"/>
        </a:p>
      </dgm:t>
    </dgm:pt>
    <dgm:pt modelId="{9BDA8FD3-938C-4F9A-AD2B-5B72F1D94F6D}" type="parTrans" cxnId="{A2D1BE49-7991-45A2-BDE2-C0395C31E3C3}">
      <dgm:prSet/>
      <dgm:spPr/>
      <dgm:t>
        <a:bodyPr/>
        <a:lstStyle/>
        <a:p>
          <a:endParaRPr lang="ro-RO"/>
        </a:p>
      </dgm:t>
    </dgm:pt>
    <dgm:pt modelId="{38302B83-576F-4B5F-B220-49EB4C7BAB34}" type="sibTrans" cxnId="{A2D1BE49-7991-45A2-BDE2-C0395C31E3C3}">
      <dgm:prSet/>
      <dgm:spPr/>
      <dgm:t>
        <a:bodyPr/>
        <a:lstStyle/>
        <a:p>
          <a:endParaRPr lang="ro-RO"/>
        </a:p>
      </dgm:t>
    </dgm:pt>
    <dgm:pt modelId="{5477A3D9-BC2E-4453-AA8C-BD6D34828AB4}">
      <dgm:prSet phldrT="[Text]"/>
      <dgm:spPr/>
      <dgm:t>
        <a:bodyPr/>
        <a:lstStyle/>
        <a:p>
          <a:r>
            <a:rPr lang="en-US" dirty="0" err="1" smtClean="0"/>
            <a:t>Echipamente</a:t>
          </a:r>
          <a:r>
            <a:rPr lang="en-US" dirty="0" smtClean="0"/>
            <a:t> </a:t>
          </a:r>
          <a:r>
            <a:rPr lang="en-US" dirty="0" err="1" smtClean="0"/>
            <a:t>auxiliare</a:t>
          </a:r>
          <a:r>
            <a:rPr lang="en-US" dirty="0" smtClean="0"/>
            <a:t> ( </a:t>
          </a:r>
          <a:r>
            <a:rPr lang="en-US" dirty="0" err="1" smtClean="0"/>
            <a:t>pentru</a:t>
          </a:r>
          <a:r>
            <a:rPr lang="en-US" dirty="0" smtClean="0"/>
            <a:t> </a:t>
          </a:r>
          <a:r>
            <a:rPr lang="en-US" dirty="0" err="1" smtClean="0"/>
            <a:t>imbunatatirea</a:t>
          </a:r>
          <a:r>
            <a:rPr lang="en-US" dirty="0" smtClean="0"/>
            <a:t> </a:t>
          </a:r>
          <a:r>
            <a:rPr lang="en-US" dirty="0" err="1" smtClean="0"/>
            <a:t>conditiilor</a:t>
          </a:r>
          <a:r>
            <a:rPr lang="en-US" dirty="0" smtClean="0"/>
            <a:t> de </a:t>
          </a:r>
          <a:r>
            <a:rPr lang="en-US" dirty="0" err="1" smtClean="0"/>
            <a:t>munca</a:t>
          </a:r>
          <a:r>
            <a:rPr lang="en-US" dirty="0" smtClean="0"/>
            <a:t>)</a:t>
          </a:r>
          <a:endParaRPr lang="ro-RO" dirty="0"/>
        </a:p>
      </dgm:t>
    </dgm:pt>
    <dgm:pt modelId="{FE4EBD8C-29A0-4DAB-B748-6B593CF84BEA}" type="parTrans" cxnId="{8A3B7916-B99D-469A-B5D1-95D964F6EC32}">
      <dgm:prSet/>
      <dgm:spPr/>
    </dgm:pt>
    <dgm:pt modelId="{56CFC274-D083-4DBF-80E7-8B956B03AAED}" type="sibTrans" cxnId="{8A3B7916-B99D-469A-B5D1-95D964F6EC32}">
      <dgm:prSet/>
      <dgm:spPr/>
    </dgm:pt>
    <dgm:pt modelId="{984B0CA1-9F40-4324-9BA0-BA2A6E25DE5C}" type="pres">
      <dgm:prSet presAssocID="{810FE19D-A298-4F5D-84CE-C154BC71B09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B0841F-2B92-4EB1-8579-AE98186129DE}" type="pres">
      <dgm:prSet presAssocID="{DAA2FCD3-BC2D-49BC-982D-F8321E3A7721}" presName="composite" presStyleCnt="0"/>
      <dgm:spPr/>
    </dgm:pt>
    <dgm:pt modelId="{26A44767-072F-4AAA-AA84-3CC8DDEDA5A3}" type="pres">
      <dgm:prSet presAssocID="{DAA2FCD3-BC2D-49BC-982D-F8321E3A7721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4A8D16-AD7E-4720-A64F-23694356CCE8}" type="pres">
      <dgm:prSet presAssocID="{DAA2FCD3-BC2D-49BC-982D-F8321E3A7721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B669CC-BC9B-4AF1-8E1A-13CF3C87F210}" type="pres">
      <dgm:prSet presAssocID="{63A23D56-D41E-42D1-A99B-FD4F2F1B851B}" presName="sp" presStyleCnt="0"/>
      <dgm:spPr/>
    </dgm:pt>
    <dgm:pt modelId="{CD9A6D1B-C14E-4E91-9AE0-7411DE3B695B}" type="pres">
      <dgm:prSet presAssocID="{0C79EF7C-77B5-49AF-BBFF-C5A887B9D69B}" presName="composite" presStyleCnt="0"/>
      <dgm:spPr/>
    </dgm:pt>
    <dgm:pt modelId="{94AB9182-D75D-4542-8720-D81ACB321163}" type="pres">
      <dgm:prSet presAssocID="{0C79EF7C-77B5-49AF-BBFF-C5A887B9D69B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CE63A3-389E-47EA-9C58-283A2CB9ABD9}" type="pres">
      <dgm:prSet presAssocID="{0C79EF7C-77B5-49AF-BBFF-C5A887B9D69B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4EB8A390-75FB-4E41-812B-BADD23DA556E}" type="pres">
      <dgm:prSet presAssocID="{ABB793E8-D00A-4CD7-BE5C-7963A877CBA9}" presName="sp" presStyleCnt="0"/>
      <dgm:spPr/>
    </dgm:pt>
    <dgm:pt modelId="{4AEA6AB3-A8C7-485B-8B55-6BEFC64DA592}" type="pres">
      <dgm:prSet presAssocID="{B2403051-9F74-486F-8066-511AC9BA86A1}" presName="composite" presStyleCnt="0"/>
      <dgm:spPr/>
    </dgm:pt>
    <dgm:pt modelId="{6619AA69-B368-43F5-985C-0C47B0E3015B}" type="pres">
      <dgm:prSet presAssocID="{B2403051-9F74-486F-8066-511AC9BA86A1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B062B6-B6CA-4C76-8CE2-0D731BF77AAD}" type="pres">
      <dgm:prSet presAssocID="{B2403051-9F74-486F-8066-511AC9BA86A1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</dgm:ptLst>
  <dgm:cxnLst>
    <dgm:cxn modelId="{A6D55009-8C58-4C87-9177-42E5C300417B}" srcId="{810FE19D-A298-4F5D-84CE-C154BC71B09D}" destId="{DAA2FCD3-BC2D-49BC-982D-F8321E3A7721}" srcOrd="0" destOrd="0" parTransId="{E32F4C20-A472-43FE-B4AD-4777D2C7917E}" sibTransId="{63A23D56-D41E-42D1-A99B-FD4F2F1B851B}"/>
    <dgm:cxn modelId="{F30B3F7C-1C21-4849-808F-B7EF2F325D4E}" type="presOf" srcId="{4E4A0C41-3A5F-4D8D-913C-8807877EFF71}" destId="{094A8D16-AD7E-4720-A64F-23694356CCE8}" srcOrd="0" destOrd="1" presId="urn:microsoft.com/office/officeart/2005/8/layout/chevron2"/>
    <dgm:cxn modelId="{A2D1BE49-7991-45A2-BDE2-C0395C31E3C3}" srcId="{B2403051-9F74-486F-8066-511AC9BA86A1}" destId="{C2BE7434-D6E6-437C-AA5A-11AA7FED4D5C}" srcOrd="0" destOrd="0" parTransId="{9BDA8FD3-938C-4F9A-AD2B-5B72F1D94F6D}" sibTransId="{38302B83-576F-4B5F-B220-49EB4C7BAB34}"/>
    <dgm:cxn modelId="{50BDDE73-C223-463D-AAD5-4D4E982016C2}" type="presOf" srcId="{C2BE7434-D6E6-437C-AA5A-11AA7FED4D5C}" destId="{F3B062B6-B6CA-4C76-8CE2-0D731BF77AAD}" srcOrd="0" destOrd="0" presId="urn:microsoft.com/office/officeart/2005/8/layout/chevron2"/>
    <dgm:cxn modelId="{0E523C2F-80C1-4A45-B2C9-737905057F17}" srcId="{0C79EF7C-77B5-49AF-BBFF-C5A887B9D69B}" destId="{43F6CE8C-2ED1-40E4-81AA-0DF379A5F8A6}" srcOrd="0" destOrd="0" parTransId="{BAFFE29E-49A0-4EE2-B19E-6F966D8CCE29}" sibTransId="{2272F61B-CDA0-47F8-8F41-99D508E58A59}"/>
    <dgm:cxn modelId="{D9F41989-06E3-4C56-80B9-C2C40554194A}" type="presOf" srcId="{43F6CE8C-2ED1-40E4-81AA-0DF379A5F8A6}" destId="{3FCE63A3-389E-47EA-9C58-283A2CB9ABD9}" srcOrd="0" destOrd="0" presId="urn:microsoft.com/office/officeart/2005/8/layout/chevron2"/>
    <dgm:cxn modelId="{E0203977-221A-44DD-8104-9BC765301456}" type="presOf" srcId="{9D720100-2925-4430-836D-3B0EEDE2AA42}" destId="{3FCE63A3-389E-47EA-9C58-283A2CB9ABD9}" srcOrd="0" destOrd="2" presId="urn:microsoft.com/office/officeart/2005/8/layout/chevron2"/>
    <dgm:cxn modelId="{F412A2E7-AC6C-49EE-860D-0EA6D6D3CCBF}" srcId="{810FE19D-A298-4F5D-84CE-C154BC71B09D}" destId="{0C79EF7C-77B5-49AF-BBFF-C5A887B9D69B}" srcOrd="1" destOrd="0" parTransId="{2CDD6F54-6CCF-42BC-8EDF-22D6B6B6FE77}" sibTransId="{ABB793E8-D00A-4CD7-BE5C-7963A877CBA9}"/>
    <dgm:cxn modelId="{91E10731-9304-4BB4-A4D2-AF6C4AD27292}" type="presOf" srcId="{5477A3D9-BC2E-4453-AA8C-BD6D34828AB4}" destId="{3FCE63A3-389E-47EA-9C58-283A2CB9ABD9}" srcOrd="0" destOrd="1" presId="urn:microsoft.com/office/officeart/2005/8/layout/chevron2"/>
    <dgm:cxn modelId="{C28DAD69-8DEC-44EC-88FC-CF2789FDE1C7}" srcId="{0C79EF7C-77B5-49AF-BBFF-C5A887B9D69B}" destId="{9D720100-2925-4430-836D-3B0EEDE2AA42}" srcOrd="2" destOrd="0" parTransId="{817AC6B2-CA1C-4F29-83FC-E15968385451}" sibTransId="{A38A51DD-9937-4C3D-BADF-85D6031F8E58}"/>
    <dgm:cxn modelId="{11113B7A-572B-4667-888B-88080C75E1EC}" srcId="{DAA2FCD3-BC2D-49BC-982D-F8321E3A7721}" destId="{ADE27D3A-9FCD-43B8-AE34-B3B6CCB93138}" srcOrd="0" destOrd="0" parTransId="{A5D9F992-0BB2-4AA2-A9CD-A365A6C088FC}" sibTransId="{F621491E-6BC9-4DDD-AC80-E515E5DA9A44}"/>
    <dgm:cxn modelId="{78A187F8-3E62-47BC-A4C1-7A709D326C94}" type="presOf" srcId="{B2403051-9F74-486F-8066-511AC9BA86A1}" destId="{6619AA69-B368-43F5-985C-0C47B0E3015B}" srcOrd="0" destOrd="0" presId="urn:microsoft.com/office/officeart/2005/8/layout/chevron2"/>
    <dgm:cxn modelId="{0BD4383E-5DE7-494D-9FBD-8F0E9B9FF9D0}" srcId="{810FE19D-A298-4F5D-84CE-C154BC71B09D}" destId="{B2403051-9F74-486F-8066-511AC9BA86A1}" srcOrd="2" destOrd="0" parTransId="{DB23B63D-E203-4A68-AEBD-3004B95ADBB8}" sibTransId="{36835429-9C1F-423A-B66C-57E7DD9840FC}"/>
    <dgm:cxn modelId="{1789320D-D404-4E50-907D-E0F120512742}" srcId="{DAA2FCD3-BC2D-49BC-982D-F8321E3A7721}" destId="{4E4A0C41-3A5F-4D8D-913C-8807877EFF71}" srcOrd="1" destOrd="0" parTransId="{0FF59391-6FEC-4835-A2D4-49264BCF237F}" sibTransId="{53426F26-FDF9-4644-A4F8-0264B3EDD60F}"/>
    <dgm:cxn modelId="{ACE90271-6707-4EF4-80FF-4215EDE9183A}" type="presOf" srcId="{810FE19D-A298-4F5D-84CE-C154BC71B09D}" destId="{984B0CA1-9F40-4324-9BA0-BA2A6E25DE5C}" srcOrd="0" destOrd="0" presId="urn:microsoft.com/office/officeart/2005/8/layout/chevron2"/>
    <dgm:cxn modelId="{908DE666-2CC5-4FB1-9B58-10781400127E}" type="presOf" srcId="{DAA2FCD3-BC2D-49BC-982D-F8321E3A7721}" destId="{26A44767-072F-4AAA-AA84-3CC8DDEDA5A3}" srcOrd="0" destOrd="0" presId="urn:microsoft.com/office/officeart/2005/8/layout/chevron2"/>
    <dgm:cxn modelId="{509FAC9C-4EFA-4EB4-82DA-2DE246E8A20D}" type="presOf" srcId="{ADE27D3A-9FCD-43B8-AE34-B3B6CCB93138}" destId="{094A8D16-AD7E-4720-A64F-23694356CCE8}" srcOrd="0" destOrd="0" presId="urn:microsoft.com/office/officeart/2005/8/layout/chevron2"/>
    <dgm:cxn modelId="{8A3B7916-B99D-469A-B5D1-95D964F6EC32}" srcId="{0C79EF7C-77B5-49AF-BBFF-C5A887B9D69B}" destId="{5477A3D9-BC2E-4453-AA8C-BD6D34828AB4}" srcOrd="1" destOrd="0" parTransId="{FE4EBD8C-29A0-4DAB-B748-6B593CF84BEA}" sibTransId="{56CFC274-D083-4DBF-80E7-8B956B03AAED}"/>
    <dgm:cxn modelId="{1E9D1CDF-0E4B-499E-8031-512AD1127AE6}" type="presOf" srcId="{0C79EF7C-77B5-49AF-BBFF-C5A887B9D69B}" destId="{94AB9182-D75D-4542-8720-D81ACB321163}" srcOrd="0" destOrd="0" presId="urn:microsoft.com/office/officeart/2005/8/layout/chevron2"/>
    <dgm:cxn modelId="{C94101FC-B74C-4367-97A2-2A5F33384FC8}" type="presParOf" srcId="{984B0CA1-9F40-4324-9BA0-BA2A6E25DE5C}" destId="{BFB0841F-2B92-4EB1-8579-AE98186129DE}" srcOrd="0" destOrd="0" presId="urn:microsoft.com/office/officeart/2005/8/layout/chevron2"/>
    <dgm:cxn modelId="{3214FC4A-BB03-45AA-A96B-F5203C5827B5}" type="presParOf" srcId="{BFB0841F-2B92-4EB1-8579-AE98186129DE}" destId="{26A44767-072F-4AAA-AA84-3CC8DDEDA5A3}" srcOrd="0" destOrd="0" presId="urn:microsoft.com/office/officeart/2005/8/layout/chevron2"/>
    <dgm:cxn modelId="{04E252DD-2B61-40AD-A0E7-529786835E35}" type="presParOf" srcId="{BFB0841F-2B92-4EB1-8579-AE98186129DE}" destId="{094A8D16-AD7E-4720-A64F-23694356CCE8}" srcOrd="1" destOrd="0" presId="urn:microsoft.com/office/officeart/2005/8/layout/chevron2"/>
    <dgm:cxn modelId="{3DCC4DF0-8AE4-4BC1-9D77-ADF9D029E941}" type="presParOf" srcId="{984B0CA1-9F40-4324-9BA0-BA2A6E25DE5C}" destId="{83B669CC-BC9B-4AF1-8E1A-13CF3C87F210}" srcOrd="1" destOrd="0" presId="urn:microsoft.com/office/officeart/2005/8/layout/chevron2"/>
    <dgm:cxn modelId="{22E82C1C-A41A-4AD7-A674-69810CBD80DE}" type="presParOf" srcId="{984B0CA1-9F40-4324-9BA0-BA2A6E25DE5C}" destId="{CD9A6D1B-C14E-4E91-9AE0-7411DE3B695B}" srcOrd="2" destOrd="0" presId="urn:microsoft.com/office/officeart/2005/8/layout/chevron2"/>
    <dgm:cxn modelId="{827C2266-2D68-406B-96A6-D821D67ADB07}" type="presParOf" srcId="{CD9A6D1B-C14E-4E91-9AE0-7411DE3B695B}" destId="{94AB9182-D75D-4542-8720-D81ACB321163}" srcOrd="0" destOrd="0" presId="urn:microsoft.com/office/officeart/2005/8/layout/chevron2"/>
    <dgm:cxn modelId="{58CE7488-8E8E-421F-85E1-84C551DA75DC}" type="presParOf" srcId="{CD9A6D1B-C14E-4E91-9AE0-7411DE3B695B}" destId="{3FCE63A3-389E-47EA-9C58-283A2CB9ABD9}" srcOrd="1" destOrd="0" presId="urn:microsoft.com/office/officeart/2005/8/layout/chevron2"/>
    <dgm:cxn modelId="{F4F234AA-0400-4F1E-BF94-25A9FF64A28E}" type="presParOf" srcId="{984B0CA1-9F40-4324-9BA0-BA2A6E25DE5C}" destId="{4EB8A390-75FB-4E41-812B-BADD23DA556E}" srcOrd="3" destOrd="0" presId="urn:microsoft.com/office/officeart/2005/8/layout/chevron2"/>
    <dgm:cxn modelId="{C56654A5-B491-46C5-B084-3632D9BC376B}" type="presParOf" srcId="{984B0CA1-9F40-4324-9BA0-BA2A6E25DE5C}" destId="{4AEA6AB3-A8C7-485B-8B55-6BEFC64DA592}" srcOrd="4" destOrd="0" presId="urn:microsoft.com/office/officeart/2005/8/layout/chevron2"/>
    <dgm:cxn modelId="{791B06BB-A04C-41D1-A66F-8353DC625EBB}" type="presParOf" srcId="{4AEA6AB3-A8C7-485B-8B55-6BEFC64DA592}" destId="{6619AA69-B368-43F5-985C-0C47B0E3015B}" srcOrd="0" destOrd="0" presId="urn:microsoft.com/office/officeart/2005/8/layout/chevron2"/>
    <dgm:cxn modelId="{CB02641E-CD09-4384-B235-E51B05C4D6C5}" type="presParOf" srcId="{4AEA6AB3-A8C7-485B-8B55-6BEFC64DA592}" destId="{F3B062B6-B6CA-4C76-8CE2-0D731BF77AA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3FA72C-4A00-4BF9-817C-A91E6140235F}" type="doc">
      <dgm:prSet loTypeId="urn:microsoft.com/office/officeart/2005/8/layout/orgChart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277DCF5-B113-4249-ABF7-6C09B155E7D5}">
      <dgm:prSet/>
      <dgm:spPr/>
      <dgm:t>
        <a:bodyPr/>
        <a:lstStyle/>
        <a:p>
          <a:r>
            <a:rPr lang="en-US" dirty="0" err="1" smtClean="0"/>
            <a:t>Actionari</a:t>
          </a:r>
          <a:endParaRPr lang="en-US" dirty="0"/>
        </a:p>
      </dgm:t>
    </dgm:pt>
    <dgm:pt modelId="{09596C2B-C844-4D9B-9F8B-5B195F283B66}" type="parTrans" cxnId="{E2D6F8B2-39A5-4685-BF96-CF954D73AE7A}">
      <dgm:prSet/>
      <dgm:spPr/>
      <dgm:t>
        <a:bodyPr/>
        <a:lstStyle/>
        <a:p>
          <a:endParaRPr lang="en-US"/>
        </a:p>
      </dgm:t>
    </dgm:pt>
    <dgm:pt modelId="{27C9828E-0B5C-4E47-A982-488CAD8865AE}" type="sibTrans" cxnId="{E2D6F8B2-39A5-4685-BF96-CF954D73AE7A}">
      <dgm:prSet/>
      <dgm:spPr/>
      <dgm:t>
        <a:bodyPr/>
        <a:lstStyle/>
        <a:p>
          <a:endParaRPr lang="en-US"/>
        </a:p>
      </dgm:t>
    </dgm:pt>
    <dgm:pt modelId="{00947591-0547-4037-B8A4-7E058F374131}">
      <dgm:prSet/>
      <dgm:spPr/>
      <dgm:t>
        <a:bodyPr/>
        <a:lstStyle/>
        <a:p>
          <a:r>
            <a:rPr lang="en-US" dirty="0" smtClean="0"/>
            <a:t>CEO</a:t>
          </a:r>
          <a:endParaRPr lang="en-US" dirty="0"/>
        </a:p>
      </dgm:t>
    </dgm:pt>
    <dgm:pt modelId="{F00ED01B-339C-4C0C-9162-E2FB95D1CB26}" type="parTrans" cxnId="{84B09D8B-C29E-4C36-A864-84386D81E4FE}">
      <dgm:prSet/>
      <dgm:spPr/>
      <dgm:t>
        <a:bodyPr/>
        <a:lstStyle/>
        <a:p>
          <a:endParaRPr lang="en-US"/>
        </a:p>
      </dgm:t>
    </dgm:pt>
    <dgm:pt modelId="{962C615D-0D49-46A5-8B71-131BF8EAE3DB}" type="sibTrans" cxnId="{84B09D8B-C29E-4C36-A864-84386D81E4FE}">
      <dgm:prSet/>
      <dgm:spPr/>
      <dgm:t>
        <a:bodyPr/>
        <a:lstStyle/>
        <a:p>
          <a:endParaRPr lang="en-US"/>
        </a:p>
      </dgm:t>
    </dgm:pt>
    <dgm:pt modelId="{B4A267F3-E096-482B-8178-6BE20472DB5F}">
      <dgm:prSet/>
      <dgm:spPr/>
      <dgm:t>
        <a:bodyPr/>
        <a:lstStyle/>
        <a:p>
          <a:r>
            <a:rPr lang="en-US" dirty="0" err="1" smtClean="0"/>
            <a:t>Logistica</a:t>
          </a:r>
          <a:endParaRPr lang="en-US" dirty="0"/>
        </a:p>
      </dgm:t>
    </dgm:pt>
    <dgm:pt modelId="{977547BF-8CDC-43B0-8213-FD22798DFFF2}" type="parTrans" cxnId="{6349C601-F5B7-48E1-A67B-BDB72B0B76CE}">
      <dgm:prSet/>
      <dgm:spPr/>
      <dgm:t>
        <a:bodyPr/>
        <a:lstStyle/>
        <a:p>
          <a:endParaRPr lang="en-US"/>
        </a:p>
      </dgm:t>
    </dgm:pt>
    <dgm:pt modelId="{16E5E0CC-DFD1-4398-AF3F-4578E8CF904F}" type="sibTrans" cxnId="{6349C601-F5B7-48E1-A67B-BDB72B0B76CE}">
      <dgm:prSet/>
      <dgm:spPr/>
      <dgm:t>
        <a:bodyPr/>
        <a:lstStyle/>
        <a:p>
          <a:endParaRPr lang="en-US"/>
        </a:p>
      </dgm:t>
    </dgm:pt>
    <dgm:pt modelId="{F92AE3A4-131C-4BF9-B355-6147CFC0F62C}">
      <dgm:prSet/>
      <dgm:spPr/>
      <dgm:t>
        <a:bodyPr/>
        <a:lstStyle/>
        <a:p>
          <a:r>
            <a:rPr lang="en-US" dirty="0" smtClean="0"/>
            <a:t>RH</a:t>
          </a:r>
          <a:endParaRPr lang="en-US" dirty="0"/>
        </a:p>
      </dgm:t>
    </dgm:pt>
    <dgm:pt modelId="{8D8F10E4-BEC2-411D-91EE-91D902FCE4D0}" type="parTrans" cxnId="{616C995A-1BEC-4341-B674-9080250008E1}">
      <dgm:prSet/>
      <dgm:spPr/>
      <dgm:t>
        <a:bodyPr/>
        <a:lstStyle/>
        <a:p>
          <a:endParaRPr lang="en-US"/>
        </a:p>
      </dgm:t>
    </dgm:pt>
    <dgm:pt modelId="{FB9DB39E-FFE8-49D2-BFDE-77701A00D4B7}" type="sibTrans" cxnId="{616C995A-1BEC-4341-B674-9080250008E1}">
      <dgm:prSet/>
      <dgm:spPr/>
      <dgm:t>
        <a:bodyPr/>
        <a:lstStyle/>
        <a:p>
          <a:endParaRPr lang="en-US"/>
        </a:p>
      </dgm:t>
    </dgm:pt>
    <dgm:pt modelId="{0F158816-D806-4B11-95F1-D5528C2C1D20}">
      <dgm:prSet/>
      <dgm:spPr/>
      <dgm:t>
        <a:bodyPr/>
        <a:lstStyle/>
        <a:p>
          <a:r>
            <a:rPr lang="en-US" dirty="0" smtClean="0"/>
            <a:t>Management</a:t>
          </a:r>
          <a:endParaRPr lang="en-US" dirty="0"/>
        </a:p>
      </dgm:t>
    </dgm:pt>
    <dgm:pt modelId="{69EBD218-81CE-4562-85E4-DA88335134EB}" type="parTrans" cxnId="{3A551B02-28D3-4878-BE9E-442BD47280FA}">
      <dgm:prSet/>
      <dgm:spPr/>
      <dgm:t>
        <a:bodyPr/>
        <a:lstStyle/>
        <a:p>
          <a:endParaRPr lang="en-US"/>
        </a:p>
      </dgm:t>
    </dgm:pt>
    <dgm:pt modelId="{C0902619-A764-4A49-B9A5-2C84BFCA3629}" type="sibTrans" cxnId="{3A551B02-28D3-4878-BE9E-442BD47280FA}">
      <dgm:prSet/>
      <dgm:spPr/>
      <dgm:t>
        <a:bodyPr/>
        <a:lstStyle/>
        <a:p>
          <a:endParaRPr lang="en-US"/>
        </a:p>
      </dgm:t>
    </dgm:pt>
    <dgm:pt modelId="{784C9644-9CEA-4CE8-BF94-6E64593C445B}">
      <dgm:prSet/>
      <dgm:spPr/>
      <dgm:t>
        <a:bodyPr/>
        <a:lstStyle/>
        <a:p>
          <a:r>
            <a:rPr lang="en-US" dirty="0" err="1" smtClean="0"/>
            <a:t>Clientii</a:t>
          </a:r>
          <a:endParaRPr lang="en-US" dirty="0"/>
        </a:p>
      </dgm:t>
    </dgm:pt>
    <dgm:pt modelId="{E2B612C2-F219-4FDF-AB7C-497403EAABC2}" type="parTrans" cxnId="{37DC718A-9210-4F34-A1C8-C76708671D95}">
      <dgm:prSet/>
      <dgm:spPr/>
      <dgm:t>
        <a:bodyPr/>
        <a:lstStyle/>
        <a:p>
          <a:endParaRPr lang="en-US"/>
        </a:p>
      </dgm:t>
    </dgm:pt>
    <dgm:pt modelId="{D9D986F1-5A44-4E09-807F-BB76A9DCFCCB}" type="sibTrans" cxnId="{37DC718A-9210-4F34-A1C8-C76708671D95}">
      <dgm:prSet/>
      <dgm:spPr/>
      <dgm:t>
        <a:bodyPr/>
        <a:lstStyle/>
        <a:p>
          <a:endParaRPr lang="en-US"/>
        </a:p>
      </dgm:t>
    </dgm:pt>
    <dgm:pt modelId="{61671F73-EE42-4809-80E0-B979222B2F5C}">
      <dgm:prSet/>
      <dgm:spPr/>
      <dgm:t>
        <a:bodyPr/>
        <a:lstStyle/>
        <a:p>
          <a:r>
            <a:rPr lang="en-US" dirty="0" smtClean="0"/>
            <a:t>Dep. </a:t>
          </a:r>
          <a:r>
            <a:rPr lang="en-US" dirty="0" err="1" smtClean="0"/>
            <a:t>Testare</a:t>
          </a:r>
          <a:endParaRPr lang="en-US" dirty="0"/>
        </a:p>
      </dgm:t>
    </dgm:pt>
    <dgm:pt modelId="{1967544A-4E0F-4958-BBEB-44E8FF5426E9}" type="parTrans" cxnId="{73E52331-AE99-44EA-8034-371708F591C1}">
      <dgm:prSet/>
      <dgm:spPr/>
      <dgm:t>
        <a:bodyPr/>
        <a:lstStyle/>
        <a:p>
          <a:endParaRPr lang="en-US"/>
        </a:p>
      </dgm:t>
    </dgm:pt>
    <dgm:pt modelId="{0A6FB6B4-FD1F-4781-8224-69F5A7C70161}" type="sibTrans" cxnId="{73E52331-AE99-44EA-8034-371708F591C1}">
      <dgm:prSet/>
      <dgm:spPr/>
      <dgm:t>
        <a:bodyPr/>
        <a:lstStyle/>
        <a:p>
          <a:endParaRPr lang="en-US"/>
        </a:p>
      </dgm:t>
    </dgm:pt>
    <dgm:pt modelId="{85FC0073-45C4-45A8-A6AC-C1E28B14E0B0}">
      <dgm:prSet/>
      <dgm:spPr/>
      <dgm:t>
        <a:bodyPr/>
        <a:lstStyle/>
        <a:p>
          <a:r>
            <a:rPr lang="en-US" dirty="0" err="1" smtClean="0"/>
            <a:t>Relatii</a:t>
          </a:r>
          <a:r>
            <a:rPr lang="en-US" dirty="0" smtClean="0"/>
            <a:t> cu </a:t>
          </a:r>
          <a:r>
            <a:rPr lang="en-US" dirty="0" err="1" smtClean="0"/>
            <a:t>clientii</a:t>
          </a:r>
          <a:endParaRPr lang="en-US" dirty="0"/>
        </a:p>
      </dgm:t>
    </dgm:pt>
    <dgm:pt modelId="{C99535E3-6534-4B14-B500-59D295644F9B}" type="parTrans" cxnId="{6A36B9FC-AD4C-497A-8F83-82920A3FC172}">
      <dgm:prSet/>
      <dgm:spPr/>
      <dgm:t>
        <a:bodyPr/>
        <a:lstStyle/>
        <a:p>
          <a:endParaRPr lang="en-US"/>
        </a:p>
      </dgm:t>
    </dgm:pt>
    <dgm:pt modelId="{DEB848C4-48E4-4459-AD44-E4FEC9DE29D1}" type="sibTrans" cxnId="{6A36B9FC-AD4C-497A-8F83-82920A3FC172}">
      <dgm:prSet/>
      <dgm:spPr/>
      <dgm:t>
        <a:bodyPr/>
        <a:lstStyle/>
        <a:p>
          <a:endParaRPr lang="en-US"/>
        </a:p>
      </dgm:t>
    </dgm:pt>
    <dgm:pt modelId="{5A4FF2F4-9060-4F66-A129-E3F66E9B4EB1}" type="pres">
      <dgm:prSet presAssocID="{683FA72C-4A00-4BF9-817C-A91E6140235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AD3FFF3-934E-4514-8681-9FB39BC54B74}" type="pres">
      <dgm:prSet presAssocID="{0277DCF5-B113-4249-ABF7-6C09B155E7D5}" presName="hierRoot1" presStyleCnt="0">
        <dgm:presLayoutVars>
          <dgm:hierBranch val="init"/>
        </dgm:presLayoutVars>
      </dgm:prSet>
      <dgm:spPr/>
    </dgm:pt>
    <dgm:pt modelId="{4F917261-5EDD-4148-BA66-F8B6C168F58A}" type="pres">
      <dgm:prSet presAssocID="{0277DCF5-B113-4249-ABF7-6C09B155E7D5}" presName="rootComposite1" presStyleCnt="0"/>
      <dgm:spPr/>
    </dgm:pt>
    <dgm:pt modelId="{F31565A6-4278-43B3-8D76-87A5300F45A9}" type="pres">
      <dgm:prSet presAssocID="{0277DCF5-B113-4249-ABF7-6C09B155E7D5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019B95-5013-433E-B84E-93EA755C9042}" type="pres">
      <dgm:prSet presAssocID="{0277DCF5-B113-4249-ABF7-6C09B155E7D5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B82791D-2F9C-42B2-8CC1-3A8ABBA4A3C6}" type="pres">
      <dgm:prSet presAssocID="{0277DCF5-B113-4249-ABF7-6C09B155E7D5}" presName="hierChild2" presStyleCnt="0"/>
      <dgm:spPr/>
    </dgm:pt>
    <dgm:pt modelId="{2C8556BF-5EA5-4A58-AF55-8EE6FFA51E4F}" type="pres">
      <dgm:prSet presAssocID="{F00ED01B-339C-4C0C-9162-E2FB95D1CB26}" presName="Name37" presStyleLbl="parChTrans1D2" presStyleIdx="0" presStyleCnt="1"/>
      <dgm:spPr/>
      <dgm:t>
        <a:bodyPr/>
        <a:lstStyle/>
        <a:p>
          <a:endParaRPr lang="en-US"/>
        </a:p>
      </dgm:t>
    </dgm:pt>
    <dgm:pt modelId="{6484D733-C4D2-4BE7-A149-01C9386B8F23}" type="pres">
      <dgm:prSet presAssocID="{00947591-0547-4037-B8A4-7E058F374131}" presName="hierRoot2" presStyleCnt="0">
        <dgm:presLayoutVars>
          <dgm:hierBranch val="init"/>
        </dgm:presLayoutVars>
      </dgm:prSet>
      <dgm:spPr/>
    </dgm:pt>
    <dgm:pt modelId="{9ED601EE-B176-4658-BF5E-C1314B9E252E}" type="pres">
      <dgm:prSet presAssocID="{00947591-0547-4037-B8A4-7E058F374131}" presName="rootComposite" presStyleCnt="0"/>
      <dgm:spPr/>
    </dgm:pt>
    <dgm:pt modelId="{FFD39552-7C1C-4891-8BB1-3A55A4800074}" type="pres">
      <dgm:prSet presAssocID="{00947591-0547-4037-B8A4-7E058F374131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B34E12-FD0B-40D7-BCAF-A831124ADAF0}" type="pres">
      <dgm:prSet presAssocID="{00947591-0547-4037-B8A4-7E058F374131}" presName="rootConnector" presStyleLbl="node2" presStyleIdx="0" presStyleCnt="1"/>
      <dgm:spPr/>
      <dgm:t>
        <a:bodyPr/>
        <a:lstStyle/>
        <a:p>
          <a:endParaRPr lang="en-US"/>
        </a:p>
      </dgm:t>
    </dgm:pt>
    <dgm:pt modelId="{F8F0EF13-24E7-4BEF-9DA4-64C03D3ACFBA}" type="pres">
      <dgm:prSet presAssocID="{00947591-0547-4037-B8A4-7E058F374131}" presName="hierChild4" presStyleCnt="0"/>
      <dgm:spPr/>
    </dgm:pt>
    <dgm:pt modelId="{EEF15FBC-FB66-4603-AC6F-DF83A93845DD}" type="pres">
      <dgm:prSet presAssocID="{977547BF-8CDC-43B0-8213-FD22798DFFF2}" presName="Name37" presStyleLbl="parChTrans1D3" presStyleIdx="0" presStyleCnt="3"/>
      <dgm:spPr/>
      <dgm:t>
        <a:bodyPr/>
        <a:lstStyle/>
        <a:p>
          <a:endParaRPr lang="en-US"/>
        </a:p>
      </dgm:t>
    </dgm:pt>
    <dgm:pt modelId="{45838516-05E3-49F0-8793-7AADD8F5C6CA}" type="pres">
      <dgm:prSet presAssocID="{B4A267F3-E096-482B-8178-6BE20472DB5F}" presName="hierRoot2" presStyleCnt="0">
        <dgm:presLayoutVars>
          <dgm:hierBranch val="init"/>
        </dgm:presLayoutVars>
      </dgm:prSet>
      <dgm:spPr/>
    </dgm:pt>
    <dgm:pt modelId="{F6C87892-9B93-4A20-8C9B-77F6503008DD}" type="pres">
      <dgm:prSet presAssocID="{B4A267F3-E096-482B-8178-6BE20472DB5F}" presName="rootComposite" presStyleCnt="0"/>
      <dgm:spPr/>
    </dgm:pt>
    <dgm:pt modelId="{50BFDBAA-350A-4776-8542-E3BE92DDD4BA}" type="pres">
      <dgm:prSet presAssocID="{B4A267F3-E096-482B-8178-6BE20472DB5F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2EDC3F-E683-4D38-BB8A-6F11BDD40ABA}" type="pres">
      <dgm:prSet presAssocID="{B4A267F3-E096-482B-8178-6BE20472DB5F}" presName="rootConnector" presStyleLbl="node3" presStyleIdx="0" presStyleCnt="3"/>
      <dgm:spPr/>
      <dgm:t>
        <a:bodyPr/>
        <a:lstStyle/>
        <a:p>
          <a:endParaRPr lang="en-US"/>
        </a:p>
      </dgm:t>
    </dgm:pt>
    <dgm:pt modelId="{0494038E-76D6-4957-A6DF-F0D5CC02D1E6}" type="pres">
      <dgm:prSet presAssocID="{B4A267F3-E096-482B-8178-6BE20472DB5F}" presName="hierChild4" presStyleCnt="0"/>
      <dgm:spPr/>
    </dgm:pt>
    <dgm:pt modelId="{1ACCBB88-BE64-4D13-B298-0530C6616DEF}" type="pres">
      <dgm:prSet presAssocID="{B4A267F3-E096-482B-8178-6BE20472DB5F}" presName="hierChild5" presStyleCnt="0"/>
      <dgm:spPr/>
    </dgm:pt>
    <dgm:pt modelId="{066FC8A0-F0EA-48B9-AFAB-5E858551D566}" type="pres">
      <dgm:prSet presAssocID="{8D8F10E4-BEC2-411D-91EE-91D902FCE4D0}" presName="Name37" presStyleLbl="parChTrans1D3" presStyleIdx="1" presStyleCnt="3"/>
      <dgm:spPr/>
      <dgm:t>
        <a:bodyPr/>
        <a:lstStyle/>
        <a:p>
          <a:endParaRPr lang="en-US"/>
        </a:p>
      </dgm:t>
    </dgm:pt>
    <dgm:pt modelId="{5C44F8DB-1DCA-42EE-B28E-2BD8001B8442}" type="pres">
      <dgm:prSet presAssocID="{F92AE3A4-131C-4BF9-B355-6147CFC0F62C}" presName="hierRoot2" presStyleCnt="0">
        <dgm:presLayoutVars>
          <dgm:hierBranch val="init"/>
        </dgm:presLayoutVars>
      </dgm:prSet>
      <dgm:spPr/>
    </dgm:pt>
    <dgm:pt modelId="{3C43DF88-FE08-4B6D-B035-03E738A5CB59}" type="pres">
      <dgm:prSet presAssocID="{F92AE3A4-131C-4BF9-B355-6147CFC0F62C}" presName="rootComposite" presStyleCnt="0"/>
      <dgm:spPr/>
    </dgm:pt>
    <dgm:pt modelId="{3FF6B04D-3081-417F-936E-FA24DE790786}" type="pres">
      <dgm:prSet presAssocID="{F92AE3A4-131C-4BF9-B355-6147CFC0F62C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8749B6-EA76-4274-9A5F-C85DBA79E694}" type="pres">
      <dgm:prSet presAssocID="{F92AE3A4-131C-4BF9-B355-6147CFC0F62C}" presName="rootConnector" presStyleLbl="node3" presStyleIdx="1" presStyleCnt="3"/>
      <dgm:spPr/>
      <dgm:t>
        <a:bodyPr/>
        <a:lstStyle/>
        <a:p>
          <a:endParaRPr lang="en-US"/>
        </a:p>
      </dgm:t>
    </dgm:pt>
    <dgm:pt modelId="{FD896CA5-4141-458F-A80E-C0A86B4EB7AD}" type="pres">
      <dgm:prSet presAssocID="{F92AE3A4-131C-4BF9-B355-6147CFC0F62C}" presName="hierChild4" presStyleCnt="0"/>
      <dgm:spPr/>
    </dgm:pt>
    <dgm:pt modelId="{38E73EBD-0B54-4847-B316-FF5E13AD4D42}" type="pres">
      <dgm:prSet presAssocID="{F92AE3A4-131C-4BF9-B355-6147CFC0F62C}" presName="hierChild5" presStyleCnt="0"/>
      <dgm:spPr/>
    </dgm:pt>
    <dgm:pt modelId="{6A4E4A6A-3096-42B2-BB2F-4F979702EC21}" type="pres">
      <dgm:prSet presAssocID="{69EBD218-81CE-4562-85E4-DA88335134EB}" presName="Name37" presStyleLbl="parChTrans1D3" presStyleIdx="2" presStyleCnt="3"/>
      <dgm:spPr/>
      <dgm:t>
        <a:bodyPr/>
        <a:lstStyle/>
        <a:p>
          <a:endParaRPr lang="en-US"/>
        </a:p>
      </dgm:t>
    </dgm:pt>
    <dgm:pt modelId="{9130DC51-C6DD-417E-B795-225186FBC91B}" type="pres">
      <dgm:prSet presAssocID="{0F158816-D806-4B11-95F1-D5528C2C1D20}" presName="hierRoot2" presStyleCnt="0">
        <dgm:presLayoutVars>
          <dgm:hierBranch val="init"/>
        </dgm:presLayoutVars>
      </dgm:prSet>
      <dgm:spPr/>
    </dgm:pt>
    <dgm:pt modelId="{066BEE10-8F82-4311-8F10-46480A8BCB6F}" type="pres">
      <dgm:prSet presAssocID="{0F158816-D806-4B11-95F1-D5528C2C1D20}" presName="rootComposite" presStyleCnt="0"/>
      <dgm:spPr/>
    </dgm:pt>
    <dgm:pt modelId="{F4F28C01-1E32-4397-B2FC-B4D66D7FC8F5}" type="pres">
      <dgm:prSet presAssocID="{0F158816-D806-4B11-95F1-D5528C2C1D20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428D4D-40E5-4421-A990-D246131F517B}" type="pres">
      <dgm:prSet presAssocID="{0F158816-D806-4B11-95F1-D5528C2C1D20}" presName="rootConnector" presStyleLbl="node3" presStyleIdx="2" presStyleCnt="3"/>
      <dgm:spPr/>
      <dgm:t>
        <a:bodyPr/>
        <a:lstStyle/>
        <a:p>
          <a:endParaRPr lang="en-US"/>
        </a:p>
      </dgm:t>
    </dgm:pt>
    <dgm:pt modelId="{B0DD77CC-91E4-4AE0-A74C-A53C26DED273}" type="pres">
      <dgm:prSet presAssocID="{0F158816-D806-4B11-95F1-D5528C2C1D20}" presName="hierChild4" presStyleCnt="0"/>
      <dgm:spPr/>
    </dgm:pt>
    <dgm:pt modelId="{26E07E90-36A8-4287-BAAE-6578025792EA}" type="pres">
      <dgm:prSet presAssocID="{1967544A-4E0F-4958-BBEB-44E8FF5426E9}" presName="Name37" presStyleLbl="parChTrans1D4" presStyleIdx="0" presStyleCnt="3"/>
      <dgm:spPr/>
      <dgm:t>
        <a:bodyPr/>
        <a:lstStyle/>
        <a:p>
          <a:endParaRPr lang="en-US"/>
        </a:p>
      </dgm:t>
    </dgm:pt>
    <dgm:pt modelId="{3416F91D-9330-41C5-BB55-35B716118068}" type="pres">
      <dgm:prSet presAssocID="{61671F73-EE42-4809-80E0-B979222B2F5C}" presName="hierRoot2" presStyleCnt="0">
        <dgm:presLayoutVars>
          <dgm:hierBranch val="init"/>
        </dgm:presLayoutVars>
      </dgm:prSet>
      <dgm:spPr/>
    </dgm:pt>
    <dgm:pt modelId="{C109132C-0F79-4DF2-AE2D-DF2C94D6B459}" type="pres">
      <dgm:prSet presAssocID="{61671F73-EE42-4809-80E0-B979222B2F5C}" presName="rootComposite" presStyleCnt="0"/>
      <dgm:spPr/>
    </dgm:pt>
    <dgm:pt modelId="{A8F96316-43E4-4F12-9595-6EB0DECD3646}" type="pres">
      <dgm:prSet presAssocID="{61671F73-EE42-4809-80E0-B979222B2F5C}" presName="rootText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7AC98F-604E-43AE-9F53-23D735763D23}" type="pres">
      <dgm:prSet presAssocID="{61671F73-EE42-4809-80E0-B979222B2F5C}" presName="rootConnector" presStyleLbl="node4" presStyleIdx="0" presStyleCnt="3"/>
      <dgm:spPr/>
      <dgm:t>
        <a:bodyPr/>
        <a:lstStyle/>
        <a:p>
          <a:endParaRPr lang="en-US"/>
        </a:p>
      </dgm:t>
    </dgm:pt>
    <dgm:pt modelId="{71C70614-DD49-49B9-96CA-368DF92B8315}" type="pres">
      <dgm:prSet presAssocID="{61671F73-EE42-4809-80E0-B979222B2F5C}" presName="hierChild4" presStyleCnt="0"/>
      <dgm:spPr/>
    </dgm:pt>
    <dgm:pt modelId="{1BC7B19B-8577-4B92-A0BC-B1BE2F0C7001}" type="pres">
      <dgm:prSet presAssocID="{61671F73-EE42-4809-80E0-B979222B2F5C}" presName="hierChild5" presStyleCnt="0"/>
      <dgm:spPr/>
    </dgm:pt>
    <dgm:pt modelId="{E09650D9-F7C8-406F-887D-4B74F3DE1368}" type="pres">
      <dgm:prSet presAssocID="{C99535E3-6534-4B14-B500-59D295644F9B}" presName="Name37" presStyleLbl="parChTrans1D4" presStyleIdx="1" presStyleCnt="3"/>
      <dgm:spPr/>
      <dgm:t>
        <a:bodyPr/>
        <a:lstStyle/>
        <a:p>
          <a:endParaRPr lang="en-US"/>
        </a:p>
      </dgm:t>
    </dgm:pt>
    <dgm:pt modelId="{84469C1D-B0BB-4768-AB9F-4CB9C4B14FE3}" type="pres">
      <dgm:prSet presAssocID="{85FC0073-45C4-45A8-A6AC-C1E28B14E0B0}" presName="hierRoot2" presStyleCnt="0">
        <dgm:presLayoutVars>
          <dgm:hierBranch val="init"/>
        </dgm:presLayoutVars>
      </dgm:prSet>
      <dgm:spPr/>
    </dgm:pt>
    <dgm:pt modelId="{7B66A2A5-FD7D-476D-855C-750C59508562}" type="pres">
      <dgm:prSet presAssocID="{85FC0073-45C4-45A8-A6AC-C1E28B14E0B0}" presName="rootComposite" presStyleCnt="0"/>
      <dgm:spPr/>
    </dgm:pt>
    <dgm:pt modelId="{0A247719-6900-4189-AC5D-90029F853A20}" type="pres">
      <dgm:prSet presAssocID="{85FC0073-45C4-45A8-A6AC-C1E28B14E0B0}" presName="rootText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D5E9D9-4337-4227-B6FC-D7BC2BD43CC1}" type="pres">
      <dgm:prSet presAssocID="{85FC0073-45C4-45A8-A6AC-C1E28B14E0B0}" presName="rootConnector" presStyleLbl="node4" presStyleIdx="1" presStyleCnt="3"/>
      <dgm:spPr/>
      <dgm:t>
        <a:bodyPr/>
        <a:lstStyle/>
        <a:p>
          <a:endParaRPr lang="en-US"/>
        </a:p>
      </dgm:t>
    </dgm:pt>
    <dgm:pt modelId="{872A0C42-7542-4124-BBEF-EC9179EF5285}" type="pres">
      <dgm:prSet presAssocID="{85FC0073-45C4-45A8-A6AC-C1E28B14E0B0}" presName="hierChild4" presStyleCnt="0"/>
      <dgm:spPr/>
    </dgm:pt>
    <dgm:pt modelId="{403C8A0F-3DF9-4B12-A81C-04C995099668}" type="pres">
      <dgm:prSet presAssocID="{E2B612C2-F219-4FDF-AB7C-497403EAABC2}" presName="Name37" presStyleLbl="parChTrans1D4" presStyleIdx="2" presStyleCnt="3"/>
      <dgm:spPr/>
      <dgm:t>
        <a:bodyPr/>
        <a:lstStyle/>
        <a:p>
          <a:endParaRPr lang="en-US"/>
        </a:p>
      </dgm:t>
    </dgm:pt>
    <dgm:pt modelId="{45CA1315-9881-424C-BE3B-8E3EC1501395}" type="pres">
      <dgm:prSet presAssocID="{784C9644-9CEA-4CE8-BF94-6E64593C445B}" presName="hierRoot2" presStyleCnt="0">
        <dgm:presLayoutVars>
          <dgm:hierBranch val="init"/>
        </dgm:presLayoutVars>
      </dgm:prSet>
      <dgm:spPr/>
    </dgm:pt>
    <dgm:pt modelId="{4FF17823-01F1-4FCA-ADCE-A49C2B0DF40D}" type="pres">
      <dgm:prSet presAssocID="{784C9644-9CEA-4CE8-BF94-6E64593C445B}" presName="rootComposite" presStyleCnt="0"/>
      <dgm:spPr/>
    </dgm:pt>
    <dgm:pt modelId="{EC2A45DD-0D62-47BB-85AD-5F028BA91F4E}" type="pres">
      <dgm:prSet presAssocID="{784C9644-9CEA-4CE8-BF94-6E64593C445B}" presName="rootText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7B02AB-1AA5-4262-86F9-D086B04188D2}" type="pres">
      <dgm:prSet presAssocID="{784C9644-9CEA-4CE8-BF94-6E64593C445B}" presName="rootConnector" presStyleLbl="node4" presStyleIdx="2" presStyleCnt="3"/>
      <dgm:spPr/>
      <dgm:t>
        <a:bodyPr/>
        <a:lstStyle/>
        <a:p>
          <a:endParaRPr lang="en-US"/>
        </a:p>
      </dgm:t>
    </dgm:pt>
    <dgm:pt modelId="{AC3A928A-DBE1-487D-83D1-C8EFFBD2B470}" type="pres">
      <dgm:prSet presAssocID="{784C9644-9CEA-4CE8-BF94-6E64593C445B}" presName="hierChild4" presStyleCnt="0"/>
      <dgm:spPr/>
    </dgm:pt>
    <dgm:pt modelId="{001F1C38-D336-4C48-9B44-218BFC5B3DFC}" type="pres">
      <dgm:prSet presAssocID="{784C9644-9CEA-4CE8-BF94-6E64593C445B}" presName="hierChild5" presStyleCnt="0"/>
      <dgm:spPr/>
    </dgm:pt>
    <dgm:pt modelId="{9DE9799D-F301-48C1-A9A1-F667631325F7}" type="pres">
      <dgm:prSet presAssocID="{85FC0073-45C4-45A8-A6AC-C1E28B14E0B0}" presName="hierChild5" presStyleCnt="0"/>
      <dgm:spPr/>
    </dgm:pt>
    <dgm:pt modelId="{0F2F486F-7D8D-49F2-9D78-D306531866BE}" type="pres">
      <dgm:prSet presAssocID="{0F158816-D806-4B11-95F1-D5528C2C1D20}" presName="hierChild5" presStyleCnt="0"/>
      <dgm:spPr/>
    </dgm:pt>
    <dgm:pt modelId="{566271F3-FC20-4C14-B93A-CC39248AAC55}" type="pres">
      <dgm:prSet presAssocID="{00947591-0547-4037-B8A4-7E058F374131}" presName="hierChild5" presStyleCnt="0"/>
      <dgm:spPr/>
    </dgm:pt>
    <dgm:pt modelId="{6E81E1B0-F4DF-49BA-9FF9-FB85F1D8BF38}" type="pres">
      <dgm:prSet presAssocID="{0277DCF5-B113-4249-ABF7-6C09B155E7D5}" presName="hierChild3" presStyleCnt="0"/>
      <dgm:spPr/>
    </dgm:pt>
  </dgm:ptLst>
  <dgm:cxnLst>
    <dgm:cxn modelId="{0EBB8BAA-34C1-4314-9DEF-4AA8E7869EE8}" type="presOf" srcId="{00947591-0547-4037-B8A4-7E058F374131}" destId="{12B34E12-FD0B-40D7-BCAF-A831124ADAF0}" srcOrd="1" destOrd="0" presId="urn:microsoft.com/office/officeart/2005/8/layout/orgChart1"/>
    <dgm:cxn modelId="{84B09D8B-C29E-4C36-A864-84386D81E4FE}" srcId="{0277DCF5-B113-4249-ABF7-6C09B155E7D5}" destId="{00947591-0547-4037-B8A4-7E058F374131}" srcOrd="0" destOrd="0" parTransId="{F00ED01B-339C-4C0C-9162-E2FB95D1CB26}" sibTransId="{962C615D-0D49-46A5-8B71-131BF8EAE3DB}"/>
    <dgm:cxn modelId="{8FAA8C76-288B-4DCF-952B-B564D5DABE13}" type="presOf" srcId="{8D8F10E4-BEC2-411D-91EE-91D902FCE4D0}" destId="{066FC8A0-F0EA-48B9-AFAB-5E858551D566}" srcOrd="0" destOrd="0" presId="urn:microsoft.com/office/officeart/2005/8/layout/orgChart1"/>
    <dgm:cxn modelId="{3A551B02-28D3-4878-BE9E-442BD47280FA}" srcId="{00947591-0547-4037-B8A4-7E058F374131}" destId="{0F158816-D806-4B11-95F1-D5528C2C1D20}" srcOrd="2" destOrd="0" parTransId="{69EBD218-81CE-4562-85E4-DA88335134EB}" sibTransId="{C0902619-A764-4A49-B9A5-2C84BFCA3629}"/>
    <dgm:cxn modelId="{31CE9986-0CA2-4172-8C62-155F8CA8F156}" type="presOf" srcId="{85FC0073-45C4-45A8-A6AC-C1E28B14E0B0}" destId="{54D5E9D9-4337-4227-B6FC-D7BC2BD43CC1}" srcOrd="1" destOrd="0" presId="urn:microsoft.com/office/officeart/2005/8/layout/orgChart1"/>
    <dgm:cxn modelId="{B85B55FA-7C3A-4F6C-9836-ED9D6F94DE79}" type="presOf" srcId="{0F158816-D806-4B11-95F1-D5528C2C1D20}" destId="{F4F28C01-1E32-4397-B2FC-B4D66D7FC8F5}" srcOrd="0" destOrd="0" presId="urn:microsoft.com/office/officeart/2005/8/layout/orgChart1"/>
    <dgm:cxn modelId="{94EBFFC2-38F6-4DBF-B23F-394B9EB77C87}" type="presOf" srcId="{0277DCF5-B113-4249-ABF7-6C09B155E7D5}" destId="{71019B95-5013-433E-B84E-93EA755C9042}" srcOrd="1" destOrd="0" presId="urn:microsoft.com/office/officeart/2005/8/layout/orgChart1"/>
    <dgm:cxn modelId="{F24935C5-34FB-4EDA-854B-A99FD2930634}" type="presOf" srcId="{0F158816-D806-4B11-95F1-D5528C2C1D20}" destId="{D9428D4D-40E5-4421-A990-D246131F517B}" srcOrd="1" destOrd="0" presId="urn:microsoft.com/office/officeart/2005/8/layout/orgChart1"/>
    <dgm:cxn modelId="{6CEC6A1E-90E4-4862-9D9E-A25EF6594185}" type="presOf" srcId="{C99535E3-6534-4B14-B500-59D295644F9B}" destId="{E09650D9-F7C8-406F-887D-4B74F3DE1368}" srcOrd="0" destOrd="0" presId="urn:microsoft.com/office/officeart/2005/8/layout/orgChart1"/>
    <dgm:cxn modelId="{DBD4229C-0775-4D09-B45B-5C3028CE3859}" type="presOf" srcId="{977547BF-8CDC-43B0-8213-FD22798DFFF2}" destId="{EEF15FBC-FB66-4603-AC6F-DF83A93845DD}" srcOrd="0" destOrd="0" presId="urn:microsoft.com/office/officeart/2005/8/layout/orgChart1"/>
    <dgm:cxn modelId="{37DC718A-9210-4F34-A1C8-C76708671D95}" srcId="{85FC0073-45C4-45A8-A6AC-C1E28B14E0B0}" destId="{784C9644-9CEA-4CE8-BF94-6E64593C445B}" srcOrd="0" destOrd="0" parTransId="{E2B612C2-F219-4FDF-AB7C-497403EAABC2}" sibTransId="{D9D986F1-5A44-4E09-807F-BB76A9DCFCCB}"/>
    <dgm:cxn modelId="{6349C601-F5B7-48E1-A67B-BDB72B0B76CE}" srcId="{00947591-0547-4037-B8A4-7E058F374131}" destId="{B4A267F3-E096-482B-8178-6BE20472DB5F}" srcOrd="0" destOrd="0" parTransId="{977547BF-8CDC-43B0-8213-FD22798DFFF2}" sibTransId="{16E5E0CC-DFD1-4398-AF3F-4578E8CF904F}"/>
    <dgm:cxn modelId="{87A795A1-77A3-47FE-9573-E37ACFBCBAA6}" type="presOf" srcId="{61671F73-EE42-4809-80E0-B979222B2F5C}" destId="{A8F96316-43E4-4F12-9595-6EB0DECD3646}" srcOrd="0" destOrd="0" presId="urn:microsoft.com/office/officeart/2005/8/layout/orgChart1"/>
    <dgm:cxn modelId="{E1C72444-10D7-4BFA-B813-54400FB9C927}" type="presOf" srcId="{B4A267F3-E096-482B-8178-6BE20472DB5F}" destId="{A52EDC3F-E683-4D38-BB8A-6F11BDD40ABA}" srcOrd="1" destOrd="0" presId="urn:microsoft.com/office/officeart/2005/8/layout/orgChart1"/>
    <dgm:cxn modelId="{0712925F-3B76-4128-B551-A82D36EC10AF}" type="presOf" srcId="{85FC0073-45C4-45A8-A6AC-C1E28B14E0B0}" destId="{0A247719-6900-4189-AC5D-90029F853A20}" srcOrd="0" destOrd="0" presId="urn:microsoft.com/office/officeart/2005/8/layout/orgChart1"/>
    <dgm:cxn modelId="{241A9CB8-2F05-49F2-810C-BB21AF87194A}" type="presOf" srcId="{0277DCF5-B113-4249-ABF7-6C09B155E7D5}" destId="{F31565A6-4278-43B3-8D76-87A5300F45A9}" srcOrd="0" destOrd="0" presId="urn:microsoft.com/office/officeart/2005/8/layout/orgChart1"/>
    <dgm:cxn modelId="{E2D6F8B2-39A5-4685-BF96-CF954D73AE7A}" srcId="{683FA72C-4A00-4BF9-817C-A91E6140235F}" destId="{0277DCF5-B113-4249-ABF7-6C09B155E7D5}" srcOrd="0" destOrd="0" parTransId="{09596C2B-C844-4D9B-9F8B-5B195F283B66}" sibTransId="{27C9828E-0B5C-4E47-A982-488CAD8865AE}"/>
    <dgm:cxn modelId="{3343A9C3-0DDB-4BF0-9496-44D3564E6841}" type="presOf" srcId="{61671F73-EE42-4809-80E0-B979222B2F5C}" destId="{3E7AC98F-604E-43AE-9F53-23D735763D23}" srcOrd="1" destOrd="0" presId="urn:microsoft.com/office/officeart/2005/8/layout/orgChart1"/>
    <dgm:cxn modelId="{616C995A-1BEC-4341-B674-9080250008E1}" srcId="{00947591-0547-4037-B8A4-7E058F374131}" destId="{F92AE3A4-131C-4BF9-B355-6147CFC0F62C}" srcOrd="1" destOrd="0" parTransId="{8D8F10E4-BEC2-411D-91EE-91D902FCE4D0}" sibTransId="{FB9DB39E-FFE8-49D2-BFDE-77701A00D4B7}"/>
    <dgm:cxn modelId="{6B576A1F-5541-4963-9AF0-33848C692136}" type="presOf" srcId="{E2B612C2-F219-4FDF-AB7C-497403EAABC2}" destId="{403C8A0F-3DF9-4B12-A81C-04C995099668}" srcOrd="0" destOrd="0" presId="urn:microsoft.com/office/officeart/2005/8/layout/orgChart1"/>
    <dgm:cxn modelId="{34B36EE4-4777-4634-BA41-0B07915BDEDD}" type="presOf" srcId="{69EBD218-81CE-4562-85E4-DA88335134EB}" destId="{6A4E4A6A-3096-42B2-BB2F-4F979702EC21}" srcOrd="0" destOrd="0" presId="urn:microsoft.com/office/officeart/2005/8/layout/orgChart1"/>
    <dgm:cxn modelId="{73E52331-AE99-44EA-8034-371708F591C1}" srcId="{0F158816-D806-4B11-95F1-D5528C2C1D20}" destId="{61671F73-EE42-4809-80E0-B979222B2F5C}" srcOrd="0" destOrd="0" parTransId="{1967544A-4E0F-4958-BBEB-44E8FF5426E9}" sibTransId="{0A6FB6B4-FD1F-4781-8224-69F5A7C70161}"/>
    <dgm:cxn modelId="{6A36B9FC-AD4C-497A-8F83-82920A3FC172}" srcId="{0F158816-D806-4B11-95F1-D5528C2C1D20}" destId="{85FC0073-45C4-45A8-A6AC-C1E28B14E0B0}" srcOrd="1" destOrd="0" parTransId="{C99535E3-6534-4B14-B500-59D295644F9B}" sibTransId="{DEB848C4-48E4-4459-AD44-E4FEC9DE29D1}"/>
    <dgm:cxn modelId="{78526E75-4ED4-41A3-9363-608AE73DF939}" type="presOf" srcId="{00947591-0547-4037-B8A4-7E058F374131}" destId="{FFD39552-7C1C-4891-8BB1-3A55A4800074}" srcOrd="0" destOrd="0" presId="urn:microsoft.com/office/officeart/2005/8/layout/orgChart1"/>
    <dgm:cxn modelId="{DBAB8BA9-0E23-4387-BD41-03F78CF01989}" type="presOf" srcId="{F00ED01B-339C-4C0C-9162-E2FB95D1CB26}" destId="{2C8556BF-5EA5-4A58-AF55-8EE6FFA51E4F}" srcOrd="0" destOrd="0" presId="urn:microsoft.com/office/officeart/2005/8/layout/orgChart1"/>
    <dgm:cxn modelId="{2F296F41-09CE-41E2-AFF9-4F2DE3AF00DD}" type="presOf" srcId="{F92AE3A4-131C-4BF9-B355-6147CFC0F62C}" destId="{3FF6B04D-3081-417F-936E-FA24DE790786}" srcOrd="0" destOrd="0" presId="urn:microsoft.com/office/officeart/2005/8/layout/orgChart1"/>
    <dgm:cxn modelId="{47A13E4B-5606-4896-9355-6E05E114D7D5}" type="presOf" srcId="{B4A267F3-E096-482B-8178-6BE20472DB5F}" destId="{50BFDBAA-350A-4776-8542-E3BE92DDD4BA}" srcOrd="0" destOrd="0" presId="urn:microsoft.com/office/officeart/2005/8/layout/orgChart1"/>
    <dgm:cxn modelId="{ECC34FD9-1F8A-4C4D-A016-812D337B6EE1}" type="presOf" srcId="{784C9644-9CEA-4CE8-BF94-6E64593C445B}" destId="{3A7B02AB-1AA5-4262-86F9-D086B04188D2}" srcOrd="1" destOrd="0" presId="urn:microsoft.com/office/officeart/2005/8/layout/orgChart1"/>
    <dgm:cxn modelId="{AFAB3155-629A-4A67-9DFD-E1541EDA3909}" type="presOf" srcId="{683FA72C-4A00-4BF9-817C-A91E6140235F}" destId="{5A4FF2F4-9060-4F66-A129-E3F66E9B4EB1}" srcOrd="0" destOrd="0" presId="urn:microsoft.com/office/officeart/2005/8/layout/orgChart1"/>
    <dgm:cxn modelId="{7161C7B9-311C-42F5-B52F-76072F998CB3}" type="presOf" srcId="{F92AE3A4-131C-4BF9-B355-6147CFC0F62C}" destId="{CE8749B6-EA76-4274-9A5F-C85DBA79E694}" srcOrd="1" destOrd="0" presId="urn:microsoft.com/office/officeart/2005/8/layout/orgChart1"/>
    <dgm:cxn modelId="{172B8BE1-1EFF-4480-914E-6F4076266EE0}" type="presOf" srcId="{784C9644-9CEA-4CE8-BF94-6E64593C445B}" destId="{EC2A45DD-0D62-47BB-85AD-5F028BA91F4E}" srcOrd="0" destOrd="0" presId="urn:microsoft.com/office/officeart/2005/8/layout/orgChart1"/>
    <dgm:cxn modelId="{82B629A1-06D4-4DE1-BEBC-13107D22F38A}" type="presOf" srcId="{1967544A-4E0F-4958-BBEB-44E8FF5426E9}" destId="{26E07E90-36A8-4287-BAAE-6578025792EA}" srcOrd="0" destOrd="0" presId="urn:microsoft.com/office/officeart/2005/8/layout/orgChart1"/>
    <dgm:cxn modelId="{161A6908-FA6C-4488-A79F-098E63A8E6DA}" type="presParOf" srcId="{5A4FF2F4-9060-4F66-A129-E3F66E9B4EB1}" destId="{AAD3FFF3-934E-4514-8681-9FB39BC54B74}" srcOrd="0" destOrd="0" presId="urn:microsoft.com/office/officeart/2005/8/layout/orgChart1"/>
    <dgm:cxn modelId="{0C256B3A-DF20-455E-A1F1-6DE829FD49B6}" type="presParOf" srcId="{AAD3FFF3-934E-4514-8681-9FB39BC54B74}" destId="{4F917261-5EDD-4148-BA66-F8B6C168F58A}" srcOrd="0" destOrd="0" presId="urn:microsoft.com/office/officeart/2005/8/layout/orgChart1"/>
    <dgm:cxn modelId="{FD7280DF-6744-4343-9C2E-0CFB3DB78BAB}" type="presParOf" srcId="{4F917261-5EDD-4148-BA66-F8B6C168F58A}" destId="{F31565A6-4278-43B3-8D76-87A5300F45A9}" srcOrd="0" destOrd="0" presId="urn:microsoft.com/office/officeart/2005/8/layout/orgChart1"/>
    <dgm:cxn modelId="{631FC349-5230-4723-9790-E2FF5256A3DE}" type="presParOf" srcId="{4F917261-5EDD-4148-BA66-F8B6C168F58A}" destId="{71019B95-5013-433E-B84E-93EA755C9042}" srcOrd="1" destOrd="0" presId="urn:microsoft.com/office/officeart/2005/8/layout/orgChart1"/>
    <dgm:cxn modelId="{A75D8FB3-A457-4C8D-B652-39376F4EC382}" type="presParOf" srcId="{AAD3FFF3-934E-4514-8681-9FB39BC54B74}" destId="{DB82791D-2F9C-42B2-8CC1-3A8ABBA4A3C6}" srcOrd="1" destOrd="0" presId="urn:microsoft.com/office/officeart/2005/8/layout/orgChart1"/>
    <dgm:cxn modelId="{884A3D92-D71E-4A2D-B5BF-31C4F47419A1}" type="presParOf" srcId="{DB82791D-2F9C-42B2-8CC1-3A8ABBA4A3C6}" destId="{2C8556BF-5EA5-4A58-AF55-8EE6FFA51E4F}" srcOrd="0" destOrd="0" presId="urn:microsoft.com/office/officeart/2005/8/layout/orgChart1"/>
    <dgm:cxn modelId="{275C3652-6CF1-470D-B50F-D7B2452F14D8}" type="presParOf" srcId="{DB82791D-2F9C-42B2-8CC1-3A8ABBA4A3C6}" destId="{6484D733-C4D2-4BE7-A149-01C9386B8F23}" srcOrd="1" destOrd="0" presId="urn:microsoft.com/office/officeart/2005/8/layout/orgChart1"/>
    <dgm:cxn modelId="{936D9CC4-3F94-4364-9D13-24CAAF49D952}" type="presParOf" srcId="{6484D733-C4D2-4BE7-A149-01C9386B8F23}" destId="{9ED601EE-B176-4658-BF5E-C1314B9E252E}" srcOrd="0" destOrd="0" presId="urn:microsoft.com/office/officeart/2005/8/layout/orgChart1"/>
    <dgm:cxn modelId="{E8374160-16AD-4036-9BEF-8FB2C859BE4B}" type="presParOf" srcId="{9ED601EE-B176-4658-BF5E-C1314B9E252E}" destId="{FFD39552-7C1C-4891-8BB1-3A55A4800074}" srcOrd="0" destOrd="0" presId="urn:microsoft.com/office/officeart/2005/8/layout/orgChart1"/>
    <dgm:cxn modelId="{0EAB8834-0ACC-4403-9405-F3D88A43C8A0}" type="presParOf" srcId="{9ED601EE-B176-4658-BF5E-C1314B9E252E}" destId="{12B34E12-FD0B-40D7-BCAF-A831124ADAF0}" srcOrd="1" destOrd="0" presId="urn:microsoft.com/office/officeart/2005/8/layout/orgChart1"/>
    <dgm:cxn modelId="{F95C34EC-FF3A-479F-93DD-A1649E6262F3}" type="presParOf" srcId="{6484D733-C4D2-4BE7-A149-01C9386B8F23}" destId="{F8F0EF13-24E7-4BEF-9DA4-64C03D3ACFBA}" srcOrd="1" destOrd="0" presId="urn:microsoft.com/office/officeart/2005/8/layout/orgChart1"/>
    <dgm:cxn modelId="{91A48FDF-B53B-49C7-BC06-506CCD1FFEE6}" type="presParOf" srcId="{F8F0EF13-24E7-4BEF-9DA4-64C03D3ACFBA}" destId="{EEF15FBC-FB66-4603-AC6F-DF83A93845DD}" srcOrd="0" destOrd="0" presId="urn:microsoft.com/office/officeart/2005/8/layout/orgChart1"/>
    <dgm:cxn modelId="{3CD81BD2-943F-40F4-90A3-2230EEF89067}" type="presParOf" srcId="{F8F0EF13-24E7-4BEF-9DA4-64C03D3ACFBA}" destId="{45838516-05E3-49F0-8793-7AADD8F5C6CA}" srcOrd="1" destOrd="0" presId="urn:microsoft.com/office/officeart/2005/8/layout/orgChart1"/>
    <dgm:cxn modelId="{ED0EF3C6-AC26-4567-8984-35951EC1605A}" type="presParOf" srcId="{45838516-05E3-49F0-8793-7AADD8F5C6CA}" destId="{F6C87892-9B93-4A20-8C9B-77F6503008DD}" srcOrd="0" destOrd="0" presId="urn:microsoft.com/office/officeart/2005/8/layout/orgChart1"/>
    <dgm:cxn modelId="{DA2FF95C-D0E4-4008-85BA-763A26F24A5B}" type="presParOf" srcId="{F6C87892-9B93-4A20-8C9B-77F6503008DD}" destId="{50BFDBAA-350A-4776-8542-E3BE92DDD4BA}" srcOrd="0" destOrd="0" presId="urn:microsoft.com/office/officeart/2005/8/layout/orgChart1"/>
    <dgm:cxn modelId="{E0FE09C6-9F1E-4E33-B8BE-5672C85155E9}" type="presParOf" srcId="{F6C87892-9B93-4A20-8C9B-77F6503008DD}" destId="{A52EDC3F-E683-4D38-BB8A-6F11BDD40ABA}" srcOrd="1" destOrd="0" presId="urn:microsoft.com/office/officeart/2005/8/layout/orgChart1"/>
    <dgm:cxn modelId="{E5E98235-8D25-4B3D-AFFE-E71A5609D01B}" type="presParOf" srcId="{45838516-05E3-49F0-8793-7AADD8F5C6CA}" destId="{0494038E-76D6-4957-A6DF-F0D5CC02D1E6}" srcOrd="1" destOrd="0" presId="urn:microsoft.com/office/officeart/2005/8/layout/orgChart1"/>
    <dgm:cxn modelId="{2FD1DCE1-FD3D-4436-BE52-08E3F99C844B}" type="presParOf" srcId="{45838516-05E3-49F0-8793-7AADD8F5C6CA}" destId="{1ACCBB88-BE64-4D13-B298-0530C6616DEF}" srcOrd="2" destOrd="0" presId="urn:microsoft.com/office/officeart/2005/8/layout/orgChart1"/>
    <dgm:cxn modelId="{F56E0062-CEFB-4542-AEA1-4E2ED026D2B1}" type="presParOf" srcId="{F8F0EF13-24E7-4BEF-9DA4-64C03D3ACFBA}" destId="{066FC8A0-F0EA-48B9-AFAB-5E858551D566}" srcOrd="2" destOrd="0" presId="urn:microsoft.com/office/officeart/2005/8/layout/orgChart1"/>
    <dgm:cxn modelId="{4C751988-E759-4C09-BBED-CAB2E764BE0B}" type="presParOf" srcId="{F8F0EF13-24E7-4BEF-9DA4-64C03D3ACFBA}" destId="{5C44F8DB-1DCA-42EE-B28E-2BD8001B8442}" srcOrd="3" destOrd="0" presId="urn:microsoft.com/office/officeart/2005/8/layout/orgChart1"/>
    <dgm:cxn modelId="{C66BBEDF-FE36-4EA4-A5C0-F3198FBE1A58}" type="presParOf" srcId="{5C44F8DB-1DCA-42EE-B28E-2BD8001B8442}" destId="{3C43DF88-FE08-4B6D-B035-03E738A5CB59}" srcOrd="0" destOrd="0" presId="urn:microsoft.com/office/officeart/2005/8/layout/orgChart1"/>
    <dgm:cxn modelId="{0E21A8A8-5546-4461-B5C6-D2912F558E07}" type="presParOf" srcId="{3C43DF88-FE08-4B6D-B035-03E738A5CB59}" destId="{3FF6B04D-3081-417F-936E-FA24DE790786}" srcOrd="0" destOrd="0" presId="urn:microsoft.com/office/officeart/2005/8/layout/orgChart1"/>
    <dgm:cxn modelId="{2C492099-E03C-467E-8049-3B30AA29979F}" type="presParOf" srcId="{3C43DF88-FE08-4B6D-B035-03E738A5CB59}" destId="{CE8749B6-EA76-4274-9A5F-C85DBA79E694}" srcOrd="1" destOrd="0" presId="urn:microsoft.com/office/officeart/2005/8/layout/orgChart1"/>
    <dgm:cxn modelId="{2B8351E5-9DA7-4B0E-8F6B-9CB273107978}" type="presParOf" srcId="{5C44F8DB-1DCA-42EE-B28E-2BD8001B8442}" destId="{FD896CA5-4141-458F-A80E-C0A86B4EB7AD}" srcOrd="1" destOrd="0" presId="urn:microsoft.com/office/officeart/2005/8/layout/orgChart1"/>
    <dgm:cxn modelId="{FD84E6D9-60E1-4822-915C-FEAC2C5DD071}" type="presParOf" srcId="{5C44F8DB-1DCA-42EE-B28E-2BD8001B8442}" destId="{38E73EBD-0B54-4847-B316-FF5E13AD4D42}" srcOrd="2" destOrd="0" presId="urn:microsoft.com/office/officeart/2005/8/layout/orgChart1"/>
    <dgm:cxn modelId="{82E12118-DF8D-48AB-90FE-5AF1769E0E0B}" type="presParOf" srcId="{F8F0EF13-24E7-4BEF-9DA4-64C03D3ACFBA}" destId="{6A4E4A6A-3096-42B2-BB2F-4F979702EC21}" srcOrd="4" destOrd="0" presId="urn:microsoft.com/office/officeart/2005/8/layout/orgChart1"/>
    <dgm:cxn modelId="{AB55130C-E9AA-4883-A48D-E085691C176F}" type="presParOf" srcId="{F8F0EF13-24E7-4BEF-9DA4-64C03D3ACFBA}" destId="{9130DC51-C6DD-417E-B795-225186FBC91B}" srcOrd="5" destOrd="0" presId="urn:microsoft.com/office/officeart/2005/8/layout/orgChart1"/>
    <dgm:cxn modelId="{8F510E4E-A5E4-4C17-B14D-D033B975CEAB}" type="presParOf" srcId="{9130DC51-C6DD-417E-B795-225186FBC91B}" destId="{066BEE10-8F82-4311-8F10-46480A8BCB6F}" srcOrd="0" destOrd="0" presId="urn:microsoft.com/office/officeart/2005/8/layout/orgChart1"/>
    <dgm:cxn modelId="{15F89C25-AB12-41BE-AC81-BD675ECB07FB}" type="presParOf" srcId="{066BEE10-8F82-4311-8F10-46480A8BCB6F}" destId="{F4F28C01-1E32-4397-B2FC-B4D66D7FC8F5}" srcOrd="0" destOrd="0" presId="urn:microsoft.com/office/officeart/2005/8/layout/orgChart1"/>
    <dgm:cxn modelId="{1A8C5359-A57D-456D-848E-B9AB663EB245}" type="presParOf" srcId="{066BEE10-8F82-4311-8F10-46480A8BCB6F}" destId="{D9428D4D-40E5-4421-A990-D246131F517B}" srcOrd="1" destOrd="0" presId="urn:microsoft.com/office/officeart/2005/8/layout/orgChart1"/>
    <dgm:cxn modelId="{2A01D4B3-6C95-475E-9965-65268D5C622D}" type="presParOf" srcId="{9130DC51-C6DD-417E-B795-225186FBC91B}" destId="{B0DD77CC-91E4-4AE0-A74C-A53C26DED273}" srcOrd="1" destOrd="0" presId="urn:microsoft.com/office/officeart/2005/8/layout/orgChart1"/>
    <dgm:cxn modelId="{DD46A6C5-DF63-498C-B390-5AA10007AAC1}" type="presParOf" srcId="{B0DD77CC-91E4-4AE0-A74C-A53C26DED273}" destId="{26E07E90-36A8-4287-BAAE-6578025792EA}" srcOrd="0" destOrd="0" presId="urn:microsoft.com/office/officeart/2005/8/layout/orgChart1"/>
    <dgm:cxn modelId="{87279C49-494F-4381-A491-13F8766CC4DB}" type="presParOf" srcId="{B0DD77CC-91E4-4AE0-A74C-A53C26DED273}" destId="{3416F91D-9330-41C5-BB55-35B716118068}" srcOrd="1" destOrd="0" presId="urn:microsoft.com/office/officeart/2005/8/layout/orgChart1"/>
    <dgm:cxn modelId="{879CAC06-788C-4854-A4F7-A01971BCF23D}" type="presParOf" srcId="{3416F91D-9330-41C5-BB55-35B716118068}" destId="{C109132C-0F79-4DF2-AE2D-DF2C94D6B459}" srcOrd="0" destOrd="0" presId="urn:microsoft.com/office/officeart/2005/8/layout/orgChart1"/>
    <dgm:cxn modelId="{A1A4C814-6DBE-436E-A52B-96964BEE830A}" type="presParOf" srcId="{C109132C-0F79-4DF2-AE2D-DF2C94D6B459}" destId="{A8F96316-43E4-4F12-9595-6EB0DECD3646}" srcOrd="0" destOrd="0" presId="urn:microsoft.com/office/officeart/2005/8/layout/orgChart1"/>
    <dgm:cxn modelId="{E5C815F9-3AE1-4111-A609-F927564481FC}" type="presParOf" srcId="{C109132C-0F79-4DF2-AE2D-DF2C94D6B459}" destId="{3E7AC98F-604E-43AE-9F53-23D735763D23}" srcOrd="1" destOrd="0" presId="urn:microsoft.com/office/officeart/2005/8/layout/orgChart1"/>
    <dgm:cxn modelId="{2C974ECF-A978-48C2-94E4-30BE0A15149C}" type="presParOf" srcId="{3416F91D-9330-41C5-BB55-35B716118068}" destId="{71C70614-DD49-49B9-96CA-368DF92B8315}" srcOrd="1" destOrd="0" presId="urn:microsoft.com/office/officeart/2005/8/layout/orgChart1"/>
    <dgm:cxn modelId="{8CE94315-7E8A-4916-9655-903B85AC5FE9}" type="presParOf" srcId="{3416F91D-9330-41C5-BB55-35B716118068}" destId="{1BC7B19B-8577-4B92-A0BC-B1BE2F0C7001}" srcOrd="2" destOrd="0" presId="urn:microsoft.com/office/officeart/2005/8/layout/orgChart1"/>
    <dgm:cxn modelId="{2E34C5A0-2CC8-4545-A757-812FC25AA101}" type="presParOf" srcId="{B0DD77CC-91E4-4AE0-A74C-A53C26DED273}" destId="{E09650D9-F7C8-406F-887D-4B74F3DE1368}" srcOrd="2" destOrd="0" presId="urn:microsoft.com/office/officeart/2005/8/layout/orgChart1"/>
    <dgm:cxn modelId="{4339AA4E-6000-4F47-A0F0-56B609073369}" type="presParOf" srcId="{B0DD77CC-91E4-4AE0-A74C-A53C26DED273}" destId="{84469C1D-B0BB-4768-AB9F-4CB9C4B14FE3}" srcOrd="3" destOrd="0" presId="urn:microsoft.com/office/officeart/2005/8/layout/orgChart1"/>
    <dgm:cxn modelId="{B50D120A-58E5-47A9-B584-5D0D514C788D}" type="presParOf" srcId="{84469C1D-B0BB-4768-AB9F-4CB9C4B14FE3}" destId="{7B66A2A5-FD7D-476D-855C-750C59508562}" srcOrd="0" destOrd="0" presId="urn:microsoft.com/office/officeart/2005/8/layout/orgChart1"/>
    <dgm:cxn modelId="{FB24DECA-9CFC-4311-9E84-B4ABB1923C00}" type="presParOf" srcId="{7B66A2A5-FD7D-476D-855C-750C59508562}" destId="{0A247719-6900-4189-AC5D-90029F853A20}" srcOrd="0" destOrd="0" presId="urn:microsoft.com/office/officeart/2005/8/layout/orgChart1"/>
    <dgm:cxn modelId="{FF8286CA-8E5F-4382-8E5E-1C845450020A}" type="presParOf" srcId="{7B66A2A5-FD7D-476D-855C-750C59508562}" destId="{54D5E9D9-4337-4227-B6FC-D7BC2BD43CC1}" srcOrd="1" destOrd="0" presId="urn:microsoft.com/office/officeart/2005/8/layout/orgChart1"/>
    <dgm:cxn modelId="{787244A4-DC64-477B-A19C-2F64C3D48DD5}" type="presParOf" srcId="{84469C1D-B0BB-4768-AB9F-4CB9C4B14FE3}" destId="{872A0C42-7542-4124-BBEF-EC9179EF5285}" srcOrd="1" destOrd="0" presId="urn:microsoft.com/office/officeart/2005/8/layout/orgChart1"/>
    <dgm:cxn modelId="{06F91D2B-2E4A-41EB-AF02-EE6C91473891}" type="presParOf" srcId="{872A0C42-7542-4124-BBEF-EC9179EF5285}" destId="{403C8A0F-3DF9-4B12-A81C-04C995099668}" srcOrd="0" destOrd="0" presId="urn:microsoft.com/office/officeart/2005/8/layout/orgChart1"/>
    <dgm:cxn modelId="{1D11C07B-CD27-48E4-9183-3E15C092F452}" type="presParOf" srcId="{872A0C42-7542-4124-BBEF-EC9179EF5285}" destId="{45CA1315-9881-424C-BE3B-8E3EC1501395}" srcOrd="1" destOrd="0" presId="urn:microsoft.com/office/officeart/2005/8/layout/orgChart1"/>
    <dgm:cxn modelId="{B25DE970-7FB5-4FFF-A0D0-8ABF2E14F23C}" type="presParOf" srcId="{45CA1315-9881-424C-BE3B-8E3EC1501395}" destId="{4FF17823-01F1-4FCA-ADCE-A49C2B0DF40D}" srcOrd="0" destOrd="0" presId="urn:microsoft.com/office/officeart/2005/8/layout/orgChart1"/>
    <dgm:cxn modelId="{F32D903D-C45D-48D8-A509-AC984995D275}" type="presParOf" srcId="{4FF17823-01F1-4FCA-ADCE-A49C2B0DF40D}" destId="{EC2A45DD-0D62-47BB-85AD-5F028BA91F4E}" srcOrd="0" destOrd="0" presId="urn:microsoft.com/office/officeart/2005/8/layout/orgChart1"/>
    <dgm:cxn modelId="{24918581-AC81-4A8F-8164-62CA54414F49}" type="presParOf" srcId="{4FF17823-01F1-4FCA-ADCE-A49C2B0DF40D}" destId="{3A7B02AB-1AA5-4262-86F9-D086B04188D2}" srcOrd="1" destOrd="0" presId="urn:microsoft.com/office/officeart/2005/8/layout/orgChart1"/>
    <dgm:cxn modelId="{8B2AB478-ECA0-4AD3-A6FE-0B18FCFD963F}" type="presParOf" srcId="{45CA1315-9881-424C-BE3B-8E3EC1501395}" destId="{AC3A928A-DBE1-487D-83D1-C8EFFBD2B470}" srcOrd="1" destOrd="0" presId="urn:microsoft.com/office/officeart/2005/8/layout/orgChart1"/>
    <dgm:cxn modelId="{BC39AB28-D7E0-49C1-AFED-44F2A11D9E02}" type="presParOf" srcId="{45CA1315-9881-424C-BE3B-8E3EC1501395}" destId="{001F1C38-D336-4C48-9B44-218BFC5B3DFC}" srcOrd="2" destOrd="0" presId="urn:microsoft.com/office/officeart/2005/8/layout/orgChart1"/>
    <dgm:cxn modelId="{0544687A-F66D-48D6-A4A1-532AECF2A428}" type="presParOf" srcId="{84469C1D-B0BB-4768-AB9F-4CB9C4B14FE3}" destId="{9DE9799D-F301-48C1-A9A1-F667631325F7}" srcOrd="2" destOrd="0" presId="urn:microsoft.com/office/officeart/2005/8/layout/orgChart1"/>
    <dgm:cxn modelId="{20A42971-5797-48C1-B721-C58BB0275780}" type="presParOf" srcId="{9130DC51-C6DD-417E-B795-225186FBC91B}" destId="{0F2F486F-7D8D-49F2-9D78-D306531866BE}" srcOrd="2" destOrd="0" presId="urn:microsoft.com/office/officeart/2005/8/layout/orgChart1"/>
    <dgm:cxn modelId="{7448A89A-81B2-4293-85AE-14AF4F0350EB}" type="presParOf" srcId="{6484D733-C4D2-4BE7-A149-01C9386B8F23}" destId="{566271F3-FC20-4C14-B93A-CC39248AAC55}" srcOrd="2" destOrd="0" presId="urn:microsoft.com/office/officeart/2005/8/layout/orgChart1"/>
    <dgm:cxn modelId="{C5DE9FA4-D77B-468B-82FE-D352FF550885}" type="presParOf" srcId="{AAD3FFF3-934E-4514-8681-9FB39BC54B74}" destId="{6E81E1B0-F4DF-49BA-9FF9-FB85F1D8BF3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6A44767-072F-4AAA-AA84-3CC8DDEDA5A3}">
      <dsp:nvSpPr>
        <dsp:cNvPr id="0" name=""/>
        <dsp:cNvSpPr/>
      </dsp:nvSpPr>
      <dsp:spPr>
        <a:xfrm rot="5400000">
          <a:off x="-245635" y="246082"/>
          <a:ext cx="1637567" cy="1146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1</a:t>
          </a:r>
          <a:endParaRPr lang="ro-RO" sz="3400" kern="1200" dirty="0"/>
        </a:p>
      </dsp:txBody>
      <dsp:txXfrm rot="5400000">
        <a:off x="-245635" y="246082"/>
        <a:ext cx="1637567" cy="1146297"/>
      </dsp:txXfrm>
    </dsp:sp>
    <dsp:sp modelId="{094A8D16-AD7E-4720-A64F-23694356CCE8}">
      <dsp:nvSpPr>
        <dsp:cNvPr id="0" name=""/>
        <dsp:cNvSpPr/>
      </dsp:nvSpPr>
      <dsp:spPr>
        <a:xfrm rot="5400000">
          <a:off x="4155739" y="-3008994"/>
          <a:ext cx="1064418" cy="7083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 smtClean="0"/>
            <a:t>Taxe</a:t>
          </a:r>
          <a:r>
            <a:rPr lang="en-US" sz="1700" kern="1200" dirty="0" smtClean="0"/>
            <a:t> de </a:t>
          </a:r>
          <a:r>
            <a:rPr lang="en-US" sz="1700" kern="1200" dirty="0" err="1" smtClean="0"/>
            <a:t>inregistrare</a:t>
          </a:r>
          <a:r>
            <a:rPr lang="en-US" sz="1700" kern="1200" dirty="0" smtClean="0"/>
            <a:t> </a:t>
          </a:r>
          <a:endParaRPr lang="ro-RO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 smtClean="0"/>
            <a:t>Locatie,Mobila,amenajare</a:t>
          </a:r>
          <a:endParaRPr lang="ro-RO" sz="1700" kern="1200" dirty="0"/>
        </a:p>
      </dsp:txBody>
      <dsp:txXfrm rot="5400000">
        <a:off x="4155739" y="-3008994"/>
        <a:ext cx="1064418" cy="7083302"/>
      </dsp:txXfrm>
    </dsp:sp>
    <dsp:sp modelId="{94AB9182-D75D-4542-8720-D81ACB321163}">
      <dsp:nvSpPr>
        <dsp:cNvPr id="0" name=""/>
        <dsp:cNvSpPr/>
      </dsp:nvSpPr>
      <dsp:spPr>
        <a:xfrm rot="5400000">
          <a:off x="-245635" y="1689832"/>
          <a:ext cx="1637567" cy="1146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2</a:t>
          </a:r>
          <a:endParaRPr lang="ro-RO" sz="3400" kern="1200" dirty="0"/>
        </a:p>
      </dsp:txBody>
      <dsp:txXfrm rot="5400000">
        <a:off x="-245635" y="1689832"/>
        <a:ext cx="1637567" cy="1146297"/>
      </dsp:txXfrm>
    </dsp:sp>
    <dsp:sp modelId="{3FCE63A3-389E-47EA-9C58-283A2CB9ABD9}">
      <dsp:nvSpPr>
        <dsp:cNvPr id="0" name=""/>
        <dsp:cNvSpPr/>
      </dsp:nvSpPr>
      <dsp:spPr>
        <a:xfrm rot="5400000">
          <a:off x="4155739" y="-1565244"/>
          <a:ext cx="1064418" cy="7083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 smtClean="0"/>
            <a:t>Echipamente</a:t>
          </a:r>
          <a:r>
            <a:rPr lang="en-US" sz="1700" kern="1200" dirty="0" smtClean="0"/>
            <a:t> software/hardware </a:t>
          </a:r>
          <a:r>
            <a:rPr lang="en-US" sz="1700" kern="1200" dirty="0" err="1" smtClean="0"/>
            <a:t>specializate</a:t>
          </a:r>
          <a:endParaRPr lang="ro-RO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 smtClean="0"/>
            <a:t>Echipamente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auxiliare</a:t>
          </a:r>
          <a:r>
            <a:rPr lang="en-US" sz="1700" kern="1200" dirty="0" smtClean="0"/>
            <a:t> ( </a:t>
          </a:r>
          <a:r>
            <a:rPr lang="en-US" sz="1700" kern="1200" dirty="0" err="1" smtClean="0"/>
            <a:t>pentru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imbunatatirea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conditiilor</a:t>
          </a:r>
          <a:r>
            <a:rPr lang="en-US" sz="1700" kern="1200" dirty="0" smtClean="0"/>
            <a:t> de </a:t>
          </a:r>
          <a:r>
            <a:rPr lang="en-US" sz="1700" kern="1200" dirty="0" err="1" smtClean="0"/>
            <a:t>munca</a:t>
          </a:r>
          <a:r>
            <a:rPr lang="en-US" sz="1700" kern="1200" dirty="0" smtClean="0"/>
            <a:t>)</a:t>
          </a:r>
          <a:endParaRPr lang="ro-RO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o-RO" sz="1700" kern="1200" dirty="0"/>
        </a:p>
      </dsp:txBody>
      <dsp:txXfrm rot="5400000">
        <a:off x="4155739" y="-1565244"/>
        <a:ext cx="1064418" cy="7083302"/>
      </dsp:txXfrm>
    </dsp:sp>
    <dsp:sp modelId="{6619AA69-B368-43F5-985C-0C47B0E3015B}">
      <dsp:nvSpPr>
        <dsp:cNvPr id="0" name=""/>
        <dsp:cNvSpPr/>
      </dsp:nvSpPr>
      <dsp:spPr>
        <a:xfrm rot="5400000">
          <a:off x="-245635" y="3133582"/>
          <a:ext cx="1637567" cy="1146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3</a:t>
          </a:r>
          <a:endParaRPr lang="ro-RO" sz="3400" kern="1200" dirty="0"/>
        </a:p>
      </dsp:txBody>
      <dsp:txXfrm rot="5400000">
        <a:off x="-245635" y="3133582"/>
        <a:ext cx="1637567" cy="1146297"/>
      </dsp:txXfrm>
    </dsp:sp>
    <dsp:sp modelId="{F3B062B6-B6CA-4C76-8CE2-0D731BF77AAD}">
      <dsp:nvSpPr>
        <dsp:cNvPr id="0" name=""/>
        <dsp:cNvSpPr/>
      </dsp:nvSpPr>
      <dsp:spPr>
        <a:xfrm rot="5400000">
          <a:off x="4155739" y="-121494"/>
          <a:ext cx="1064418" cy="7083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 smtClean="0"/>
            <a:t>Reclama</a:t>
          </a:r>
          <a:endParaRPr lang="ro-RO" sz="1700" kern="1200" dirty="0"/>
        </a:p>
      </dsp:txBody>
      <dsp:txXfrm rot="5400000">
        <a:off x="4155739" y="-121494"/>
        <a:ext cx="1064418" cy="7083302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03C8A0F-3DF9-4B12-A81C-04C995099668}">
      <dsp:nvSpPr>
        <dsp:cNvPr id="0" name=""/>
        <dsp:cNvSpPr/>
      </dsp:nvSpPr>
      <dsp:spPr>
        <a:xfrm>
          <a:off x="5451563" y="3562518"/>
          <a:ext cx="203052" cy="6226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2695"/>
              </a:lnTo>
              <a:lnTo>
                <a:pt x="203052" y="622695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9650D9-F7C8-406F-887D-4B74F3DE1368}">
      <dsp:nvSpPr>
        <dsp:cNvPr id="0" name=""/>
        <dsp:cNvSpPr/>
      </dsp:nvSpPr>
      <dsp:spPr>
        <a:xfrm>
          <a:off x="5174058" y="2601402"/>
          <a:ext cx="818979" cy="2842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136"/>
              </a:lnTo>
              <a:lnTo>
                <a:pt x="818979" y="142136"/>
              </a:lnTo>
              <a:lnTo>
                <a:pt x="818979" y="284273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E07E90-36A8-4287-BAAE-6578025792EA}">
      <dsp:nvSpPr>
        <dsp:cNvPr id="0" name=""/>
        <dsp:cNvSpPr/>
      </dsp:nvSpPr>
      <dsp:spPr>
        <a:xfrm>
          <a:off x="4355079" y="2601402"/>
          <a:ext cx="818979" cy="284273"/>
        </a:xfrm>
        <a:custGeom>
          <a:avLst/>
          <a:gdLst/>
          <a:ahLst/>
          <a:cxnLst/>
          <a:rect l="0" t="0" r="0" b="0"/>
          <a:pathLst>
            <a:path>
              <a:moveTo>
                <a:pt x="818979" y="0"/>
              </a:moveTo>
              <a:lnTo>
                <a:pt x="818979" y="142136"/>
              </a:lnTo>
              <a:lnTo>
                <a:pt x="0" y="142136"/>
              </a:lnTo>
              <a:lnTo>
                <a:pt x="0" y="284273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4E4A6A-3096-42B2-BB2F-4F979702EC21}">
      <dsp:nvSpPr>
        <dsp:cNvPr id="0" name=""/>
        <dsp:cNvSpPr/>
      </dsp:nvSpPr>
      <dsp:spPr>
        <a:xfrm>
          <a:off x="3536099" y="1640286"/>
          <a:ext cx="1637958" cy="2842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136"/>
              </a:lnTo>
              <a:lnTo>
                <a:pt x="1637958" y="142136"/>
              </a:lnTo>
              <a:lnTo>
                <a:pt x="1637958" y="284273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6FC8A0-F0EA-48B9-AFAB-5E858551D566}">
      <dsp:nvSpPr>
        <dsp:cNvPr id="0" name=""/>
        <dsp:cNvSpPr/>
      </dsp:nvSpPr>
      <dsp:spPr>
        <a:xfrm>
          <a:off x="3490379" y="1640286"/>
          <a:ext cx="91440" cy="2842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273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F15FBC-FB66-4603-AC6F-DF83A93845DD}">
      <dsp:nvSpPr>
        <dsp:cNvPr id="0" name=""/>
        <dsp:cNvSpPr/>
      </dsp:nvSpPr>
      <dsp:spPr>
        <a:xfrm>
          <a:off x="1898141" y="1640286"/>
          <a:ext cx="1637958" cy="284273"/>
        </a:xfrm>
        <a:custGeom>
          <a:avLst/>
          <a:gdLst/>
          <a:ahLst/>
          <a:cxnLst/>
          <a:rect l="0" t="0" r="0" b="0"/>
          <a:pathLst>
            <a:path>
              <a:moveTo>
                <a:pt x="1637958" y="0"/>
              </a:moveTo>
              <a:lnTo>
                <a:pt x="1637958" y="142136"/>
              </a:lnTo>
              <a:lnTo>
                <a:pt x="0" y="142136"/>
              </a:lnTo>
              <a:lnTo>
                <a:pt x="0" y="284273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8556BF-5EA5-4A58-AF55-8EE6FFA51E4F}">
      <dsp:nvSpPr>
        <dsp:cNvPr id="0" name=""/>
        <dsp:cNvSpPr/>
      </dsp:nvSpPr>
      <dsp:spPr>
        <a:xfrm>
          <a:off x="3490379" y="679170"/>
          <a:ext cx="91440" cy="2842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273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1565A6-4278-43B3-8D76-87A5300F45A9}">
      <dsp:nvSpPr>
        <dsp:cNvPr id="0" name=""/>
        <dsp:cNvSpPr/>
      </dsp:nvSpPr>
      <dsp:spPr>
        <a:xfrm>
          <a:off x="2859257" y="2327"/>
          <a:ext cx="1353684" cy="67684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Actionari</a:t>
          </a:r>
          <a:endParaRPr lang="en-US" sz="1700" kern="1200" dirty="0"/>
        </a:p>
      </dsp:txBody>
      <dsp:txXfrm>
        <a:off x="2859257" y="2327"/>
        <a:ext cx="1353684" cy="676842"/>
      </dsp:txXfrm>
    </dsp:sp>
    <dsp:sp modelId="{FFD39552-7C1C-4891-8BB1-3A55A4800074}">
      <dsp:nvSpPr>
        <dsp:cNvPr id="0" name=""/>
        <dsp:cNvSpPr/>
      </dsp:nvSpPr>
      <dsp:spPr>
        <a:xfrm>
          <a:off x="2859257" y="963444"/>
          <a:ext cx="1353684" cy="67684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CEO</a:t>
          </a:r>
          <a:endParaRPr lang="en-US" sz="1700" kern="1200" dirty="0"/>
        </a:p>
      </dsp:txBody>
      <dsp:txXfrm>
        <a:off x="2859257" y="963444"/>
        <a:ext cx="1353684" cy="676842"/>
      </dsp:txXfrm>
    </dsp:sp>
    <dsp:sp modelId="{50BFDBAA-350A-4776-8542-E3BE92DDD4BA}">
      <dsp:nvSpPr>
        <dsp:cNvPr id="0" name=""/>
        <dsp:cNvSpPr/>
      </dsp:nvSpPr>
      <dsp:spPr>
        <a:xfrm>
          <a:off x="1221298" y="1924560"/>
          <a:ext cx="1353684" cy="67684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Logistica</a:t>
          </a:r>
          <a:endParaRPr lang="en-US" sz="1700" kern="1200" dirty="0"/>
        </a:p>
      </dsp:txBody>
      <dsp:txXfrm>
        <a:off x="1221298" y="1924560"/>
        <a:ext cx="1353684" cy="676842"/>
      </dsp:txXfrm>
    </dsp:sp>
    <dsp:sp modelId="{3FF6B04D-3081-417F-936E-FA24DE790786}">
      <dsp:nvSpPr>
        <dsp:cNvPr id="0" name=""/>
        <dsp:cNvSpPr/>
      </dsp:nvSpPr>
      <dsp:spPr>
        <a:xfrm>
          <a:off x="2859257" y="1924560"/>
          <a:ext cx="1353684" cy="67684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RH</a:t>
          </a:r>
          <a:endParaRPr lang="en-US" sz="1700" kern="1200" dirty="0"/>
        </a:p>
      </dsp:txBody>
      <dsp:txXfrm>
        <a:off x="2859257" y="1924560"/>
        <a:ext cx="1353684" cy="676842"/>
      </dsp:txXfrm>
    </dsp:sp>
    <dsp:sp modelId="{F4F28C01-1E32-4397-B2FC-B4D66D7FC8F5}">
      <dsp:nvSpPr>
        <dsp:cNvPr id="0" name=""/>
        <dsp:cNvSpPr/>
      </dsp:nvSpPr>
      <dsp:spPr>
        <a:xfrm>
          <a:off x="4497215" y="1924560"/>
          <a:ext cx="1353684" cy="67684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Management</a:t>
          </a:r>
          <a:endParaRPr lang="en-US" sz="1700" kern="1200" dirty="0"/>
        </a:p>
      </dsp:txBody>
      <dsp:txXfrm>
        <a:off x="4497215" y="1924560"/>
        <a:ext cx="1353684" cy="676842"/>
      </dsp:txXfrm>
    </dsp:sp>
    <dsp:sp modelId="{A8F96316-43E4-4F12-9595-6EB0DECD3646}">
      <dsp:nvSpPr>
        <dsp:cNvPr id="0" name=""/>
        <dsp:cNvSpPr/>
      </dsp:nvSpPr>
      <dsp:spPr>
        <a:xfrm>
          <a:off x="3678236" y="2885676"/>
          <a:ext cx="1353684" cy="67684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Dep. </a:t>
          </a:r>
          <a:r>
            <a:rPr lang="en-US" sz="1700" kern="1200" dirty="0" err="1" smtClean="0"/>
            <a:t>Testare</a:t>
          </a:r>
          <a:endParaRPr lang="en-US" sz="1700" kern="1200" dirty="0"/>
        </a:p>
      </dsp:txBody>
      <dsp:txXfrm>
        <a:off x="3678236" y="2885676"/>
        <a:ext cx="1353684" cy="676842"/>
      </dsp:txXfrm>
    </dsp:sp>
    <dsp:sp modelId="{0A247719-6900-4189-AC5D-90029F853A20}">
      <dsp:nvSpPr>
        <dsp:cNvPr id="0" name=""/>
        <dsp:cNvSpPr/>
      </dsp:nvSpPr>
      <dsp:spPr>
        <a:xfrm>
          <a:off x="5316195" y="2885676"/>
          <a:ext cx="1353684" cy="67684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Relatii</a:t>
          </a:r>
          <a:r>
            <a:rPr lang="en-US" sz="1700" kern="1200" dirty="0" smtClean="0"/>
            <a:t> cu </a:t>
          </a:r>
          <a:r>
            <a:rPr lang="en-US" sz="1700" kern="1200" dirty="0" err="1" smtClean="0"/>
            <a:t>clientii</a:t>
          </a:r>
          <a:endParaRPr lang="en-US" sz="1700" kern="1200" dirty="0"/>
        </a:p>
      </dsp:txBody>
      <dsp:txXfrm>
        <a:off x="5316195" y="2885676"/>
        <a:ext cx="1353684" cy="676842"/>
      </dsp:txXfrm>
    </dsp:sp>
    <dsp:sp modelId="{EC2A45DD-0D62-47BB-85AD-5F028BA91F4E}">
      <dsp:nvSpPr>
        <dsp:cNvPr id="0" name=""/>
        <dsp:cNvSpPr/>
      </dsp:nvSpPr>
      <dsp:spPr>
        <a:xfrm>
          <a:off x="5654616" y="3846792"/>
          <a:ext cx="1353684" cy="67684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Clientii</a:t>
          </a:r>
          <a:endParaRPr lang="en-US" sz="1700" kern="1200" dirty="0"/>
        </a:p>
      </dsp:txBody>
      <dsp:txXfrm>
        <a:off x="5654616" y="3846792"/>
        <a:ext cx="1353684" cy="6768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DFDCB0-361A-47DE-A4B5-F59594B1A3F7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1A103-40AB-4A26-BB72-B9C632FB846F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B292D-E173-4051-BA04-080F75AD4257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B0D67C-F48D-4ED7-8E8D-5FFE5F1E3353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61773-AFE3-41A1-BE72-2197849B7EDE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E9CFE4-FAB8-4158-B207-9FF5162D0F49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A48411-BAFB-4D96-ADEB-A63B17648E3F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65ED2E-21D2-4C78-BCD0-D122F3DA23E1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75BF85-BB8B-49AB-90D2-A05CC6D07795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78C3B-7CD2-45EE-BC8B-E8AB18F38102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BDC0AA-959C-46ED-AF35-0D95A539E722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4727E0F2-50D4-4466-85B4-21D1A1659254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Rectangle 150"/>
          <p:cNvSpPr>
            <a:spLocks noGrp="1" noChangeArrowheads="1"/>
          </p:cNvSpPr>
          <p:nvPr>
            <p:ph type="title"/>
          </p:nvPr>
        </p:nvSpPr>
        <p:spPr>
          <a:xfrm>
            <a:off x="684213" y="3284538"/>
            <a:ext cx="3311525" cy="2881312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smtClean="0">
                <a:solidFill>
                  <a:schemeClr val="bg1"/>
                </a:solidFill>
              </a:rPr>
              <a:t>Software </a:t>
            </a:r>
            <a:r>
              <a:rPr lang="es-ES" dirty="0" err="1" smtClean="0">
                <a:solidFill>
                  <a:schemeClr val="bg1"/>
                </a:solidFill>
              </a:rPr>
              <a:t>reliability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Testers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4163" y="3573463"/>
            <a:ext cx="3384550" cy="2592387"/>
          </a:xfrm>
        </p:spPr>
        <p:txBody>
          <a:bodyPr anchor="t"/>
          <a:lstStyle/>
          <a:p>
            <a:pPr algn="just" eaLnBrk="1" hangingPunct="1">
              <a:defRPr/>
            </a:pP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Proiect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realizat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de :</a:t>
            </a:r>
          </a:p>
          <a:p>
            <a:pPr marL="342900" indent="-342900" algn="just" eaLnBrk="1" hangingPunct="1"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Grosu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Daniel</a:t>
            </a:r>
          </a:p>
          <a:p>
            <a:pPr marL="342900" indent="-342900" algn="just" eaLnBrk="1" hangingPunct="1"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Hiji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Iulian</a:t>
            </a:r>
            <a:endParaRPr lang="en-US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342900" indent="-342900" algn="just" eaLnBrk="1" hangingPunct="1">
              <a:buFont typeface="Arial" pitchFamily="34" charset="0"/>
              <a:buChar char="•"/>
              <a:defRPr/>
            </a:pP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Lates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Ionut</a:t>
            </a:r>
            <a:endParaRPr lang="en-US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342900" indent="-342900" algn="just" eaLnBrk="1" hangingPunct="1">
              <a:buFont typeface="Arial" pitchFamily="34" charset="0"/>
              <a:buChar char="•"/>
              <a:defRPr/>
            </a:pP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Mardari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Radu</a:t>
            </a:r>
            <a:endParaRPr lang="en-US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342900" indent="-342900" algn="just" eaLnBrk="1" hangingPunct="1"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Carp Alberto</a:t>
            </a:r>
          </a:p>
          <a:p>
            <a:pPr marL="342900" indent="-342900" algn="just" eaLnBrk="1" hangingPunct="1">
              <a:buFont typeface="Arial" pitchFamily="34" charset="0"/>
              <a:buChar char="•"/>
              <a:defRPr/>
            </a:pPr>
            <a:endParaRPr lang="en-US" dirty="0" smtClean="0"/>
          </a:p>
        </p:txBody>
      </p:sp>
      <p:sp>
        <p:nvSpPr>
          <p:cNvPr id="2052" name="Rectangle 167"/>
          <p:cNvSpPr>
            <a:spLocks noChangeArrowheads="1"/>
          </p:cNvSpPr>
          <p:nvPr/>
        </p:nvSpPr>
        <p:spPr bwMode="auto">
          <a:xfrm>
            <a:off x="5364163" y="3860800"/>
            <a:ext cx="3779837" cy="21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/>
            <a:endParaRPr lang="en-US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Investitia Initiala</a:t>
            </a:r>
            <a:endParaRPr lang="ro-RO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o-RO" dirty="0" smtClean="0"/>
              <a:t>Echipamente ce ajuta la desfasurarea activitatii in bune conditii</a:t>
            </a:r>
          </a:p>
          <a:p>
            <a:pPr lvl="1">
              <a:buNone/>
            </a:pPr>
            <a:endParaRPr lang="ro-RO" dirty="0" smtClean="0"/>
          </a:p>
          <a:p>
            <a:pPr lvl="1">
              <a:buNone/>
            </a:pPr>
            <a:r>
              <a:rPr lang="ro-RO" dirty="0" smtClean="0"/>
              <a:t>			</a:t>
            </a:r>
            <a:r>
              <a:rPr lang="ro-RO" b="1" dirty="0" smtClean="0"/>
              <a:t>Publicitatea Initiala </a:t>
            </a:r>
            <a:r>
              <a:rPr lang="en-US" b="1" dirty="0" smtClean="0"/>
              <a:t>:</a:t>
            </a:r>
          </a:p>
          <a:p>
            <a:pPr lvl="1">
              <a:buNone/>
            </a:pPr>
            <a:r>
              <a:rPr lang="en-US" b="1" dirty="0" smtClean="0"/>
              <a:t>  </a:t>
            </a:r>
            <a:r>
              <a:rPr lang="ro-RO" b="1" dirty="0" smtClean="0"/>
              <a:t>site de prezentare </a:t>
            </a:r>
            <a:endParaRPr lang="en-US" b="1" dirty="0" smtClean="0"/>
          </a:p>
          <a:p>
            <a:pPr lvl="1">
              <a:buNone/>
            </a:pPr>
            <a:r>
              <a:rPr lang="en-US" b="1" dirty="0" smtClean="0"/>
              <a:t>  </a:t>
            </a:r>
            <a:r>
              <a:rPr lang="en-US" b="1" dirty="0" err="1" smtClean="0"/>
              <a:t>afise</a:t>
            </a:r>
            <a:r>
              <a:rPr lang="en-US" b="1" dirty="0" smtClean="0"/>
              <a:t> </a:t>
            </a:r>
            <a:endParaRPr lang="ro-RO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Investitia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Initiala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en-US" dirty="0" err="1" smtClean="0">
                <a:solidFill>
                  <a:schemeClr val="bg1"/>
                </a:solidFill>
              </a:rPr>
              <a:t>Prioritizarea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cheltuielilor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initiale</a:t>
            </a:r>
            <a:endParaRPr lang="ro-RO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3"/>
                </a:solidFill>
              </a:rPr>
              <a:t>Costuri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derulare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activitati</a:t>
            </a:r>
            <a:endParaRPr lang="en-US" dirty="0" smtClean="0">
              <a:solidFill>
                <a:schemeClr val="accent3"/>
              </a:solidFill>
            </a:endParaRPr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500034" y="1643050"/>
            <a:ext cx="8229600" cy="4525963"/>
          </a:xfrm>
        </p:spPr>
        <p:txBody>
          <a:bodyPr/>
          <a:lstStyle/>
          <a:p>
            <a:r>
              <a:rPr lang="en-US" dirty="0" err="1" smtClean="0"/>
              <a:t>Cheltuieli</a:t>
            </a:r>
            <a:r>
              <a:rPr lang="en-US" dirty="0" smtClean="0"/>
              <a:t> </a:t>
            </a:r>
            <a:r>
              <a:rPr lang="en-US" dirty="0" err="1" smtClean="0"/>
              <a:t>directe</a:t>
            </a:r>
            <a:endParaRPr lang="en-US" dirty="0" smtClean="0"/>
          </a:p>
          <a:p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026" name="Picture 2" descr="C:\Users\Ionut\Pictures\di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214554"/>
            <a:ext cx="8561536" cy="39290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3"/>
                </a:solidFill>
              </a:rPr>
              <a:t>Ierarhia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companiei</a:t>
            </a:r>
            <a:endParaRPr lang="en-US" dirty="0" smtClean="0">
              <a:solidFill>
                <a:schemeClr val="accent3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00034" y="1428736"/>
            <a:ext cx="8229600" cy="4525963"/>
          </a:xfrm>
        </p:spPr>
        <p:txBody>
          <a:bodyPr/>
          <a:lstStyle/>
          <a:p>
            <a:r>
              <a:rPr lang="en-US" dirty="0" err="1" smtClean="0"/>
              <a:t>Cheltuieli</a:t>
            </a:r>
            <a:r>
              <a:rPr lang="en-US" dirty="0" smtClean="0"/>
              <a:t> </a:t>
            </a:r>
            <a:r>
              <a:rPr lang="en-US" dirty="0" err="1" smtClean="0"/>
              <a:t>indirecte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C:\Users\Ionut\Pictures\indi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2000240"/>
            <a:ext cx="8858312" cy="441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8" y="1428736"/>
            <a:ext cx="8429654" cy="4714908"/>
          </a:xfrm>
        </p:spPr>
        <p:txBody>
          <a:bodyPr/>
          <a:lstStyle/>
          <a:p>
            <a:pPr lvl="0"/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Dupa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un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simplu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calcul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rezulta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:</a:t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3200" b="1" dirty="0" smtClean="0"/>
              <a:t>TOTAL CHELTUIELI  LUNARE</a:t>
            </a:r>
            <a:r>
              <a:rPr lang="en-US" sz="3200" b="1" dirty="0" smtClean="0"/>
              <a:t>:</a:t>
            </a:r>
            <a:br>
              <a:rPr lang="en-US" sz="3200" b="1" dirty="0" smtClean="0"/>
            </a:br>
            <a:r>
              <a:rPr lang="en-US" sz="3200" b="1" dirty="0" smtClean="0"/>
              <a:t> </a:t>
            </a:r>
            <a:r>
              <a:rPr lang="en-US" sz="3200" b="1" dirty="0" smtClean="0"/>
              <a:t>9000 RON + 6500 RON = 19500 </a:t>
            </a:r>
            <a:r>
              <a:rPr lang="en-US" sz="3200" b="1" dirty="0" smtClean="0"/>
              <a:t>RON</a:t>
            </a:r>
            <a:br>
              <a:rPr lang="en-US" sz="3200" b="1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b="1" dirty="0" err="1" smtClean="0"/>
              <a:t>Ponderi</a:t>
            </a:r>
            <a:r>
              <a:rPr lang="en-US" sz="3200" b="1" dirty="0" smtClean="0"/>
              <a:t>: 	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b="1" dirty="0" err="1" smtClean="0"/>
              <a:t>Cheltuieli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directe</a:t>
            </a:r>
            <a:r>
              <a:rPr lang="en-US" sz="3200" b="1" dirty="0" smtClean="0"/>
              <a:t> = 13000 RON = 66%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b="1" dirty="0" err="1" smtClean="0"/>
              <a:t>Cheltuieli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indirecte</a:t>
            </a:r>
            <a:r>
              <a:rPr lang="en-US" sz="3200" b="1" dirty="0" smtClean="0"/>
              <a:t> = 6500 RON = 34%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Ponderi</a:t>
            </a:r>
            <a:endParaRPr kumimoji="0" lang="en-US" sz="4400" b="0" i="0" u="none" strike="noStrike" kern="0" cap="none" spc="0" normalizeH="0" baseline="0" noProof="0" dirty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3"/>
                </a:solidFill>
              </a:rPr>
              <a:t>Fluxul</a:t>
            </a:r>
            <a:r>
              <a:rPr lang="en-US" dirty="0" smtClean="0">
                <a:solidFill>
                  <a:schemeClr val="accent3"/>
                </a:solidFill>
              </a:rPr>
              <a:t> informational</a:t>
            </a:r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500034" y="1643050"/>
            <a:ext cx="8229600" cy="4525963"/>
          </a:xfrm>
        </p:spPr>
        <p:txBody>
          <a:bodyPr/>
          <a:lstStyle/>
          <a:p>
            <a:r>
              <a:rPr lang="en-US" dirty="0" err="1" smtClean="0"/>
              <a:t>Ierarhia</a:t>
            </a:r>
            <a:r>
              <a:rPr lang="en-US" dirty="0" smtClean="0"/>
              <a:t> </a:t>
            </a:r>
            <a:r>
              <a:rPr lang="en-US" dirty="0" err="1" smtClean="0"/>
              <a:t>companiei</a:t>
            </a:r>
            <a:endParaRPr lang="en-US" dirty="0" smtClean="0"/>
          </a:p>
          <a:p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r>
              <a:rPr lang="en-US" dirty="0" err="1" smtClean="0"/>
              <a:t>Schimbul</a:t>
            </a:r>
            <a:r>
              <a:rPr lang="en-US" dirty="0" smtClean="0"/>
              <a:t> de </a:t>
            </a:r>
            <a:r>
              <a:rPr lang="en-US" dirty="0" err="1" smtClean="0"/>
              <a:t>informatie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3"/>
                </a:solidFill>
              </a:rPr>
              <a:t>Ierarhia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companiei</a:t>
            </a:r>
            <a:endParaRPr lang="en-US" dirty="0" smtClean="0">
              <a:solidFill>
                <a:schemeClr val="accent3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8" y="2143125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Un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exemplu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practic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al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schimbului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informational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4643438"/>
            <a:ext cx="8229600" cy="1482725"/>
          </a:xfrm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Intrebari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 descr="C:\Users\Ionut\Pictures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12" y="2143116"/>
            <a:ext cx="3449435" cy="27860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6988"/>
            <a:ext cx="8229600" cy="1143001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Activit</a:t>
            </a:r>
            <a:r>
              <a:rPr lang="ro-RO" smtClean="0">
                <a:solidFill>
                  <a:schemeClr val="bg1"/>
                </a:solidFill>
              </a:rPr>
              <a:t>ăț</a:t>
            </a:r>
            <a:r>
              <a:rPr lang="en-US" smtClean="0">
                <a:solidFill>
                  <a:schemeClr val="bg1"/>
                </a:solidFill>
              </a:rPr>
              <a:t>i tehnico-economice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229600" cy="4525963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sz="2000" b="1" dirty="0" smtClean="0"/>
              <a:t>De </a:t>
            </a:r>
            <a:r>
              <a:rPr lang="en-US" sz="2000" b="1" dirty="0" err="1" smtClean="0"/>
              <a:t>ce</a:t>
            </a:r>
            <a:r>
              <a:rPr lang="en-US" sz="2000" b="1" dirty="0" smtClean="0"/>
              <a:t> S.C </a:t>
            </a:r>
            <a:r>
              <a:rPr lang="en-US" sz="2000" b="1" dirty="0" err="1" smtClean="0"/>
              <a:t>Relibilty</a:t>
            </a:r>
            <a:r>
              <a:rPr lang="en-US" sz="2000" b="1" dirty="0" smtClean="0"/>
              <a:t> SRL </a:t>
            </a:r>
            <a:r>
              <a:rPr lang="en-US" sz="2000" b="1" dirty="0" err="1" smtClean="0"/>
              <a:t>Bucure</a:t>
            </a:r>
            <a:r>
              <a:rPr lang="ro-RO" sz="2000" b="1" dirty="0" smtClean="0"/>
              <a:t>ș</a:t>
            </a:r>
            <a:r>
              <a:rPr lang="en-US" sz="2000" b="1" dirty="0" err="1" smtClean="0"/>
              <a:t>ti</a:t>
            </a:r>
            <a:r>
              <a:rPr lang="ro-RO" sz="2000" b="1" dirty="0" smtClean="0"/>
              <a:t>  ?</a:t>
            </a:r>
            <a:endParaRPr lang="en-US" sz="2000" b="1" dirty="0" smtClean="0"/>
          </a:p>
          <a:p>
            <a:pPr marL="0" indent="0" eaLnBrk="1" hangingPunct="1">
              <a:buFontTx/>
              <a:buNone/>
              <a:defRPr/>
            </a:pPr>
            <a:endParaRPr lang="en-US" sz="2000" b="1" dirty="0" smtClean="0"/>
          </a:p>
          <a:p>
            <a:pPr marL="0" indent="0" eaLnBrk="1" hangingPunct="1">
              <a:buFontTx/>
              <a:buNone/>
              <a:defRPr/>
            </a:pPr>
            <a:r>
              <a:rPr lang="en-US" sz="2000" b="1" dirty="0" smtClean="0"/>
              <a:t>      </a:t>
            </a:r>
            <a:r>
              <a:rPr lang="en-US" sz="1800" dirty="0" err="1" smtClean="0"/>
              <a:t>Instituția</a:t>
            </a:r>
            <a:r>
              <a:rPr lang="en-US" sz="1800" dirty="0" smtClean="0"/>
              <a:t> </a:t>
            </a:r>
            <a:r>
              <a:rPr lang="en-US" sz="1800" i="1" dirty="0" smtClean="0"/>
              <a:t>S.C </a:t>
            </a:r>
            <a:r>
              <a:rPr lang="en-US" sz="1800" i="1" dirty="0" err="1" smtClean="0"/>
              <a:t>Reliabilty</a:t>
            </a:r>
            <a:r>
              <a:rPr lang="en-US" sz="1800" i="1" dirty="0" smtClean="0"/>
              <a:t> SRL </a:t>
            </a:r>
            <a:r>
              <a:rPr lang="en-US" sz="1800" i="1" dirty="0" err="1" smtClean="0"/>
              <a:t>Bucure</a:t>
            </a:r>
            <a:r>
              <a:rPr lang="ro-RO" sz="1800" i="1" dirty="0" smtClean="0"/>
              <a:t>ș</a:t>
            </a:r>
            <a:r>
              <a:rPr lang="en-US" sz="1800" i="1" dirty="0" err="1" smtClean="0"/>
              <a:t>ti</a:t>
            </a:r>
            <a:r>
              <a:rPr lang="en-US" sz="1800" dirty="0" smtClean="0"/>
              <a:t> are o </a:t>
            </a:r>
            <a:r>
              <a:rPr lang="en-US" sz="1800" dirty="0" err="1" smtClean="0"/>
              <a:t>experiență</a:t>
            </a:r>
            <a:r>
              <a:rPr lang="en-US" sz="1800" dirty="0" smtClean="0"/>
              <a:t> de </a:t>
            </a:r>
            <a:r>
              <a:rPr lang="en-US" sz="1800" dirty="0" err="1" smtClean="0"/>
              <a:t>peste</a:t>
            </a:r>
            <a:r>
              <a:rPr lang="en-US" sz="1800" dirty="0" smtClean="0"/>
              <a:t> 10 </a:t>
            </a:r>
            <a:r>
              <a:rPr lang="en-US" sz="1800" dirty="0" err="1" smtClean="0"/>
              <a:t>ani</a:t>
            </a:r>
            <a:r>
              <a:rPr lang="en-US" sz="1800" dirty="0" smtClean="0"/>
              <a:t> </a:t>
            </a:r>
            <a:r>
              <a:rPr lang="en-US" sz="1800" dirty="0" err="1" smtClean="0"/>
              <a:t>în</a:t>
            </a:r>
            <a:r>
              <a:rPr lang="en-US" sz="1800" dirty="0" smtClean="0"/>
              <a:t> </a:t>
            </a:r>
            <a:r>
              <a:rPr lang="en-US" sz="1800" dirty="0" err="1" smtClean="0"/>
              <a:t>domeniul</a:t>
            </a:r>
            <a:r>
              <a:rPr lang="en-US" sz="1800" b="1" dirty="0" smtClean="0"/>
              <a:t> </a:t>
            </a:r>
            <a:r>
              <a:rPr lang="en-US" sz="1800" dirty="0" err="1" smtClean="0"/>
              <a:t>testării</a:t>
            </a:r>
            <a:r>
              <a:rPr lang="en-US" sz="1800" dirty="0" smtClean="0"/>
              <a:t> </a:t>
            </a:r>
            <a:r>
              <a:rPr lang="en-US" sz="1800" dirty="0" err="1" smtClean="0"/>
              <a:t>echipamentelor</a:t>
            </a:r>
            <a:r>
              <a:rPr lang="en-US" sz="1800" dirty="0" smtClean="0"/>
              <a:t> </a:t>
            </a:r>
            <a:r>
              <a:rPr lang="en-US" sz="1800" dirty="0" err="1" smtClean="0"/>
              <a:t>și</a:t>
            </a:r>
            <a:r>
              <a:rPr lang="en-US" sz="1800" dirty="0" smtClean="0"/>
              <a:t> </a:t>
            </a:r>
            <a:r>
              <a:rPr lang="en-US" sz="1800" dirty="0" err="1" smtClean="0"/>
              <a:t>produselor</a:t>
            </a:r>
            <a:r>
              <a:rPr lang="en-US" sz="1800" dirty="0" smtClean="0"/>
              <a:t> ITC </a:t>
            </a:r>
            <a:r>
              <a:rPr lang="en-US" sz="1800" dirty="0" err="1" smtClean="0"/>
              <a:t>iar</a:t>
            </a:r>
            <a:r>
              <a:rPr lang="en-US" sz="1800" dirty="0" smtClean="0"/>
              <a:t> </a:t>
            </a:r>
            <a:r>
              <a:rPr lang="en-US" sz="1800" dirty="0" err="1" smtClean="0"/>
              <a:t>profilul</a:t>
            </a:r>
            <a:r>
              <a:rPr lang="en-US" sz="1800" dirty="0" smtClean="0"/>
              <a:t> actual de </a:t>
            </a:r>
            <a:r>
              <a:rPr lang="en-US" sz="1800" dirty="0" err="1" smtClean="0"/>
              <a:t>activitate</a:t>
            </a:r>
            <a:r>
              <a:rPr lang="en-US" sz="1800" dirty="0" smtClean="0"/>
              <a:t> al </a:t>
            </a:r>
            <a:r>
              <a:rPr lang="en-US" sz="1800" dirty="0" err="1" smtClean="0"/>
              <a:t>institutului</a:t>
            </a:r>
            <a:r>
              <a:rPr lang="en-US" sz="1800" dirty="0" smtClean="0"/>
              <a:t> </a:t>
            </a:r>
            <a:r>
              <a:rPr lang="en-US" sz="1800" dirty="0" err="1" smtClean="0"/>
              <a:t>este</a:t>
            </a:r>
            <a:r>
              <a:rPr lang="en-US" sz="1800" dirty="0" smtClean="0"/>
              <a:t> </a:t>
            </a:r>
            <a:r>
              <a:rPr lang="en-US" sz="1800" dirty="0" err="1" smtClean="0"/>
              <a:t>axat</a:t>
            </a:r>
            <a:r>
              <a:rPr lang="en-US" sz="1800" dirty="0" smtClean="0"/>
              <a:t> .</a:t>
            </a:r>
          </a:p>
          <a:p>
            <a:pPr marL="0" indent="0" eaLnBrk="1" hangingPunct="1">
              <a:buFontTx/>
              <a:buNone/>
              <a:defRPr/>
            </a:pPr>
            <a:endParaRPr lang="en-US" sz="1800" dirty="0" smtClean="0"/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sz="1800" dirty="0" err="1" smtClean="0"/>
              <a:t>Analiza</a:t>
            </a:r>
            <a:r>
              <a:rPr lang="en-US" sz="1800" dirty="0" smtClean="0"/>
              <a:t> </a:t>
            </a:r>
            <a:r>
              <a:rPr lang="en-US" sz="1800" dirty="0" err="1" smtClean="0"/>
              <a:t>performanțelor</a:t>
            </a:r>
            <a:r>
              <a:rPr lang="en-US" sz="1800" dirty="0" smtClean="0"/>
              <a:t> </a:t>
            </a:r>
            <a:r>
              <a:rPr lang="en-US" sz="1800" dirty="0" err="1" smtClean="0"/>
              <a:t>produselor</a:t>
            </a:r>
            <a:r>
              <a:rPr lang="en-US" sz="1800" dirty="0" smtClean="0"/>
              <a:t> </a:t>
            </a:r>
            <a:r>
              <a:rPr lang="en-US" sz="1800" dirty="0" err="1" smtClean="0"/>
              <a:t>sau</a:t>
            </a:r>
            <a:r>
              <a:rPr lang="en-US" sz="1800" dirty="0" smtClean="0"/>
              <a:t> </a:t>
            </a:r>
            <a:r>
              <a:rPr lang="en-US" sz="1800" dirty="0" err="1" smtClean="0"/>
              <a:t>echipamentelor</a:t>
            </a:r>
            <a:r>
              <a:rPr lang="en-US" sz="1800" dirty="0" smtClean="0"/>
              <a:t> </a:t>
            </a:r>
            <a:r>
              <a:rPr lang="en-US" sz="1800" dirty="0" err="1" smtClean="0"/>
              <a:t>dumneavoastră</a:t>
            </a:r>
            <a:endParaRPr lang="en-US" sz="1800" dirty="0" smtClean="0"/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sz="1800" dirty="0" err="1" smtClean="0"/>
              <a:t>Analiza</a:t>
            </a:r>
            <a:r>
              <a:rPr lang="en-US" sz="1800" dirty="0" smtClean="0"/>
              <a:t> </a:t>
            </a:r>
            <a:r>
              <a:rPr lang="en-US" sz="1800" dirty="0" err="1" smtClean="0"/>
              <a:t>securitații</a:t>
            </a:r>
            <a:r>
              <a:rPr lang="en-US" sz="1800" dirty="0" smtClean="0"/>
              <a:t> </a:t>
            </a:r>
            <a:r>
              <a:rPr lang="en-US" sz="1800" dirty="0" err="1" smtClean="0"/>
              <a:t>echipamentelor</a:t>
            </a:r>
            <a:r>
              <a:rPr lang="en-US" sz="1800" dirty="0" smtClean="0"/>
              <a:t> </a:t>
            </a:r>
            <a:r>
              <a:rPr lang="en-US" sz="1800" dirty="0" err="1" smtClean="0"/>
              <a:t>dumneavoastară</a:t>
            </a:r>
            <a:r>
              <a:rPr lang="en-US" sz="1800" dirty="0" smtClean="0"/>
              <a:t> </a:t>
            </a:r>
            <a:r>
              <a:rPr lang="en-US" sz="1800" dirty="0" err="1" smtClean="0"/>
              <a:t>prin</a:t>
            </a:r>
            <a:r>
              <a:rPr lang="en-US" sz="1800" dirty="0" smtClean="0"/>
              <a:t> </a:t>
            </a:r>
            <a:r>
              <a:rPr lang="en-US" sz="1800" dirty="0" err="1" smtClean="0"/>
              <a:t>oferirea</a:t>
            </a:r>
            <a:r>
              <a:rPr lang="en-US" sz="1800" dirty="0" smtClean="0"/>
              <a:t> de </a:t>
            </a:r>
            <a:r>
              <a:rPr lang="en-US" sz="1800" dirty="0" err="1" smtClean="0"/>
              <a:t>servicii</a:t>
            </a:r>
            <a:r>
              <a:rPr lang="en-US" sz="1800" dirty="0" smtClean="0"/>
              <a:t>  de un standard </a:t>
            </a:r>
            <a:r>
              <a:rPr lang="en-US" sz="1800" dirty="0" err="1" smtClean="0"/>
              <a:t>ridicat</a:t>
            </a:r>
            <a:endParaRPr lang="en-US" sz="1800" dirty="0" smtClean="0"/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sz="1800" dirty="0" err="1" smtClean="0"/>
              <a:t>Analiza</a:t>
            </a:r>
            <a:r>
              <a:rPr lang="en-US" sz="1800" dirty="0" smtClean="0"/>
              <a:t> </a:t>
            </a:r>
            <a:r>
              <a:rPr lang="en-US" sz="1800" dirty="0" err="1" smtClean="0"/>
              <a:t>stabilitații</a:t>
            </a:r>
            <a:r>
              <a:rPr lang="en-US" sz="1800" dirty="0" smtClean="0"/>
              <a:t> </a:t>
            </a:r>
            <a:r>
              <a:rPr lang="en-US" sz="1800" dirty="0" err="1" smtClean="0"/>
              <a:t>și</a:t>
            </a:r>
            <a:r>
              <a:rPr lang="en-US" sz="1800" dirty="0" smtClean="0"/>
              <a:t> </a:t>
            </a:r>
            <a:r>
              <a:rPr lang="en-US" sz="1800" dirty="0" err="1" smtClean="0"/>
              <a:t>intergritătii</a:t>
            </a:r>
            <a:r>
              <a:rPr lang="en-US" sz="1800" dirty="0" smtClean="0"/>
              <a:t> </a:t>
            </a:r>
            <a:r>
              <a:rPr lang="en-US" sz="1800" dirty="0" err="1" smtClean="0"/>
              <a:t>rețelei</a:t>
            </a:r>
            <a:r>
              <a:rPr lang="en-US" sz="1800" dirty="0" smtClean="0"/>
              <a:t> </a:t>
            </a:r>
            <a:r>
              <a:rPr lang="en-US" sz="1800" dirty="0" err="1" smtClean="0"/>
              <a:t>dumneavoastre</a:t>
            </a:r>
            <a:r>
              <a:rPr lang="en-US" sz="1800" dirty="0" smtClean="0"/>
              <a:t> locale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sz="1800" dirty="0" err="1" smtClean="0"/>
              <a:t>Analiza</a:t>
            </a:r>
            <a:r>
              <a:rPr lang="en-US" sz="1800" dirty="0" smtClean="0"/>
              <a:t> </a:t>
            </a:r>
            <a:r>
              <a:rPr lang="en-US" sz="1800" dirty="0" err="1" smtClean="0"/>
              <a:t>performanței</a:t>
            </a:r>
            <a:r>
              <a:rPr lang="en-US" sz="1800" dirty="0" smtClean="0"/>
              <a:t> </a:t>
            </a:r>
            <a:r>
              <a:rPr lang="en-US" sz="1800" dirty="0" err="1" smtClean="0"/>
              <a:t>dispozitivelor</a:t>
            </a:r>
            <a:r>
              <a:rPr lang="en-US" sz="1800" dirty="0" smtClean="0"/>
              <a:t> mobile.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sz="1800" dirty="0" err="1" smtClean="0"/>
              <a:t>Analiza</a:t>
            </a:r>
            <a:r>
              <a:rPr lang="en-US" sz="1800" dirty="0" smtClean="0"/>
              <a:t> </a:t>
            </a:r>
            <a:r>
              <a:rPr lang="en-US" sz="1800" dirty="0" err="1" smtClean="0"/>
              <a:t>performanței</a:t>
            </a:r>
            <a:r>
              <a:rPr lang="en-US" sz="1800" dirty="0" smtClean="0"/>
              <a:t> </a:t>
            </a:r>
            <a:r>
              <a:rPr lang="en-US" sz="1800" dirty="0" err="1" smtClean="0"/>
              <a:t>sistemului</a:t>
            </a:r>
            <a:r>
              <a:rPr lang="en-US" sz="1800" dirty="0" smtClean="0"/>
              <a:t> </a:t>
            </a:r>
            <a:r>
              <a:rPr lang="en-US" sz="1800" dirty="0" err="1" smtClean="0"/>
              <a:t>dumneavoastră</a:t>
            </a:r>
            <a:r>
              <a:rPr lang="en-US" sz="1800" dirty="0" smtClean="0"/>
              <a:t> </a:t>
            </a:r>
            <a:r>
              <a:rPr lang="en-US" sz="1800" dirty="0" err="1" smtClean="0"/>
              <a:t>privind</a:t>
            </a:r>
            <a:r>
              <a:rPr lang="en-US" sz="1800" dirty="0" smtClean="0"/>
              <a:t> </a:t>
            </a:r>
            <a:r>
              <a:rPr lang="en-US" sz="1800" dirty="0" err="1" smtClean="0"/>
              <a:t>accesul</a:t>
            </a:r>
            <a:r>
              <a:rPr lang="en-US" sz="1800" dirty="0" smtClean="0"/>
              <a:t> la internet </a:t>
            </a:r>
            <a:r>
              <a:rPr lang="en-US" sz="1800" dirty="0" err="1" smtClean="0"/>
              <a:t>și</a:t>
            </a:r>
            <a:r>
              <a:rPr lang="en-US" sz="1800" dirty="0" smtClean="0"/>
              <a:t>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800" dirty="0" smtClean="0"/>
              <a:t>   </a:t>
            </a:r>
            <a:r>
              <a:rPr lang="en-US" sz="1800" dirty="0" err="1" smtClean="0"/>
              <a:t>unui</a:t>
            </a:r>
            <a:r>
              <a:rPr lang="en-US" sz="1800" dirty="0" smtClean="0"/>
              <a:t> </a:t>
            </a:r>
            <a:r>
              <a:rPr lang="en-US" sz="1800" dirty="0" err="1" smtClean="0"/>
              <a:t>studiu</a:t>
            </a:r>
            <a:r>
              <a:rPr lang="en-US" sz="1800" dirty="0" smtClean="0"/>
              <a:t> </a:t>
            </a:r>
            <a:r>
              <a:rPr lang="en-US" sz="1800" dirty="0" err="1" smtClean="0"/>
              <a:t>elaborat</a:t>
            </a:r>
            <a:r>
              <a:rPr lang="en-US" sz="1800" dirty="0" smtClean="0"/>
              <a:t> </a:t>
            </a:r>
            <a:r>
              <a:rPr lang="en-US" sz="1800" dirty="0" err="1" smtClean="0"/>
              <a:t>privind</a:t>
            </a:r>
            <a:r>
              <a:rPr lang="en-US" sz="1800" dirty="0" smtClean="0"/>
              <a:t> </a:t>
            </a:r>
            <a:r>
              <a:rPr lang="en-US" sz="1800" dirty="0" err="1" smtClean="0"/>
              <a:t>fiabilitatea</a:t>
            </a:r>
            <a:r>
              <a:rPr lang="en-US" sz="1800" dirty="0" smtClean="0"/>
              <a:t> </a:t>
            </a:r>
            <a:r>
              <a:rPr lang="en-US" sz="1800" dirty="0" err="1" smtClean="0"/>
              <a:t>sistemului</a:t>
            </a:r>
            <a:r>
              <a:rPr lang="en-US" sz="1800" dirty="0" smtClean="0"/>
              <a:t> </a:t>
            </a:r>
            <a:r>
              <a:rPr lang="en-US" sz="1800" dirty="0" err="1" smtClean="0"/>
              <a:t>analizat</a:t>
            </a:r>
            <a:endParaRPr lang="en-US" sz="1800" dirty="0" smtClean="0"/>
          </a:p>
          <a:p>
            <a:pPr eaLnBrk="1" hangingPunct="1">
              <a:buFont typeface="Arial" pitchFamily="34" charset="0"/>
              <a:buChar char="•"/>
              <a:defRPr/>
            </a:pPr>
            <a:endParaRPr lang="en-US" sz="1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Activitati tehnico-economice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557338"/>
            <a:ext cx="8229600" cy="4525962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ro-RO" sz="2000" b="1" dirty="0" smtClean="0"/>
              <a:t>Cine suntem  ?</a:t>
            </a:r>
          </a:p>
          <a:p>
            <a:pPr marL="0" indent="0" eaLnBrk="1" hangingPunct="1">
              <a:buFontTx/>
              <a:buNone/>
              <a:defRPr/>
            </a:pPr>
            <a:r>
              <a:rPr lang="ro-RO" sz="2000" i="1" dirty="0" smtClean="0"/>
              <a:t>       </a:t>
            </a:r>
            <a:r>
              <a:rPr lang="en-US" sz="2000" i="1" dirty="0" smtClean="0"/>
              <a:t>S.C. </a:t>
            </a:r>
            <a:r>
              <a:rPr lang="en-US" sz="2000" i="1" dirty="0" err="1" smtClean="0"/>
              <a:t>Reliabilty</a:t>
            </a:r>
            <a:r>
              <a:rPr lang="en-US" sz="2000" i="1" dirty="0" smtClean="0"/>
              <a:t> SRL </a:t>
            </a:r>
            <a:r>
              <a:rPr lang="en-US" sz="2000" i="1" dirty="0" err="1" smtClean="0"/>
              <a:t>București</a:t>
            </a:r>
            <a:r>
              <a:rPr lang="en-US" sz="2000" i="1" dirty="0" smtClean="0"/>
              <a:t>  </a:t>
            </a:r>
            <a:r>
              <a:rPr lang="en-US" sz="2000" dirty="0" smtClean="0"/>
              <a:t>are </a:t>
            </a:r>
            <a:r>
              <a:rPr lang="en-US" sz="2000" dirty="0" err="1" smtClean="0"/>
              <a:t>specialiști</a:t>
            </a:r>
            <a:r>
              <a:rPr lang="en-US" sz="2000" dirty="0" smtClean="0"/>
              <a:t>  cu </a:t>
            </a:r>
            <a:r>
              <a:rPr lang="en-US" sz="2000" dirty="0" err="1" smtClean="0"/>
              <a:t>pregatire</a:t>
            </a:r>
            <a:r>
              <a:rPr lang="en-US" sz="2000" dirty="0" smtClean="0"/>
              <a:t> </a:t>
            </a:r>
            <a:r>
              <a:rPr lang="en-US" sz="2000" dirty="0" err="1" smtClean="0"/>
              <a:t>superioară</a:t>
            </a:r>
            <a:r>
              <a:rPr lang="en-US" sz="2000" dirty="0" smtClean="0"/>
              <a:t> </a:t>
            </a:r>
            <a:r>
              <a:rPr lang="en-US" sz="2000" dirty="0" err="1" smtClean="0"/>
              <a:t>în</a:t>
            </a:r>
            <a:r>
              <a:rPr lang="en-US" sz="2000" dirty="0" smtClean="0"/>
              <a:t> </a:t>
            </a:r>
            <a:r>
              <a:rPr lang="en-US" sz="2000" dirty="0" err="1" smtClean="0"/>
              <a:t>domeniile</a:t>
            </a:r>
            <a:r>
              <a:rPr lang="en-US" sz="2000" dirty="0" smtClean="0"/>
              <a:t>:</a:t>
            </a:r>
          </a:p>
          <a:p>
            <a:pPr lvl="1" eaLnBrk="1" hangingPunct="1">
              <a:defRPr/>
            </a:pPr>
            <a:r>
              <a:rPr lang="en-US" sz="1600" dirty="0" err="1" smtClean="0">
                <a:ea typeface="+mn-ea"/>
              </a:rPr>
              <a:t>Informatică</a:t>
            </a:r>
            <a:r>
              <a:rPr lang="en-US" sz="1600" dirty="0" smtClean="0">
                <a:ea typeface="+mn-ea"/>
              </a:rPr>
              <a:t> </a:t>
            </a:r>
          </a:p>
          <a:p>
            <a:pPr lvl="1" eaLnBrk="1" hangingPunct="1">
              <a:defRPr/>
            </a:pPr>
            <a:r>
              <a:rPr lang="en-US" sz="1600" dirty="0" err="1" smtClean="0">
                <a:ea typeface="+mn-ea"/>
              </a:rPr>
              <a:t>Rețele</a:t>
            </a:r>
            <a:r>
              <a:rPr lang="en-US" sz="1600" dirty="0" smtClean="0">
                <a:ea typeface="+mn-ea"/>
              </a:rPr>
              <a:t> de </a:t>
            </a:r>
            <a:r>
              <a:rPr lang="en-US" sz="1600" dirty="0" err="1" smtClean="0">
                <a:ea typeface="+mn-ea"/>
              </a:rPr>
              <a:t>calculatoare</a:t>
            </a:r>
            <a:endParaRPr lang="en-US" sz="1600" dirty="0" smtClean="0">
              <a:ea typeface="+mn-ea"/>
            </a:endParaRPr>
          </a:p>
          <a:p>
            <a:pPr lvl="1" eaLnBrk="1" hangingPunct="1">
              <a:defRPr/>
            </a:pPr>
            <a:r>
              <a:rPr lang="en-US" sz="1600" dirty="0" err="1" smtClean="0">
                <a:ea typeface="+mn-ea"/>
              </a:rPr>
              <a:t>Securitatea</a:t>
            </a:r>
            <a:r>
              <a:rPr lang="en-US" sz="1600" dirty="0" smtClean="0">
                <a:ea typeface="+mn-ea"/>
              </a:rPr>
              <a:t> </a:t>
            </a:r>
            <a:r>
              <a:rPr lang="en-US" sz="1600" dirty="0" err="1" smtClean="0">
                <a:ea typeface="+mn-ea"/>
              </a:rPr>
              <a:t>dispozitivelor</a:t>
            </a:r>
            <a:r>
              <a:rPr lang="en-US" sz="1600" dirty="0" smtClean="0">
                <a:ea typeface="+mn-ea"/>
              </a:rPr>
              <a:t> software</a:t>
            </a:r>
          </a:p>
          <a:p>
            <a:pPr lvl="1" eaLnBrk="1" hangingPunct="1">
              <a:defRPr/>
            </a:pPr>
            <a:r>
              <a:rPr lang="en-US" sz="1600" dirty="0" err="1" smtClean="0">
                <a:ea typeface="+mn-ea"/>
              </a:rPr>
              <a:t>Optimizarea</a:t>
            </a:r>
            <a:r>
              <a:rPr lang="en-US" sz="1600" dirty="0" smtClean="0">
                <a:ea typeface="+mn-ea"/>
              </a:rPr>
              <a:t> </a:t>
            </a:r>
          </a:p>
          <a:p>
            <a:pPr lvl="1" eaLnBrk="1" hangingPunct="1">
              <a:defRPr/>
            </a:pPr>
            <a:r>
              <a:rPr lang="en-US" sz="1600" dirty="0" err="1" smtClean="0">
                <a:ea typeface="+mn-ea"/>
              </a:rPr>
              <a:t>Matematica</a:t>
            </a:r>
            <a:endParaRPr lang="en-US" sz="1600" dirty="0" smtClean="0">
              <a:ea typeface="+mn-ea"/>
            </a:endParaRPr>
          </a:p>
          <a:p>
            <a:pPr lvl="1" eaLnBrk="1" hangingPunct="1">
              <a:defRPr/>
            </a:pPr>
            <a:r>
              <a:rPr lang="en-US" sz="1600" dirty="0" smtClean="0">
                <a:ea typeface="+mn-ea"/>
              </a:rPr>
              <a:t>Software Design</a:t>
            </a:r>
            <a:endParaRPr lang="ro-RO" sz="1600" dirty="0" smtClean="0">
              <a:ea typeface="+mn-ea"/>
            </a:endParaRPr>
          </a:p>
          <a:p>
            <a:pPr marL="457200" lvl="1" indent="0" eaLnBrk="1" hangingPunct="1">
              <a:buFontTx/>
              <a:buNone/>
              <a:defRPr/>
            </a:pPr>
            <a:endParaRPr lang="ro-RO" sz="1600" dirty="0" smtClean="0">
              <a:ea typeface="+mn-ea"/>
            </a:endParaRPr>
          </a:p>
          <a:p>
            <a:pPr marL="457200" lvl="1" indent="0" eaLnBrk="1" hangingPunct="1">
              <a:buFontTx/>
              <a:buNone/>
              <a:defRPr/>
            </a:pPr>
            <a:r>
              <a:rPr lang="ro-RO" sz="2000" dirty="0" smtClean="0"/>
              <a:t>  </a:t>
            </a:r>
            <a:r>
              <a:rPr lang="en-US" sz="2000" dirty="0" err="1" smtClean="0"/>
              <a:t>Deasemenea</a:t>
            </a:r>
            <a:r>
              <a:rPr lang="en-US" sz="2000" dirty="0" smtClean="0"/>
              <a:t> firma </a:t>
            </a:r>
            <a:r>
              <a:rPr lang="en-US" sz="2000" dirty="0" err="1" smtClean="0"/>
              <a:t>noastă</a:t>
            </a:r>
            <a:r>
              <a:rPr lang="en-US" sz="2000" dirty="0" smtClean="0"/>
              <a:t> se </a:t>
            </a:r>
            <a:r>
              <a:rPr lang="en-US" sz="2000" dirty="0" err="1" smtClean="0"/>
              <a:t>bucură</a:t>
            </a:r>
            <a:r>
              <a:rPr lang="en-US" sz="2000" dirty="0" smtClean="0"/>
              <a:t> de </a:t>
            </a:r>
            <a:r>
              <a:rPr lang="en-US" sz="2000" dirty="0" err="1" smtClean="0"/>
              <a:t>aprecierea</a:t>
            </a:r>
            <a:r>
              <a:rPr lang="en-US" sz="2000" dirty="0" smtClean="0"/>
              <a:t> </a:t>
            </a:r>
            <a:r>
              <a:rPr lang="en-US" sz="2000" dirty="0" err="1" smtClean="0"/>
              <a:t>internațională</a:t>
            </a:r>
            <a:r>
              <a:rPr lang="en-US" sz="2000" dirty="0" smtClean="0"/>
              <a:t> a </a:t>
            </a:r>
            <a:r>
              <a:rPr lang="en-US" sz="2000" dirty="0" err="1" smtClean="0"/>
              <a:t>celei</a:t>
            </a:r>
            <a:r>
              <a:rPr lang="en-US" sz="2000" dirty="0" smtClean="0"/>
              <a:t> </a:t>
            </a:r>
            <a:r>
              <a:rPr lang="en-US" sz="2000" dirty="0" err="1" smtClean="0"/>
              <a:t>mai</a:t>
            </a:r>
            <a:r>
              <a:rPr lang="en-US" sz="2000" dirty="0" smtClean="0"/>
              <a:t> </a:t>
            </a:r>
            <a:r>
              <a:rPr lang="en-US" sz="2000" dirty="0" err="1" smtClean="0"/>
              <a:t>importante</a:t>
            </a:r>
            <a:r>
              <a:rPr lang="en-US" sz="2000" dirty="0" smtClean="0"/>
              <a:t> </a:t>
            </a:r>
            <a:r>
              <a:rPr lang="en-US" sz="2000" dirty="0" err="1" smtClean="0"/>
              <a:t>instituții</a:t>
            </a:r>
            <a:r>
              <a:rPr lang="en-US" sz="2000" dirty="0" smtClean="0"/>
              <a:t> </a:t>
            </a:r>
            <a:r>
              <a:rPr lang="en-US" sz="2000" dirty="0" err="1" smtClean="0"/>
              <a:t>internaționale</a:t>
            </a:r>
            <a:r>
              <a:rPr lang="en-US" sz="2000" dirty="0" smtClean="0"/>
              <a:t> care </a:t>
            </a:r>
            <a:r>
              <a:rPr lang="en-US" sz="2000" dirty="0" err="1" smtClean="0"/>
              <a:t>analizează</a:t>
            </a:r>
            <a:r>
              <a:rPr lang="en-US" sz="2000" dirty="0" smtClean="0"/>
              <a:t> </a:t>
            </a:r>
            <a:r>
              <a:rPr lang="en-US" sz="2000" dirty="0" err="1" smtClean="0"/>
              <a:t>fiabilitatea</a:t>
            </a:r>
            <a:r>
              <a:rPr lang="en-US" sz="2000" dirty="0" smtClean="0"/>
              <a:t> </a:t>
            </a:r>
            <a:r>
              <a:rPr lang="en-US" sz="2000" dirty="0" err="1" smtClean="0"/>
              <a:t>produselor</a:t>
            </a:r>
            <a:r>
              <a:rPr lang="en-US" sz="2000" dirty="0" smtClean="0"/>
              <a:t> </a:t>
            </a:r>
            <a:r>
              <a:rPr lang="en-US" sz="2000" dirty="0" err="1" smtClean="0"/>
              <a:t>software,</a:t>
            </a:r>
            <a:r>
              <a:rPr lang="en-US" sz="2000" i="1" dirty="0" err="1" smtClean="0"/>
              <a:t>NIST</a:t>
            </a:r>
            <a:r>
              <a:rPr lang="en-US" sz="2000" dirty="0" smtClean="0"/>
              <a:t> .</a:t>
            </a:r>
            <a:endParaRPr lang="ro-RO" sz="2000" dirty="0" smtClean="0">
              <a:ea typeface="+mn-ea"/>
            </a:endParaRPr>
          </a:p>
          <a:p>
            <a:pPr lvl="1" eaLnBrk="1" hangingPunct="1">
              <a:defRPr/>
            </a:pPr>
            <a:endParaRPr lang="en-US" sz="1600" dirty="0" smtClean="0">
              <a:ea typeface="+mn-ea"/>
            </a:endParaRPr>
          </a:p>
          <a:p>
            <a:pPr marL="0" indent="0" eaLnBrk="1" hangingPunct="1">
              <a:buFontTx/>
              <a:buNone/>
              <a:defRPr/>
            </a:pPr>
            <a:endParaRPr lang="en-US" sz="2000" b="1" dirty="0" smtClean="0"/>
          </a:p>
          <a:p>
            <a:pPr marL="0" indent="0" eaLnBrk="1" hangingPunct="1">
              <a:buFontTx/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Activitati tehnico-economice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ro-RO" sz="2000" b="1" dirty="0" smtClean="0"/>
              <a:t>Cum muncim ?</a:t>
            </a:r>
          </a:p>
          <a:p>
            <a:pPr marL="0" indent="0" eaLnBrk="1" hangingPunct="1">
              <a:buFontTx/>
              <a:buNone/>
              <a:defRPr/>
            </a:pPr>
            <a:endParaRPr lang="ro-RO" sz="2000" b="1" dirty="0" smtClean="0"/>
          </a:p>
          <a:p>
            <a:pPr marL="0" indent="0" eaLnBrk="1" hangingPunct="1">
              <a:buFontTx/>
              <a:buNone/>
              <a:defRPr/>
            </a:pPr>
            <a:r>
              <a:rPr lang="ro-RO" sz="1800" dirty="0" smtClean="0"/>
              <a:t>         </a:t>
            </a:r>
            <a:r>
              <a:rPr lang="en-US" sz="1800" dirty="0" err="1" smtClean="0"/>
              <a:t>Procesul</a:t>
            </a:r>
            <a:r>
              <a:rPr lang="en-US" sz="1800" dirty="0" smtClean="0"/>
              <a:t> </a:t>
            </a:r>
            <a:r>
              <a:rPr lang="en-US" sz="1800" dirty="0" err="1" smtClean="0"/>
              <a:t>nostru</a:t>
            </a:r>
            <a:r>
              <a:rPr lang="en-US" sz="1800" dirty="0" smtClean="0"/>
              <a:t> de </a:t>
            </a:r>
            <a:r>
              <a:rPr lang="en-US" sz="1800" dirty="0" err="1" smtClean="0"/>
              <a:t>lucru</a:t>
            </a:r>
            <a:r>
              <a:rPr lang="en-US" sz="1800" dirty="0" smtClean="0"/>
              <a:t> </a:t>
            </a:r>
            <a:r>
              <a:rPr lang="en-US" sz="1800" dirty="0" err="1" smtClean="0"/>
              <a:t>este</a:t>
            </a:r>
            <a:r>
              <a:rPr lang="en-US" sz="1800" dirty="0" smtClean="0"/>
              <a:t> </a:t>
            </a:r>
            <a:r>
              <a:rPr lang="en-US" sz="1800" dirty="0" err="1" smtClean="0"/>
              <a:t>foarte</a:t>
            </a:r>
            <a:r>
              <a:rPr lang="en-US" sz="1800" dirty="0" smtClean="0"/>
              <a:t> complex </a:t>
            </a:r>
            <a:r>
              <a:rPr lang="en-US" sz="1800" dirty="0" err="1" smtClean="0"/>
              <a:t>și</a:t>
            </a:r>
            <a:r>
              <a:rPr lang="en-US" sz="1800" dirty="0" smtClean="0"/>
              <a:t> a </a:t>
            </a:r>
            <a:r>
              <a:rPr lang="en-US" sz="1800" dirty="0" err="1" smtClean="0"/>
              <a:t>fost</a:t>
            </a:r>
            <a:r>
              <a:rPr lang="en-US" sz="1800" dirty="0" smtClean="0"/>
              <a:t> </a:t>
            </a:r>
            <a:r>
              <a:rPr lang="en-US" sz="1800" dirty="0" err="1" smtClean="0"/>
              <a:t>dezvoltat</a:t>
            </a:r>
            <a:r>
              <a:rPr lang="en-US" sz="1800" dirty="0" smtClean="0"/>
              <a:t> </a:t>
            </a:r>
            <a:r>
              <a:rPr lang="en-US" sz="1800" dirty="0" err="1" smtClean="0"/>
              <a:t>continuu</a:t>
            </a:r>
            <a:r>
              <a:rPr lang="en-US" sz="1800" dirty="0" smtClean="0"/>
              <a:t> din </a:t>
            </a:r>
            <a:r>
              <a:rPr lang="en-US" sz="1800" dirty="0" err="1" smtClean="0"/>
              <a:t>experiența</a:t>
            </a:r>
            <a:r>
              <a:rPr lang="en-US" sz="1800" dirty="0" smtClean="0"/>
              <a:t> </a:t>
            </a:r>
            <a:r>
              <a:rPr lang="en-US" sz="1800" dirty="0" err="1" smtClean="0"/>
              <a:t>pe</a:t>
            </a:r>
            <a:r>
              <a:rPr lang="en-US" sz="1800" dirty="0" smtClean="0"/>
              <a:t> care am </a:t>
            </a:r>
            <a:r>
              <a:rPr lang="en-US" sz="1800" dirty="0" err="1" smtClean="0"/>
              <a:t>dobândit</a:t>
            </a:r>
            <a:r>
              <a:rPr lang="en-US" sz="1800" dirty="0" smtClean="0"/>
              <a:t>-o </a:t>
            </a:r>
            <a:r>
              <a:rPr lang="en-US" sz="1800" dirty="0" err="1" smtClean="0"/>
              <a:t>în</a:t>
            </a:r>
            <a:r>
              <a:rPr lang="en-US" sz="1800" dirty="0" smtClean="0"/>
              <a:t> 10 </a:t>
            </a:r>
            <a:r>
              <a:rPr lang="en-US" sz="1800" dirty="0" err="1" smtClean="0"/>
              <a:t>ani</a:t>
            </a:r>
            <a:r>
              <a:rPr lang="en-US" sz="1800" dirty="0" smtClean="0"/>
              <a:t> de </a:t>
            </a:r>
            <a:r>
              <a:rPr lang="en-US" sz="1800" dirty="0" err="1" smtClean="0"/>
              <a:t>muncă</a:t>
            </a:r>
            <a:r>
              <a:rPr lang="ro-RO" sz="1800" dirty="0" smtClean="0"/>
              <a:t>.</a:t>
            </a:r>
          </a:p>
          <a:p>
            <a:pPr marL="0" indent="0" eaLnBrk="1" hangingPunct="1">
              <a:buFontTx/>
              <a:buNone/>
              <a:defRPr/>
            </a:pPr>
            <a:r>
              <a:rPr lang="ro-RO" sz="1800" dirty="0" smtClean="0"/>
              <a:t>        Realizarea analizei fiabilitatii unui produs presupune</a:t>
            </a:r>
          </a:p>
          <a:p>
            <a:pPr marL="0" indent="0" eaLnBrk="1" hangingPunct="1">
              <a:buFontTx/>
              <a:buNone/>
              <a:defRPr/>
            </a:pPr>
            <a:endParaRPr lang="ro-RO" sz="1400" dirty="0" smtClean="0"/>
          </a:p>
          <a:p>
            <a:pPr lvl="1" eaLnBrk="1" hangingPunct="1">
              <a:defRPr/>
            </a:pPr>
            <a:r>
              <a:rPr lang="ro-RO" sz="1400" dirty="0" smtClean="0"/>
              <a:t>       </a:t>
            </a:r>
            <a:r>
              <a:rPr lang="en-US" sz="1600" dirty="0" err="1" smtClean="0"/>
              <a:t>Începem</a:t>
            </a:r>
            <a:r>
              <a:rPr lang="en-US" sz="1600" dirty="0" smtClean="0"/>
              <a:t> </a:t>
            </a:r>
            <a:r>
              <a:rPr lang="en-US" sz="1600" dirty="0" err="1" smtClean="0"/>
              <a:t>mai</a:t>
            </a:r>
            <a:r>
              <a:rPr lang="en-US" sz="1600" dirty="0" smtClean="0"/>
              <a:t> </a:t>
            </a:r>
            <a:r>
              <a:rPr lang="en-US" sz="1600" dirty="0" err="1" smtClean="0"/>
              <a:t>întâi</a:t>
            </a:r>
            <a:r>
              <a:rPr lang="en-US" sz="1600" dirty="0" smtClean="0"/>
              <a:t> cu un contact </a:t>
            </a:r>
            <a:r>
              <a:rPr lang="en-US" sz="1600" dirty="0" err="1" smtClean="0"/>
              <a:t>inițial</a:t>
            </a:r>
            <a:r>
              <a:rPr lang="en-US" sz="1600" dirty="0" smtClean="0"/>
              <a:t> cu </a:t>
            </a:r>
            <a:r>
              <a:rPr lang="en-US" sz="1600" dirty="0" err="1" smtClean="0"/>
              <a:t>clienții</a:t>
            </a:r>
            <a:r>
              <a:rPr lang="en-US" sz="1600" dirty="0" smtClean="0"/>
              <a:t> </a:t>
            </a:r>
            <a:r>
              <a:rPr lang="en-US" sz="1600" dirty="0" err="1" smtClean="0"/>
              <a:t>noștri</a:t>
            </a:r>
            <a:r>
              <a:rPr lang="en-US" sz="1600" dirty="0" smtClean="0"/>
              <a:t> </a:t>
            </a:r>
            <a:r>
              <a:rPr lang="en-US" sz="1600" dirty="0" err="1" smtClean="0"/>
              <a:t>și</a:t>
            </a:r>
            <a:r>
              <a:rPr lang="en-US" sz="1600" dirty="0" smtClean="0"/>
              <a:t> </a:t>
            </a:r>
            <a:r>
              <a:rPr lang="en-US" sz="1600" dirty="0" err="1" smtClean="0"/>
              <a:t>încercăm</a:t>
            </a:r>
            <a:r>
              <a:rPr lang="en-US" sz="1600" dirty="0" smtClean="0"/>
              <a:t> </a:t>
            </a:r>
            <a:r>
              <a:rPr lang="en-US" sz="1600" dirty="0" err="1" smtClean="0"/>
              <a:t>să</a:t>
            </a:r>
            <a:r>
              <a:rPr lang="en-US" sz="1600" dirty="0" smtClean="0"/>
              <a:t> </a:t>
            </a:r>
            <a:r>
              <a:rPr lang="en-US" sz="1600" dirty="0" err="1" smtClean="0"/>
              <a:t>învățăm</a:t>
            </a:r>
            <a:r>
              <a:rPr lang="en-US" sz="1600" dirty="0" smtClean="0"/>
              <a:t> </a:t>
            </a:r>
            <a:r>
              <a:rPr lang="en-US" sz="1600" dirty="0" err="1" smtClean="0"/>
              <a:t>cât</a:t>
            </a:r>
            <a:r>
              <a:rPr lang="en-US" sz="1600" dirty="0" smtClean="0"/>
              <a:t> </a:t>
            </a:r>
            <a:r>
              <a:rPr lang="en-US" sz="1600" dirty="0" err="1" smtClean="0"/>
              <a:t>mai</a:t>
            </a:r>
            <a:r>
              <a:rPr lang="en-US" sz="1600" dirty="0" smtClean="0"/>
              <a:t> </a:t>
            </a:r>
            <a:r>
              <a:rPr lang="en-US" sz="1600" dirty="0" err="1" smtClean="0"/>
              <a:t>mult</a:t>
            </a:r>
            <a:r>
              <a:rPr lang="en-US" sz="1600" dirty="0" smtClean="0"/>
              <a:t> </a:t>
            </a:r>
            <a:r>
              <a:rPr lang="en-US" sz="1600" dirty="0" err="1" smtClean="0"/>
              <a:t>despre</a:t>
            </a:r>
            <a:r>
              <a:rPr lang="en-US" sz="1600" dirty="0" smtClean="0"/>
              <a:t> </a:t>
            </a:r>
            <a:r>
              <a:rPr lang="en-US" sz="1600" dirty="0" err="1" smtClean="0"/>
              <a:t>cerințele</a:t>
            </a:r>
            <a:r>
              <a:rPr lang="en-US" sz="1600" dirty="0" smtClean="0"/>
              <a:t> </a:t>
            </a:r>
            <a:r>
              <a:rPr lang="en-US" sz="1600" dirty="0" err="1" smtClean="0"/>
              <a:t>clienților,despre</a:t>
            </a:r>
            <a:r>
              <a:rPr lang="en-US" sz="1600" dirty="0" smtClean="0"/>
              <a:t> </a:t>
            </a:r>
            <a:r>
              <a:rPr lang="en-US" sz="1600" dirty="0" err="1" smtClean="0"/>
              <a:t>cerințele</a:t>
            </a:r>
            <a:r>
              <a:rPr lang="en-US" sz="1600" dirty="0" smtClean="0"/>
              <a:t> de </a:t>
            </a:r>
            <a:r>
              <a:rPr lang="en-US" sz="1600" dirty="0" err="1" smtClean="0"/>
              <a:t>performantă</a:t>
            </a:r>
            <a:r>
              <a:rPr lang="en-US" sz="1600" dirty="0" smtClean="0"/>
              <a:t> </a:t>
            </a:r>
            <a:r>
              <a:rPr lang="en-US" sz="1600" dirty="0" err="1" smtClean="0"/>
              <a:t>pe</a:t>
            </a:r>
            <a:r>
              <a:rPr lang="en-US" sz="1600" dirty="0" smtClean="0"/>
              <a:t> care </a:t>
            </a:r>
            <a:r>
              <a:rPr lang="en-US" sz="1600" dirty="0" err="1" smtClean="0"/>
              <a:t>aceștia</a:t>
            </a:r>
            <a:r>
              <a:rPr lang="en-US" sz="1600" dirty="0" smtClean="0"/>
              <a:t> le </a:t>
            </a:r>
            <a:r>
              <a:rPr lang="en-US" sz="1600" dirty="0" err="1" smtClean="0"/>
              <a:t>solicită</a:t>
            </a:r>
            <a:r>
              <a:rPr lang="ro-RO" sz="1600" dirty="0" smtClean="0"/>
              <a:t>.</a:t>
            </a:r>
          </a:p>
          <a:p>
            <a:pPr lvl="1" eaLnBrk="1" hangingPunct="1">
              <a:defRPr/>
            </a:pPr>
            <a:r>
              <a:rPr lang="ro-RO" sz="1600" dirty="0" smtClean="0"/>
              <a:t>      </a:t>
            </a:r>
            <a:r>
              <a:rPr lang="en-US" sz="1600" dirty="0" err="1" smtClean="0"/>
              <a:t>Deasemenea</a:t>
            </a:r>
            <a:r>
              <a:rPr lang="en-US" sz="1600" dirty="0" smtClean="0"/>
              <a:t> </a:t>
            </a:r>
            <a:r>
              <a:rPr lang="en-US" sz="1600" dirty="0" err="1" smtClean="0"/>
              <a:t>instituția</a:t>
            </a:r>
            <a:r>
              <a:rPr lang="en-US" sz="1600" dirty="0" smtClean="0"/>
              <a:t> </a:t>
            </a:r>
            <a:r>
              <a:rPr lang="en-US" sz="1600" dirty="0" err="1" smtClean="0"/>
              <a:t>noastra</a:t>
            </a:r>
            <a:r>
              <a:rPr lang="en-US" sz="1600" dirty="0" smtClean="0"/>
              <a:t> </a:t>
            </a:r>
            <a:r>
              <a:rPr lang="en-US" sz="1600" dirty="0" err="1" smtClean="0"/>
              <a:t>va</a:t>
            </a:r>
            <a:r>
              <a:rPr lang="en-US" sz="1600" dirty="0" smtClean="0"/>
              <a:t>  </a:t>
            </a:r>
            <a:r>
              <a:rPr lang="en-US" sz="1600" dirty="0" err="1" smtClean="0"/>
              <a:t>încera</a:t>
            </a:r>
            <a:r>
              <a:rPr lang="en-US" sz="1600" dirty="0" smtClean="0"/>
              <a:t> </a:t>
            </a:r>
            <a:r>
              <a:rPr lang="en-US" sz="1600" dirty="0" err="1" smtClean="0"/>
              <a:t>să</a:t>
            </a:r>
            <a:r>
              <a:rPr lang="en-US" sz="1600" dirty="0" smtClean="0"/>
              <a:t> </a:t>
            </a:r>
            <a:r>
              <a:rPr lang="en-US" sz="1600" dirty="0" err="1" smtClean="0"/>
              <a:t>discute</a:t>
            </a:r>
            <a:r>
              <a:rPr lang="en-US" sz="1600" dirty="0" smtClean="0"/>
              <a:t> </a:t>
            </a:r>
            <a:r>
              <a:rPr lang="en-US" sz="1600" dirty="0" err="1" smtClean="0"/>
              <a:t>despre</a:t>
            </a:r>
            <a:r>
              <a:rPr lang="en-US" sz="1600" dirty="0" smtClean="0"/>
              <a:t> </a:t>
            </a:r>
            <a:r>
              <a:rPr lang="en-US" sz="1600" dirty="0" err="1" smtClean="0"/>
              <a:t>cerințele</a:t>
            </a:r>
            <a:r>
              <a:rPr lang="en-US" sz="1600" dirty="0" smtClean="0"/>
              <a:t> </a:t>
            </a:r>
            <a:r>
              <a:rPr lang="en-US" sz="1600" dirty="0" err="1" smtClean="0"/>
              <a:t>pe</a:t>
            </a:r>
            <a:r>
              <a:rPr lang="en-US" sz="1600" dirty="0" smtClean="0"/>
              <a:t> care le </a:t>
            </a:r>
            <a:r>
              <a:rPr lang="en-US" sz="1600" dirty="0" err="1" smtClean="0"/>
              <a:t>dorim</a:t>
            </a:r>
            <a:r>
              <a:rPr lang="en-US" sz="1600" dirty="0" smtClean="0"/>
              <a:t>: un </a:t>
            </a:r>
            <a:r>
              <a:rPr lang="en-US" sz="1600" dirty="0" err="1" smtClean="0"/>
              <a:t>mediu</a:t>
            </a:r>
            <a:r>
              <a:rPr lang="en-US" sz="1600" dirty="0" smtClean="0"/>
              <a:t> de </a:t>
            </a:r>
            <a:r>
              <a:rPr lang="en-US" sz="1600" dirty="0" err="1" smtClean="0"/>
              <a:t>testare</a:t>
            </a:r>
            <a:r>
              <a:rPr lang="en-US" sz="1600" dirty="0" smtClean="0"/>
              <a:t> </a:t>
            </a:r>
            <a:r>
              <a:rPr lang="en-US" sz="1600" dirty="0" err="1" smtClean="0"/>
              <a:t>corespunzătoare,creearea</a:t>
            </a:r>
            <a:r>
              <a:rPr lang="en-US" sz="1600" dirty="0" smtClean="0"/>
              <a:t> </a:t>
            </a:r>
            <a:r>
              <a:rPr lang="en-US" sz="1600" dirty="0" err="1" smtClean="0"/>
              <a:t>unui</a:t>
            </a:r>
            <a:r>
              <a:rPr lang="en-US" sz="1600" dirty="0" smtClean="0"/>
              <a:t> </a:t>
            </a:r>
            <a:r>
              <a:rPr lang="en-US" sz="1600" dirty="0" err="1" smtClean="0"/>
              <a:t>numar</a:t>
            </a:r>
            <a:r>
              <a:rPr lang="en-US" sz="1600" dirty="0" smtClean="0"/>
              <a:t> mare de </a:t>
            </a:r>
            <a:r>
              <a:rPr lang="en-US" sz="1600" dirty="0" err="1" smtClean="0"/>
              <a:t>useri</a:t>
            </a:r>
            <a:r>
              <a:rPr lang="en-US" sz="1600" dirty="0" smtClean="0"/>
              <a:t> </a:t>
            </a:r>
            <a:r>
              <a:rPr lang="en-US" sz="1600" dirty="0" err="1" smtClean="0"/>
              <a:t>pentru</a:t>
            </a:r>
            <a:r>
              <a:rPr lang="en-US" sz="1600" dirty="0" smtClean="0"/>
              <a:t> </a:t>
            </a:r>
            <a:r>
              <a:rPr lang="en-US" sz="1600" dirty="0" err="1" smtClean="0"/>
              <a:t>testare</a:t>
            </a:r>
            <a:r>
              <a:rPr lang="ro-RO" sz="1600" dirty="0" smtClean="0"/>
              <a:t> etc</a:t>
            </a:r>
          </a:p>
          <a:p>
            <a:pPr marL="457200" lvl="1" indent="0" eaLnBrk="1" hangingPunct="1">
              <a:buFontTx/>
              <a:buNone/>
              <a:defRPr/>
            </a:pPr>
            <a:endParaRPr lang="ro-RO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Activitati tehnico-economice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ro-RO" sz="2000" b="1" dirty="0" smtClean="0"/>
              <a:t>Cum muncim ?</a:t>
            </a:r>
          </a:p>
          <a:p>
            <a:pPr marL="457200" lvl="1" indent="0" eaLnBrk="1" hangingPunct="1">
              <a:buFontTx/>
              <a:buNone/>
              <a:defRPr/>
            </a:pPr>
            <a:endParaRPr lang="ro-RO" sz="1400" dirty="0" smtClean="0"/>
          </a:p>
          <a:p>
            <a:pPr marL="457200" lvl="1" indent="0" eaLnBrk="1" hangingPunct="1">
              <a:buFontTx/>
              <a:buNone/>
              <a:defRPr/>
            </a:pPr>
            <a:r>
              <a:rPr lang="en-US" sz="1600" dirty="0" smtClean="0"/>
              <a:t>	</a:t>
            </a:r>
            <a:endParaRPr lang="ro-RO" sz="1600" dirty="0" smtClean="0"/>
          </a:p>
          <a:p>
            <a:pPr lvl="1" eaLnBrk="1" hangingPunct="1">
              <a:defRPr/>
            </a:pPr>
            <a:r>
              <a:rPr lang="en-US" sz="1600" dirty="0" smtClean="0"/>
              <a:t>De </a:t>
            </a:r>
            <a:r>
              <a:rPr lang="en-US" sz="1600" dirty="0" err="1" smtClean="0"/>
              <a:t>asemenea</a:t>
            </a:r>
            <a:r>
              <a:rPr lang="en-US" sz="1600" dirty="0" smtClean="0"/>
              <a:t> firma </a:t>
            </a:r>
            <a:r>
              <a:rPr lang="en-US" sz="1600" dirty="0" err="1" smtClean="0"/>
              <a:t>noastra</a:t>
            </a:r>
            <a:r>
              <a:rPr lang="en-US" sz="1600" dirty="0" smtClean="0"/>
              <a:t> </a:t>
            </a:r>
            <a:r>
              <a:rPr lang="en-US" sz="1600" dirty="0" err="1" smtClean="0"/>
              <a:t>sugerează</a:t>
            </a:r>
            <a:r>
              <a:rPr lang="en-US" sz="1600" dirty="0" smtClean="0"/>
              <a:t> </a:t>
            </a:r>
            <a:r>
              <a:rPr lang="en-US" sz="1600" dirty="0" err="1" smtClean="0"/>
              <a:t>că</a:t>
            </a:r>
            <a:r>
              <a:rPr lang="en-US" sz="1600" dirty="0" smtClean="0"/>
              <a:t>  o </a:t>
            </a:r>
            <a:r>
              <a:rPr lang="en-US" sz="1600" dirty="0" err="1" smtClean="0"/>
              <a:t>dovada</a:t>
            </a:r>
            <a:r>
              <a:rPr lang="en-US" sz="1600" dirty="0" smtClean="0"/>
              <a:t> a </a:t>
            </a:r>
            <a:r>
              <a:rPr lang="en-US" sz="1600" dirty="0" err="1" smtClean="0"/>
              <a:t>conceptului</a:t>
            </a:r>
            <a:r>
              <a:rPr lang="en-US" sz="1600" dirty="0" smtClean="0"/>
              <a:t> </a:t>
            </a:r>
            <a:r>
              <a:rPr lang="en-US" sz="1600" dirty="0" err="1" smtClean="0"/>
              <a:t>este</a:t>
            </a:r>
            <a:r>
              <a:rPr lang="en-US" sz="1600" dirty="0" smtClean="0"/>
              <a:t> </a:t>
            </a:r>
            <a:r>
              <a:rPr lang="en-US" sz="1600" dirty="0" err="1" smtClean="0"/>
              <a:t>facută</a:t>
            </a:r>
            <a:r>
              <a:rPr lang="en-US" sz="1600" dirty="0" smtClean="0"/>
              <a:t> </a:t>
            </a:r>
            <a:r>
              <a:rPr lang="en-US" sz="1600" dirty="0" err="1" smtClean="0"/>
              <a:t>pentru</a:t>
            </a:r>
            <a:r>
              <a:rPr lang="en-US" sz="1600" dirty="0" smtClean="0"/>
              <a:t> a </a:t>
            </a:r>
            <a:r>
              <a:rPr lang="en-US" sz="1600" dirty="0" err="1" smtClean="0"/>
              <a:t>verifica</a:t>
            </a:r>
            <a:r>
              <a:rPr lang="en-US" sz="1600" dirty="0" smtClean="0"/>
              <a:t> </a:t>
            </a:r>
            <a:r>
              <a:rPr lang="en-US" sz="1600" dirty="0" err="1" smtClean="0"/>
              <a:t>dacă</a:t>
            </a:r>
            <a:r>
              <a:rPr lang="en-US" sz="1600" dirty="0" smtClean="0"/>
              <a:t> </a:t>
            </a:r>
            <a:r>
              <a:rPr lang="en-US" sz="1600" dirty="0" err="1" smtClean="0"/>
              <a:t>unealta</a:t>
            </a:r>
            <a:r>
              <a:rPr lang="en-US" sz="1600" dirty="0" smtClean="0"/>
              <a:t> de </a:t>
            </a:r>
            <a:r>
              <a:rPr lang="en-US" sz="1600" dirty="0" err="1" smtClean="0"/>
              <a:t>teste</a:t>
            </a:r>
            <a:r>
              <a:rPr lang="en-US" sz="1600" dirty="0" smtClean="0"/>
              <a:t> </a:t>
            </a:r>
            <a:r>
              <a:rPr lang="en-US" sz="1600" dirty="0" err="1" smtClean="0"/>
              <a:t>propusă</a:t>
            </a:r>
            <a:r>
              <a:rPr lang="en-US" sz="1600" dirty="0" smtClean="0"/>
              <a:t>  </a:t>
            </a:r>
            <a:r>
              <a:rPr lang="en-US" sz="1600" dirty="0" err="1" smtClean="0"/>
              <a:t>este</a:t>
            </a:r>
            <a:r>
              <a:rPr lang="en-US" sz="1600" dirty="0" smtClean="0"/>
              <a:t>   </a:t>
            </a:r>
            <a:r>
              <a:rPr lang="en-US" sz="1600" dirty="0" err="1" smtClean="0"/>
              <a:t>corespunzătoare.Acest</a:t>
            </a:r>
            <a:r>
              <a:rPr lang="en-US" sz="1600" dirty="0" smtClean="0"/>
              <a:t> </a:t>
            </a:r>
            <a:r>
              <a:rPr lang="en-US" sz="1600" dirty="0" err="1" smtClean="0"/>
              <a:t>proces</a:t>
            </a:r>
            <a:r>
              <a:rPr lang="en-US" sz="1600" dirty="0" smtClean="0"/>
              <a:t> de </a:t>
            </a:r>
            <a:r>
              <a:rPr lang="en-US" sz="1600" dirty="0" err="1" smtClean="0"/>
              <a:t>obicei</a:t>
            </a:r>
            <a:r>
              <a:rPr lang="en-US" sz="1600" dirty="0" smtClean="0"/>
              <a:t> </a:t>
            </a:r>
            <a:r>
              <a:rPr lang="en-US" sz="1600" dirty="0" err="1" smtClean="0"/>
              <a:t>durează</a:t>
            </a:r>
            <a:r>
              <a:rPr lang="en-US" sz="1600" dirty="0" smtClean="0"/>
              <a:t> </a:t>
            </a:r>
            <a:r>
              <a:rPr lang="en-US" sz="1600" dirty="0" err="1" smtClean="0"/>
              <a:t>pana</a:t>
            </a:r>
            <a:r>
              <a:rPr lang="en-US" sz="1600" dirty="0" smtClean="0"/>
              <a:t> la o </a:t>
            </a:r>
            <a:r>
              <a:rPr lang="en-US" sz="1600" dirty="0" err="1" smtClean="0"/>
              <a:t>jumatate</a:t>
            </a:r>
            <a:r>
              <a:rPr lang="en-US" sz="1600" dirty="0" smtClean="0"/>
              <a:t> de </a:t>
            </a:r>
            <a:r>
              <a:rPr lang="en-US" sz="1600" dirty="0" err="1" smtClean="0"/>
              <a:t>zi</a:t>
            </a:r>
            <a:r>
              <a:rPr lang="en-US" sz="1600" dirty="0" smtClean="0"/>
              <a:t> </a:t>
            </a:r>
            <a:r>
              <a:rPr lang="en-US" sz="1600" dirty="0" err="1" smtClean="0"/>
              <a:t>și</a:t>
            </a:r>
            <a:r>
              <a:rPr lang="en-US" sz="1600" dirty="0" smtClean="0"/>
              <a:t> </a:t>
            </a:r>
            <a:r>
              <a:rPr lang="en-US" sz="1600" dirty="0" err="1" smtClean="0"/>
              <a:t>este</a:t>
            </a:r>
            <a:r>
              <a:rPr lang="en-US" sz="1600" dirty="0" smtClean="0"/>
              <a:t> gratis.</a:t>
            </a:r>
            <a:endParaRPr lang="ro-RO" sz="1600" dirty="0" smtClean="0"/>
          </a:p>
          <a:p>
            <a:pPr lvl="1" eaLnBrk="1" hangingPunct="1">
              <a:defRPr/>
            </a:pPr>
            <a:endParaRPr lang="ro-RO" sz="1600" dirty="0" smtClean="0"/>
          </a:p>
          <a:p>
            <a:pPr lvl="1" eaLnBrk="1" hangingPunct="1">
              <a:defRPr/>
            </a:pPr>
            <a:r>
              <a:rPr lang="en-US" sz="1600" dirty="0" smtClean="0"/>
              <a:t>Firma </a:t>
            </a:r>
            <a:r>
              <a:rPr lang="en-US" sz="1600" dirty="0" err="1" smtClean="0"/>
              <a:t>noastra</a:t>
            </a:r>
            <a:r>
              <a:rPr lang="en-US" sz="1600" dirty="0" smtClean="0"/>
              <a:t> </a:t>
            </a:r>
            <a:r>
              <a:rPr lang="en-US" sz="1600" dirty="0" err="1" smtClean="0"/>
              <a:t>va</a:t>
            </a:r>
            <a:r>
              <a:rPr lang="en-US" sz="1600" dirty="0" smtClean="0"/>
              <a:t> </a:t>
            </a:r>
            <a:r>
              <a:rPr lang="en-US" sz="1600" dirty="0" err="1" smtClean="0"/>
              <a:t>elabora</a:t>
            </a:r>
            <a:r>
              <a:rPr lang="en-US" sz="1600" dirty="0" smtClean="0"/>
              <a:t> </a:t>
            </a:r>
            <a:r>
              <a:rPr lang="en-US" sz="1600" dirty="0" err="1" smtClean="0"/>
              <a:t>apoi</a:t>
            </a:r>
            <a:r>
              <a:rPr lang="en-US" sz="1600" dirty="0" smtClean="0"/>
              <a:t> un </a:t>
            </a:r>
            <a:r>
              <a:rPr lang="en-US" sz="1600" dirty="0" err="1" smtClean="0"/>
              <a:t>proiect</a:t>
            </a:r>
            <a:r>
              <a:rPr lang="en-US" sz="1600" dirty="0" smtClean="0"/>
              <a:t> in </a:t>
            </a:r>
            <a:r>
              <a:rPr lang="en-US" sz="1600" dirty="0" err="1" smtClean="0"/>
              <a:t>vederea</a:t>
            </a:r>
            <a:r>
              <a:rPr lang="en-US" sz="1600" dirty="0" smtClean="0"/>
              <a:t> </a:t>
            </a:r>
            <a:r>
              <a:rPr lang="en-US" sz="1600" dirty="0" err="1" smtClean="0"/>
              <a:t>elaborarii</a:t>
            </a:r>
            <a:r>
              <a:rPr lang="en-US" sz="1600" dirty="0" smtClean="0"/>
              <a:t> </a:t>
            </a:r>
            <a:r>
              <a:rPr lang="en-US" sz="1600" dirty="0" err="1" smtClean="0"/>
              <a:t>unui</a:t>
            </a:r>
            <a:r>
              <a:rPr lang="en-US" sz="1600" dirty="0" smtClean="0"/>
              <a:t> document de </a:t>
            </a:r>
            <a:r>
              <a:rPr lang="en-US" sz="1600" dirty="0" err="1" smtClean="0"/>
              <a:t>strategie.Acest</a:t>
            </a:r>
            <a:r>
              <a:rPr lang="en-US" sz="1600" dirty="0" smtClean="0"/>
              <a:t> document </a:t>
            </a:r>
            <a:r>
              <a:rPr lang="en-US" sz="1600" dirty="0" err="1" smtClean="0"/>
              <a:t>va</a:t>
            </a:r>
            <a:r>
              <a:rPr lang="en-US" sz="1600" dirty="0" smtClean="0"/>
              <a:t> fi </a:t>
            </a:r>
            <a:r>
              <a:rPr lang="en-US" sz="1600" dirty="0" err="1" smtClean="0"/>
              <a:t>verificat</a:t>
            </a:r>
            <a:r>
              <a:rPr lang="en-US" sz="1600" dirty="0" smtClean="0"/>
              <a:t> de </a:t>
            </a:r>
            <a:r>
              <a:rPr lang="en-US" sz="1600" dirty="0" err="1" smtClean="0"/>
              <a:t>persoane</a:t>
            </a:r>
            <a:r>
              <a:rPr lang="en-US" sz="1600" dirty="0" smtClean="0"/>
              <a:t> </a:t>
            </a:r>
            <a:r>
              <a:rPr lang="en-US" sz="1600" dirty="0" err="1" smtClean="0"/>
              <a:t>aferente</a:t>
            </a:r>
            <a:r>
              <a:rPr lang="en-US" sz="1600" dirty="0" smtClean="0"/>
              <a:t> </a:t>
            </a:r>
            <a:r>
              <a:rPr lang="en-US" sz="1600" dirty="0" err="1" smtClean="0"/>
              <a:t>și</a:t>
            </a:r>
            <a:r>
              <a:rPr lang="en-US" sz="1600" dirty="0" smtClean="0"/>
              <a:t> </a:t>
            </a:r>
            <a:r>
              <a:rPr lang="en-US" sz="1600" dirty="0" err="1" smtClean="0"/>
              <a:t>poate</a:t>
            </a:r>
            <a:r>
              <a:rPr lang="en-US" sz="1600" dirty="0" smtClean="0"/>
              <a:t> fi </a:t>
            </a:r>
            <a:r>
              <a:rPr lang="en-US" sz="1600" dirty="0" err="1" smtClean="0"/>
              <a:t>revizuit</a:t>
            </a:r>
            <a:r>
              <a:rPr lang="en-US" sz="1600" dirty="0" smtClean="0"/>
              <a:t> </a:t>
            </a:r>
            <a:r>
              <a:rPr lang="en-US" sz="1600" dirty="0" err="1" smtClean="0"/>
              <a:t>pană</a:t>
            </a:r>
            <a:r>
              <a:rPr lang="en-US" sz="1600" dirty="0" smtClean="0"/>
              <a:t> </a:t>
            </a:r>
            <a:r>
              <a:rPr lang="en-US" sz="1600" dirty="0" err="1" smtClean="0"/>
              <a:t>să</a:t>
            </a:r>
            <a:r>
              <a:rPr lang="en-US" sz="1600" dirty="0" smtClean="0"/>
              <a:t> </a:t>
            </a:r>
            <a:r>
              <a:rPr lang="en-US" sz="1600" dirty="0" err="1" smtClean="0"/>
              <a:t>ajungă</a:t>
            </a:r>
            <a:r>
              <a:rPr lang="en-US" sz="1600" dirty="0" smtClean="0"/>
              <a:t> </a:t>
            </a:r>
            <a:r>
              <a:rPr lang="en-US" sz="1600" dirty="0" err="1" smtClean="0"/>
              <a:t>în</a:t>
            </a:r>
            <a:r>
              <a:rPr lang="en-US" sz="1600" dirty="0" smtClean="0"/>
              <a:t> </a:t>
            </a:r>
            <a:r>
              <a:rPr lang="en-US" sz="1600" dirty="0" err="1" smtClean="0"/>
              <a:t>starea</a:t>
            </a:r>
            <a:r>
              <a:rPr lang="en-US" sz="1600" dirty="0" smtClean="0"/>
              <a:t> </a:t>
            </a:r>
            <a:r>
              <a:rPr lang="en-US" sz="1600" dirty="0" err="1" smtClean="0"/>
              <a:t>în</a:t>
            </a:r>
            <a:r>
              <a:rPr lang="en-US" sz="1600" dirty="0" smtClean="0"/>
              <a:t> care </a:t>
            </a:r>
            <a:r>
              <a:rPr lang="en-US" sz="1600" dirty="0" err="1" smtClean="0"/>
              <a:t>va</a:t>
            </a:r>
            <a:r>
              <a:rPr lang="en-US" sz="1600" dirty="0" smtClean="0"/>
              <a:t> fi </a:t>
            </a:r>
            <a:r>
              <a:rPr lang="en-US" sz="1600" dirty="0" err="1" smtClean="0"/>
              <a:t>agreat.Aceasta</a:t>
            </a:r>
            <a:r>
              <a:rPr lang="en-US" sz="1600" dirty="0" smtClean="0"/>
              <a:t> </a:t>
            </a:r>
            <a:r>
              <a:rPr lang="en-US" sz="1600" dirty="0" err="1" smtClean="0"/>
              <a:t>va</a:t>
            </a:r>
            <a:r>
              <a:rPr lang="en-US" sz="1600" dirty="0" smtClean="0"/>
              <a:t> fi o </a:t>
            </a:r>
            <a:r>
              <a:rPr lang="en-US" sz="1600" dirty="0" err="1" smtClean="0"/>
              <a:t>strategie</a:t>
            </a:r>
            <a:r>
              <a:rPr lang="en-US" sz="1600" dirty="0" smtClean="0"/>
              <a:t> </a:t>
            </a:r>
            <a:r>
              <a:rPr lang="en-US" sz="1600" dirty="0" err="1" smtClean="0"/>
              <a:t>corespunzătoare</a:t>
            </a:r>
            <a:r>
              <a:rPr lang="en-US" sz="1600" dirty="0" smtClean="0"/>
              <a:t> care </a:t>
            </a:r>
            <a:r>
              <a:rPr lang="en-US" sz="1600" dirty="0" err="1" smtClean="0"/>
              <a:t>detaliază</a:t>
            </a:r>
            <a:r>
              <a:rPr lang="en-US" sz="1600" dirty="0" smtClean="0"/>
              <a:t> </a:t>
            </a:r>
            <a:r>
              <a:rPr lang="en-US" sz="1600" dirty="0" err="1" smtClean="0"/>
              <a:t>munca</a:t>
            </a:r>
            <a:r>
              <a:rPr lang="en-US" sz="1600" dirty="0" smtClean="0"/>
              <a:t> </a:t>
            </a:r>
            <a:r>
              <a:rPr lang="en-US" sz="1600" dirty="0" err="1" smtClean="0"/>
              <a:t>ce</a:t>
            </a:r>
            <a:r>
              <a:rPr lang="en-US" sz="1600" dirty="0" smtClean="0"/>
              <a:t> </a:t>
            </a:r>
            <a:r>
              <a:rPr lang="en-US" sz="1600" dirty="0" err="1" smtClean="0"/>
              <a:t>va</a:t>
            </a:r>
            <a:r>
              <a:rPr lang="en-US" sz="1600" dirty="0" smtClean="0"/>
              <a:t> fi </a:t>
            </a:r>
            <a:r>
              <a:rPr lang="en-US" sz="1600" dirty="0" err="1" smtClean="0"/>
              <a:t>depusă</a:t>
            </a:r>
            <a:r>
              <a:rPr lang="en-US" sz="1600" dirty="0" smtClean="0"/>
              <a:t> </a:t>
            </a:r>
            <a:r>
              <a:rPr lang="en-US" sz="1600" dirty="0" err="1" smtClean="0"/>
              <a:t>în</a:t>
            </a:r>
            <a:r>
              <a:rPr lang="en-US" sz="1600" dirty="0" smtClean="0"/>
              <a:t> </a:t>
            </a:r>
            <a:r>
              <a:rPr lang="en-US" sz="1600" dirty="0" err="1" smtClean="0"/>
              <a:t>decursul</a:t>
            </a:r>
            <a:r>
              <a:rPr lang="en-US" sz="1600" dirty="0" smtClean="0"/>
              <a:t> </a:t>
            </a:r>
            <a:r>
              <a:rPr lang="en-US" sz="1600" dirty="0" err="1" smtClean="0"/>
              <a:t>testelor</a:t>
            </a:r>
            <a:r>
              <a:rPr lang="en-US" sz="1600" dirty="0" smtClean="0"/>
              <a:t> care </a:t>
            </a:r>
            <a:r>
              <a:rPr lang="en-US" sz="1600" dirty="0" err="1" smtClean="0"/>
              <a:t>va</a:t>
            </a:r>
            <a:r>
              <a:rPr lang="en-US" sz="1600" dirty="0" smtClean="0"/>
              <a:t> </a:t>
            </a:r>
            <a:r>
              <a:rPr lang="en-US" sz="1600" dirty="0" err="1" smtClean="0"/>
              <a:t>viza</a:t>
            </a:r>
            <a:r>
              <a:rPr lang="en-US" sz="1600" dirty="0" smtClean="0"/>
              <a:t> </a:t>
            </a:r>
            <a:r>
              <a:rPr lang="en-US" sz="1600" dirty="0" err="1" smtClean="0"/>
              <a:t>fiabilitatea</a:t>
            </a:r>
            <a:r>
              <a:rPr lang="en-US" sz="1600" dirty="0" smtClean="0"/>
              <a:t> </a:t>
            </a:r>
            <a:r>
              <a:rPr lang="en-US" sz="1600" dirty="0" err="1" smtClean="0"/>
              <a:t>sistemului</a:t>
            </a:r>
            <a:r>
              <a:rPr lang="en-US" sz="1600" dirty="0" smtClean="0"/>
              <a:t> </a:t>
            </a:r>
            <a:r>
              <a:rPr lang="en-US" sz="1600" dirty="0" err="1" smtClean="0"/>
              <a:t>dumneavoastă</a:t>
            </a:r>
            <a:r>
              <a:rPr lang="en-US" sz="1600" dirty="0" smtClean="0"/>
              <a:t> </a:t>
            </a:r>
            <a:r>
              <a:rPr lang="en-US" sz="1600" dirty="0" err="1" smtClean="0"/>
              <a:t>si</a:t>
            </a:r>
            <a:r>
              <a:rPr lang="en-US" sz="1600" dirty="0" smtClean="0"/>
              <a:t> </a:t>
            </a:r>
            <a:r>
              <a:rPr lang="en-US" sz="1600" dirty="0" err="1" smtClean="0"/>
              <a:t>în</a:t>
            </a:r>
            <a:r>
              <a:rPr lang="en-US" sz="1600" dirty="0" smtClean="0"/>
              <a:t> care se </a:t>
            </a:r>
            <a:r>
              <a:rPr lang="en-US" sz="1600" dirty="0" err="1" smtClean="0"/>
              <a:t>vor</a:t>
            </a:r>
            <a:r>
              <a:rPr lang="en-US" sz="1600" dirty="0" smtClean="0"/>
              <a:t> </a:t>
            </a:r>
            <a:r>
              <a:rPr lang="en-US" sz="1600" dirty="0" err="1" smtClean="0"/>
              <a:t>detalia</a:t>
            </a:r>
            <a:r>
              <a:rPr lang="en-US" sz="1600" dirty="0" smtClean="0"/>
              <a:t> </a:t>
            </a:r>
            <a:r>
              <a:rPr lang="en-US" sz="1600" dirty="0" err="1" smtClean="0"/>
              <a:t>livrabilele,costurile</a:t>
            </a:r>
            <a:r>
              <a:rPr lang="en-US" sz="1600" dirty="0" smtClean="0"/>
              <a:t> </a:t>
            </a:r>
            <a:r>
              <a:rPr lang="en-US" sz="1600" dirty="0" err="1" smtClean="0"/>
              <a:t>si</a:t>
            </a:r>
            <a:r>
              <a:rPr lang="en-US" sz="1600" dirty="0" smtClean="0"/>
              <a:t> </a:t>
            </a:r>
            <a:r>
              <a:rPr lang="en-US" sz="1600" dirty="0" err="1" smtClean="0"/>
              <a:t>termenele</a:t>
            </a:r>
            <a:r>
              <a:rPr lang="en-US" sz="1600" dirty="0" smtClean="0"/>
              <a:t> </a:t>
            </a:r>
            <a:r>
              <a:rPr lang="en-US" sz="1600" dirty="0" err="1" smtClean="0"/>
              <a:t>proiectului</a:t>
            </a:r>
            <a:r>
              <a:rPr lang="en-US" sz="1600" dirty="0" smtClean="0"/>
              <a:t> </a:t>
            </a:r>
            <a:endParaRPr lang="ro-RO" sz="1600" dirty="0" smtClean="0"/>
          </a:p>
          <a:p>
            <a:pPr lvl="1" eaLnBrk="1" hangingPunct="1">
              <a:defRPr/>
            </a:pPr>
            <a:endParaRPr lang="ro-RO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Activitati tehnico-economice</a:t>
            </a:r>
            <a:endParaRPr lang="en-US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ro-RO" sz="2000" b="1" smtClean="0"/>
              <a:t>Urmatorul  pas...</a:t>
            </a:r>
          </a:p>
          <a:p>
            <a:pPr marL="0" indent="0" eaLnBrk="1" hangingPunct="1">
              <a:buFontTx/>
              <a:buNone/>
            </a:pPr>
            <a:endParaRPr lang="ro-RO" sz="2000" b="1" smtClean="0"/>
          </a:p>
          <a:p>
            <a:pPr marL="0" indent="0" eaLnBrk="1" hangingPunct="1">
              <a:buFontTx/>
              <a:buNone/>
            </a:pPr>
            <a:r>
              <a:rPr lang="ro-RO" sz="1600" b="1" smtClean="0"/>
              <a:t>         </a:t>
            </a:r>
            <a:r>
              <a:rPr lang="en-US" sz="1600" smtClean="0"/>
              <a:t>Urmatorul pas reprezintă obținerea scripturilor necesare pentru teste . Acest lucru durează în mod obișnuit 2-3 zile pentru un script,depinzând și de complexitatea tranzacției pentru care se dorește scriptul.</a:t>
            </a:r>
            <a:endParaRPr lang="ro-RO" sz="1600" smtClean="0"/>
          </a:p>
          <a:p>
            <a:pPr marL="0" indent="0" eaLnBrk="1" hangingPunct="1">
              <a:buFontTx/>
              <a:buNone/>
            </a:pPr>
            <a:endParaRPr lang="ro-RO" sz="1600" smtClean="0"/>
          </a:p>
          <a:p>
            <a:pPr marL="0" indent="0" eaLnBrk="1" hangingPunct="1">
              <a:buFontTx/>
              <a:buNone/>
            </a:pPr>
            <a:r>
              <a:rPr lang="ro-RO" sz="1600" smtClean="0"/>
              <a:t>        </a:t>
            </a:r>
            <a:r>
              <a:rPr lang="en-US" sz="1600" smtClean="0"/>
              <a:t>Experienta noastră sugerează faptul că  testul de executie , testul de analiză și solutionarea problemei sunt un process iterativ. O periaoda de testare este urmată de o perioadă de analiză și apoi de solutionarea problemei</a:t>
            </a:r>
            <a:r>
              <a:rPr lang="ro-RO" sz="1600" smtClean="0"/>
              <a:t> . </a:t>
            </a:r>
          </a:p>
          <a:p>
            <a:pPr marL="0" indent="0" eaLnBrk="1" hangingPunct="1">
              <a:buFontTx/>
              <a:buNone/>
            </a:pPr>
            <a:endParaRPr lang="ro-RO" sz="1600" smtClean="0"/>
          </a:p>
          <a:p>
            <a:pPr marL="0" indent="0" eaLnBrk="1" hangingPunct="1">
              <a:buFontTx/>
              <a:buNone/>
            </a:pPr>
            <a:r>
              <a:rPr lang="ro-RO" sz="1600" smtClean="0"/>
              <a:t>       </a:t>
            </a:r>
            <a:r>
              <a:rPr lang="en-US" sz="1600" smtClean="0"/>
              <a:t> Pasul nostru final este de a scrie un raport final detaliat privind lucrurile testate și rezultatele pe care le-am obținut .</a:t>
            </a:r>
            <a:endParaRPr lang="ro-RO" sz="1600" smtClean="0"/>
          </a:p>
          <a:p>
            <a:pPr marL="0" indent="0" eaLnBrk="1" hangingPunct="1">
              <a:buFontTx/>
              <a:buNone/>
            </a:pPr>
            <a:endParaRPr lang="en-US" sz="1600" smtClean="0"/>
          </a:p>
          <a:p>
            <a:pPr marL="0" indent="0" eaLnBrk="1" hangingPunct="1">
              <a:buFontTx/>
              <a:buNone/>
            </a:pPr>
            <a:r>
              <a:rPr lang="ro-RO" sz="1600" smtClean="0"/>
              <a:t>     </a:t>
            </a:r>
            <a:r>
              <a:rPr lang="en-US" sz="1600" smtClean="0"/>
              <a:t> Raportul va contine toate elementele care au  fost colectate și o defalcare detaliată a concluziilor si recomandărilor noastre.   </a:t>
            </a:r>
            <a:endParaRPr lang="ro-RO" sz="1600" smtClean="0"/>
          </a:p>
          <a:p>
            <a:pPr marL="0" indent="0" eaLnBrk="1" hangingPunct="1">
              <a:buFontTx/>
              <a:buNone/>
            </a:pPr>
            <a:r>
              <a:rPr lang="ro-RO" sz="1600" smtClean="0"/>
              <a:t>    </a:t>
            </a:r>
            <a:endParaRPr lang="en-US" sz="1600" smtClean="0"/>
          </a:p>
          <a:p>
            <a:pPr marL="0" indent="0" eaLnBrk="1" hangingPunct="1">
              <a:buFontTx/>
              <a:buNone/>
            </a:pPr>
            <a:endParaRPr lang="ro-RO" sz="2000" b="1" smtClean="0"/>
          </a:p>
          <a:p>
            <a:pPr marL="457200" lvl="1" indent="0" eaLnBrk="1" hangingPunct="1">
              <a:buFontTx/>
              <a:buNone/>
            </a:pPr>
            <a:endParaRPr lang="ro-RO" sz="1400" smtClean="0"/>
          </a:p>
          <a:p>
            <a:pPr marL="457200" lvl="1" indent="0" eaLnBrk="1" hangingPunct="1">
              <a:buFontTx/>
              <a:buNone/>
            </a:pPr>
            <a:r>
              <a:rPr lang="en-US" sz="1600" smtClean="0"/>
              <a:t>	</a:t>
            </a:r>
            <a:endParaRPr lang="ro-RO" sz="1600" smtClean="0"/>
          </a:p>
          <a:p>
            <a:pPr marL="457200" lvl="1" indent="0" eaLnBrk="1" hangingPunct="1">
              <a:buFontTx/>
              <a:buNone/>
            </a:pPr>
            <a:endParaRPr lang="ro-RO" sz="1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Arhitectura informa</a:t>
            </a:r>
            <a:r>
              <a:rPr lang="ro-RO" b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ţională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000" b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Echipamente</a:t>
            </a:r>
            <a:endParaRPr lang="en-US" sz="2000" b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ro-RO" sz="16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Laptop</a:t>
            </a:r>
            <a:endParaRPr lang="en-US" sz="16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ro-RO" sz="16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Imprimantă</a:t>
            </a:r>
            <a:endParaRPr lang="en-US" sz="16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ro-RO" sz="16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Router wireless</a:t>
            </a:r>
            <a:endParaRPr lang="en-US" sz="16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ro-RO" sz="16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</a:t>
            </a:r>
            <a:endParaRPr lang="en-US" sz="16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ro-RO" sz="16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Smart TV</a:t>
            </a:r>
            <a:endParaRPr lang="en-US" sz="16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ro-RO" sz="16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Smartphone</a:t>
            </a:r>
            <a:endParaRPr lang="en-US" sz="16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ro-RO" sz="16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Tabletă</a:t>
            </a:r>
            <a:endParaRPr lang="en-US" sz="1600" smtClean="0">
              <a:ea typeface="+mn-ea"/>
            </a:endParaRPr>
          </a:p>
          <a:p>
            <a:r>
              <a:rPr lang="en-US" sz="2000" b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Infrastructură</a:t>
            </a:r>
          </a:p>
          <a:p>
            <a:pPr lvl="1"/>
            <a:r>
              <a:rPr lang="en-US" sz="16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reţea locală Ethernet;</a:t>
            </a:r>
          </a:p>
          <a:p>
            <a:pPr lvl="1"/>
            <a:r>
              <a:rPr lang="en-US" sz="16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reţea locala wireless</a:t>
            </a:r>
            <a:endParaRPr lang="en-US" sz="1600" b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Arhitectura informa</a:t>
            </a:r>
            <a:r>
              <a:rPr lang="ro-RO" b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ţională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000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Costuri</a:t>
            </a:r>
            <a:r>
              <a:rPr lang="en-US" sz="20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sz="2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sz="1800" b="1" dirty="0" err="1" smtClean="0">
                <a:solidFill>
                  <a:schemeClr val="tx1"/>
                </a:solidFill>
                <a:latin typeface="+mn-lt"/>
                <a:cs typeface="+mn-cs"/>
              </a:rPr>
              <a:t>Achiziţii</a:t>
            </a:r>
            <a:endParaRPr lang="en-US" sz="1800" b="1" dirty="0" smtClean="0">
              <a:solidFill>
                <a:schemeClr val="tx1"/>
              </a:solidFill>
              <a:latin typeface="+mn-lt"/>
              <a:cs typeface="+mn-cs"/>
            </a:endParaRPr>
          </a:p>
          <a:p>
            <a:pPr lvl="2"/>
            <a:r>
              <a:rPr lang="en-US" sz="1600" dirty="0" smtClean="0">
                <a:solidFill>
                  <a:schemeClr val="tx1"/>
                </a:solidFill>
                <a:latin typeface="+mn-lt"/>
                <a:cs typeface="+mn-cs"/>
              </a:rPr>
              <a:t>Laptop-</a:t>
            </a:r>
            <a:r>
              <a:rPr lang="en-US" sz="1600" dirty="0" err="1" smtClean="0">
                <a:solidFill>
                  <a:schemeClr val="tx1"/>
                </a:solidFill>
                <a:latin typeface="+mn-lt"/>
                <a:cs typeface="+mn-cs"/>
              </a:rPr>
              <a:t>uri</a:t>
            </a:r>
            <a:r>
              <a:rPr lang="en-US" sz="1600" dirty="0" smtClean="0">
                <a:solidFill>
                  <a:schemeClr val="tx1"/>
                </a:solidFill>
                <a:latin typeface="+mn-lt"/>
                <a:cs typeface="+mn-cs"/>
              </a:rPr>
              <a:t> : 15 000 RON;</a:t>
            </a:r>
          </a:p>
          <a:p>
            <a:pPr lvl="2"/>
            <a:r>
              <a:rPr lang="en-US" sz="1600" dirty="0" err="1" smtClean="0">
                <a:solidFill>
                  <a:schemeClr val="tx1"/>
                </a:solidFill>
                <a:latin typeface="+mn-lt"/>
                <a:cs typeface="+mn-cs"/>
              </a:rPr>
              <a:t>Computere</a:t>
            </a:r>
            <a:r>
              <a:rPr lang="en-US" sz="1600" dirty="0" smtClean="0">
                <a:solidFill>
                  <a:schemeClr val="tx1"/>
                </a:solidFill>
                <a:latin typeface="+mn-lt"/>
                <a:cs typeface="+mn-cs"/>
              </a:rPr>
              <a:t> : 25 000 RON;</a:t>
            </a:r>
          </a:p>
          <a:p>
            <a:pPr lvl="2"/>
            <a:r>
              <a:rPr lang="en-US" sz="1600" dirty="0" smtClean="0">
                <a:solidFill>
                  <a:schemeClr val="tx1"/>
                </a:solidFill>
                <a:latin typeface="+mn-lt"/>
                <a:cs typeface="+mn-cs"/>
              </a:rPr>
              <a:t>Smart TV-</a:t>
            </a:r>
            <a:r>
              <a:rPr lang="en-US" sz="1600" dirty="0" err="1" smtClean="0">
                <a:solidFill>
                  <a:schemeClr val="tx1"/>
                </a:solidFill>
                <a:latin typeface="+mn-lt"/>
                <a:cs typeface="+mn-cs"/>
              </a:rPr>
              <a:t>uri</a:t>
            </a:r>
            <a:r>
              <a:rPr lang="en-US" sz="1600" dirty="0" smtClean="0">
                <a:solidFill>
                  <a:schemeClr val="tx1"/>
                </a:solidFill>
                <a:latin typeface="+mn-lt"/>
                <a:cs typeface="+mn-cs"/>
              </a:rPr>
              <a:t> : 4 000 RON;</a:t>
            </a:r>
          </a:p>
          <a:p>
            <a:pPr lvl="2"/>
            <a:r>
              <a:rPr lang="en-US" sz="1600" dirty="0" smtClean="0">
                <a:solidFill>
                  <a:schemeClr val="tx1"/>
                </a:solidFill>
                <a:latin typeface="+mn-lt"/>
                <a:cs typeface="+mn-cs"/>
              </a:rPr>
              <a:t>Smartphone-</a:t>
            </a:r>
            <a:r>
              <a:rPr lang="en-US" sz="1600" dirty="0" err="1" smtClean="0">
                <a:solidFill>
                  <a:schemeClr val="tx1"/>
                </a:solidFill>
                <a:latin typeface="+mn-lt"/>
                <a:cs typeface="+mn-cs"/>
              </a:rPr>
              <a:t>uri</a:t>
            </a:r>
            <a:r>
              <a:rPr lang="en-US" sz="1600" dirty="0" smtClean="0">
                <a:solidFill>
                  <a:schemeClr val="tx1"/>
                </a:solidFill>
                <a:latin typeface="+mn-lt"/>
                <a:cs typeface="+mn-cs"/>
              </a:rPr>
              <a:t> : 6 000 RON;</a:t>
            </a:r>
          </a:p>
          <a:p>
            <a:pPr lvl="2"/>
            <a:r>
              <a:rPr lang="en-US" sz="1600" dirty="0" err="1" smtClean="0">
                <a:solidFill>
                  <a:schemeClr val="tx1"/>
                </a:solidFill>
                <a:latin typeface="+mn-lt"/>
                <a:cs typeface="+mn-cs"/>
              </a:rPr>
              <a:t>Imprimante</a:t>
            </a:r>
            <a:r>
              <a:rPr lang="en-US" sz="1600" dirty="0" smtClean="0">
                <a:solidFill>
                  <a:schemeClr val="tx1"/>
                </a:solidFill>
                <a:latin typeface="+mn-lt"/>
                <a:cs typeface="+mn-cs"/>
              </a:rPr>
              <a:t>: 1 500 RON;</a:t>
            </a:r>
          </a:p>
          <a:p>
            <a:pPr lvl="2"/>
            <a:r>
              <a:rPr lang="en-US" sz="1600" dirty="0" err="1" smtClean="0">
                <a:solidFill>
                  <a:schemeClr val="tx1"/>
                </a:solidFill>
                <a:latin typeface="+mn-lt"/>
                <a:cs typeface="+mn-cs"/>
              </a:rPr>
              <a:t>Tablete</a:t>
            </a:r>
            <a:r>
              <a:rPr lang="en-US" sz="1600" dirty="0" smtClean="0">
                <a:solidFill>
                  <a:schemeClr val="tx1"/>
                </a:solidFill>
                <a:latin typeface="+mn-lt"/>
                <a:cs typeface="+mn-cs"/>
              </a:rPr>
              <a:t> : 10 000 RON;</a:t>
            </a:r>
          </a:p>
          <a:p>
            <a:pPr lvl="2"/>
            <a:r>
              <a:rPr lang="en-US" sz="1600" dirty="0" err="1" smtClean="0">
                <a:solidFill>
                  <a:schemeClr val="tx1"/>
                </a:solidFill>
                <a:latin typeface="+mn-lt"/>
                <a:cs typeface="+mn-cs"/>
              </a:rPr>
              <a:t>Routere</a:t>
            </a:r>
            <a:r>
              <a:rPr lang="en-US" sz="1600" dirty="0" smtClean="0">
                <a:solidFill>
                  <a:schemeClr val="tx1"/>
                </a:solidFill>
                <a:latin typeface="+mn-lt"/>
                <a:cs typeface="+mn-cs"/>
              </a:rPr>
              <a:t> wireless : 5 000 RON;</a:t>
            </a:r>
            <a:endParaRPr lang="en-US" sz="1200" dirty="0" smtClean="0"/>
          </a:p>
          <a:p>
            <a:pPr lvl="1"/>
            <a:r>
              <a:rPr lang="en-US" sz="1800" b="1" dirty="0" err="1" smtClean="0">
                <a:solidFill>
                  <a:schemeClr val="tx1"/>
                </a:solidFill>
                <a:latin typeface="+mn-lt"/>
                <a:cs typeface="+mn-cs"/>
              </a:rPr>
              <a:t>Exploatare</a:t>
            </a:r>
            <a:endParaRPr lang="en-US" sz="1800" b="1" dirty="0" smtClean="0">
              <a:solidFill>
                <a:schemeClr val="tx1"/>
              </a:solidFill>
              <a:latin typeface="+mn-lt"/>
              <a:cs typeface="+mn-cs"/>
            </a:endParaRPr>
          </a:p>
          <a:p>
            <a:pPr lvl="2"/>
            <a:r>
              <a:rPr lang="en-US" sz="1400" dirty="0" smtClean="0">
                <a:solidFill>
                  <a:schemeClr val="tx1"/>
                </a:solidFill>
                <a:latin typeface="+mn-lt"/>
                <a:cs typeface="+mn-cs"/>
              </a:rPr>
              <a:t>15 </a:t>
            </a:r>
            <a:r>
              <a:rPr lang="en-US" sz="1400" dirty="0" err="1" smtClean="0">
                <a:solidFill>
                  <a:schemeClr val="tx1"/>
                </a:solidFill>
                <a:latin typeface="+mn-lt"/>
                <a:cs typeface="+mn-cs"/>
              </a:rPr>
              <a:t>MWh</a:t>
            </a:r>
            <a:r>
              <a:rPr lang="en-US" sz="1400" dirty="0" smtClean="0">
                <a:solidFill>
                  <a:schemeClr val="tx1"/>
                </a:solidFill>
                <a:latin typeface="+mn-lt"/>
                <a:cs typeface="+mn-cs"/>
              </a:rPr>
              <a:t>/</a:t>
            </a:r>
            <a:r>
              <a:rPr lang="en-US" sz="1400" dirty="0" err="1" smtClean="0">
                <a:solidFill>
                  <a:schemeClr val="tx1"/>
                </a:solidFill>
                <a:latin typeface="+mn-lt"/>
                <a:cs typeface="+mn-cs"/>
              </a:rPr>
              <a:t>lună</a:t>
            </a:r>
            <a:r>
              <a:rPr lang="en-US" sz="1400" dirty="0" smtClean="0">
                <a:solidFill>
                  <a:schemeClr val="tx1"/>
                </a:solidFill>
                <a:latin typeface="+mn-lt"/>
                <a:cs typeface="+mn-cs"/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  <a:latin typeface="+mn-lt"/>
                <a:cs typeface="+mn-cs"/>
              </a:rPr>
              <a:t>ceea</a:t>
            </a:r>
            <a:r>
              <a:rPr lang="en-US" sz="1400" dirty="0" smtClean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+mn-lt"/>
                <a:cs typeface="+mn-cs"/>
              </a:rPr>
              <a:t>ce</a:t>
            </a:r>
            <a:r>
              <a:rPr lang="en-US" sz="1400" dirty="0" smtClean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+mn-lt"/>
                <a:cs typeface="+mn-cs"/>
              </a:rPr>
              <a:t>înseamnă</a:t>
            </a:r>
            <a:r>
              <a:rPr lang="en-US" sz="1400" dirty="0" smtClean="0">
                <a:solidFill>
                  <a:schemeClr val="tx1"/>
                </a:solidFill>
                <a:latin typeface="+mn-lt"/>
                <a:cs typeface="+mn-cs"/>
              </a:rPr>
              <a:t> un cost de </a:t>
            </a:r>
            <a:r>
              <a:rPr lang="en-US" sz="1400" dirty="0" err="1" smtClean="0">
                <a:solidFill>
                  <a:schemeClr val="tx1"/>
                </a:solidFill>
                <a:latin typeface="+mn-lt"/>
                <a:cs typeface="+mn-cs"/>
              </a:rPr>
              <a:t>aproximativ</a:t>
            </a:r>
            <a:r>
              <a:rPr lang="en-US" sz="1400" dirty="0" smtClean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+mn-lt"/>
                <a:cs typeface="+mn-cs"/>
              </a:rPr>
              <a:t>2 500 RON/</a:t>
            </a:r>
            <a:r>
              <a:rPr lang="en-US" sz="1400" b="1" dirty="0" err="1" smtClean="0">
                <a:solidFill>
                  <a:schemeClr val="tx1"/>
                </a:solidFill>
                <a:latin typeface="+mn-lt"/>
                <a:cs typeface="+mn-cs"/>
              </a:rPr>
              <a:t>lună</a:t>
            </a:r>
            <a:r>
              <a:rPr lang="en-US" sz="1400" b="1" dirty="0" smtClean="0">
                <a:solidFill>
                  <a:schemeClr val="tx1"/>
                </a:solidFill>
                <a:latin typeface="+mn-lt"/>
                <a:cs typeface="+mn-cs"/>
              </a:rPr>
              <a:t>;</a:t>
            </a:r>
          </a:p>
          <a:p>
            <a:pPr lvl="1"/>
            <a:r>
              <a:rPr lang="en-US" sz="1800" b="1" dirty="0" err="1" smtClean="0">
                <a:solidFill>
                  <a:schemeClr val="tx1"/>
                </a:solidFill>
                <a:latin typeface="+mn-lt"/>
                <a:cs typeface="+mn-cs"/>
              </a:rPr>
              <a:t>Mentenanţă</a:t>
            </a:r>
            <a:endParaRPr lang="en-US" sz="1800" b="1" dirty="0" smtClean="0">
              <a:solidFill>
                <a:schemeClr val="tx1"/>
              </a:solidFill>
              <a:latin typeface="+mn-lt"/>
              <a:cs typeface="+mn-cs"/>
            </a:endParaRPr>
          </a:p>
          <a:p>
            <a:pPr lvl="2"/>
            <a:r>
              <a:rPr lang="en-US" sz="1400" b="1" dirty="0" smtClean="0">
                <a:solidFill>
                  <a:schemeClr val="tx1"/>
                </a:solidFill>
                <a:latin typeface="+mn-lt"/>
                <a:cs typeface="+mn-cs"/>
              </a:rPr>
              <a:t>2 000 RON/</a:t>
            </a:r>
            <a:r>
              <a:rPr lang="en-US" sz="1400" b="1" dirty="0" err="1" smtClean="0">
                <a:solidFill>
                  <a:schemeClr val="tx1"/>
                </a:solidFill>
                <a:latin typeface="+mn-lt"/>
                <a:cs typeface="+mn-cs"/>
              </a:rPr>
              <a:t>lună</a:t>
            </a:r>
            <a:r>
              <a:rPr lang="en-US" sz="1400" dirty="0" smtClean="0">
                <a:solidFill>
                  <a:schemeClr val="tx1"/>
                </a:solidFill>
                <a:latin typeface="+mn-lt"/>
                <a:cs typeface="+mn-cs"/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  <a:latin typeface="+mn-lt"/>
                <a:cs typeface="+mn-cs"/>
              </a:rPr>
              <a:t>ce</a:t>
            </a:r>
            <a:r>
              <a:rPr lang="en-US" sz="1400" dirty="0" smtClean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+mn-lt"/>
                <a:cs typeface="+mn-cs"/>
              </a:rPr>
              <a:t>includ</a:t>
            </a:r>
            <a:r>
              <a:rPr lang="en-US" sz="1400" dirty="0" smtClean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+mn-lt"/>
                <a:cs typeface="+mn-cs"/>
              </a:rPr>
              <a:t>înlocuirea</a:t>
            </a:r>
            <a:r>
              <a:rPr lang="en-US" sz="1400" dirty="0" smtClean="0">
                <a:solidFill>
                  <a:schemeClr val="tx1"/>
                </a:solidFill>
                <a:latin typeface="+mn-lt"/>
                <a:cs typeface="+mn-cs"/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  <a:latin typeface="+mn-lt"/>
                <a:cs typeface="+mn-cs"/>
              </a:rPr>
              <a:t>repararea</a:t>
            </a:r>
            <a:r>
              <a:rPr lang="en-US" sz="1400" dirty="0" smtClean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+mn-lt"/>
                <a:cs typeface="+mn-cs"/>
              </a:rPr>
              <a:t>pieselor</a:t>
            </a:r>
            <a:r>
              <a:rPr lang="en-US" sz="1400" dirty="0" smtClean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+mn-lt"/>
                <a:cs typeface="+mn-cs"/>
              </a:rPr>
              <a:t>defecte</a:t>
            </a:r>
            <a:r>
              <a:rPr lang="en-US" sz="1400" dirty="0" smtClean="0">
                <a:solidFill>
                  <a:schemeClr val="tx1"/>
                </a:solidFill>
                <a:latin typeface="+mn-lt"/>
                <a:cs typeface="+mn-cs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Investitia Initiala</a:t>
            </a:r>
            <a:endParaRPr lang="ro-RO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o-RO" dirty="0" smtClean="0"/>
              <a:t>Costuri aferente infiintarii oricarei societati comerciale</a:t>
            </a:r>
          </a:p>
          <a:p>
            <a:pPr lvl="1"/>
            <a:r>
              <a:rPr lang="ro-RO" dirty="0" smtClean="0"/>
              <a:t>Inchiriere locatie + amenajare +mobila (daca nu detinem o locatie ce poate fi  folosita in acest scop)</a:t>
            </a:r>
          </a:p>
          <a:p>
            <a:pPr lvl="1"/>
            <a:r>
              <a:rPr lang="ro-RO" dirty="0" smtClean="0"/>
              <a:t>Echipament specializat pentru testarea fiabilitatii produselor software/hardware(calculatoare , soft-uri specializate , osciloscop , multimetru)</a:t>
            </a:r>
          </a:p>
          <a:p>
            <a:pPr lvl="1"/>
            <a:r>
              <a:rPr lang="ro-RO" dirty="0" smtClean="0"/>
              <a:t>Conexiune Internet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5483</TotalTime>
  <Words>606</Words>
  <Application>Microsoft Office PowerPoint</Application>
  <PresentationFormat>On-screen Show (4:3)</PresentationFormat>
  <Paragraphs>131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Diseño predeterminado</vt:lpstr>
      <vt:lpstr>Software reliability Testers</vt:lpstr>
      <vt:lpstr>Activități tehnico-economice</vt:lpstr>
      <vt:lpstr>Activitati tehnico-economice</vt:lpstr>
      <vt:lpstr>Activitati tehnico-economice</vt:lpstr>
      <vt:lpstr>Activitati tehnico-economice</vt:lpstr>
      <vt:lpstr>Activitati tehnico-economice</vt:lpstr>
      <vt:lpstr>Arhitectura informaţională</vt:lpstr>
      <vt:lpstr>Arhitectura informaţională</vt:lpstr>
      <vt:lpstr>Investitia Initiala</vt:lpstr>
      <vt:lpstr>Investitia Initiala</vt:lpstr>
      <vt:lpstr>Investitia Initiala – Prioritizarea cheltuielilor initiale</vt:lpstr>
      <vt:lpstr>Costuri derulare activitati</vt:lpstr>
      <vt:lpstr>Ierarhia companiei</vt:lpstr>
      <vt:lpstr>Dupa un simplu calcul rezulta:  TOTAL CHELTUIELI  LUNARE:  9000 RON + 6500 RON = 19500 RON  Ponderi:   Cheltuieli directe = 13000 RON = 66% Cheltuieli indirecte = 6500 RON = 34% </vt:lpstr>
      <vt:lpstr>Fluxul informational</vt:lpstr>
      <vt:lpstr>Ierarhia companiei</vt:lpstr>
      <vt:lpstr>Un exemplu practic al schimbului informational</vt:lpstr>
      <vt:lpstr>Intrebari?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Ionut</cp:lastModifiedBy>
  <cp:revision>757</cp:revision>
  <dcterms:created xsi:type="dcterms:W3CDTF">2010-05-23T14:28:12Z</dcterms:created>
  <dcterms:modified xsi:type="dcterms:W3CDTF">2015-05-06T22:32:28Z</dcterms:modified>
</cp:coreProperties>
</file>