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49F7-C8EE-4BE7-8162-CFC57B636FB1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BC8E-BED5-4CBE-9CBB-BFF220527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2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Carpe DM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 Machine Learning Study &amp; Competition-challenging Club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 구성</a:t>
            </a:r>
            <a:endParaRPr lang="ko-KR" alt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51814" y="623553"/>
            <a:ext cx="8795085" cy="5877174"/>
            <a:chOff x="1090866" y="515269"/>
            <a:chExt cx="8795085" cy="5877174"/>
          </a:xfrm>
        </p:grpSpPr>
        <p:sp>
          <p:nvSpPr>
            <p:cNvPr id="4" name="Rectangle 3"/>
            <p:cNvSpPr/>
            <p:nvPr/>
          </p:nvSpPr>
          <p:spPr>
            <a:xfrm>
              <a:off x="1090866" y="2873166"/>
              <a:ext cx="2454442" cy="11790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회장단</a:t>
              </a:r>
              <a:endParaRPr lang="en-US" altLang="ko-KR" sz="36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31108" y="1199483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err="1" smtClean="0">
                  <a:latin typeface="HY강B" panose="02030600000101010101" pitchFamily="18" charset="-127"/>
                  <a:ea typeface="HY강B" panose="02030600000101010101" pitchFamily="18" charset="-127"/>
                </a:rPr>
                <a:t>학술부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31108" y="2985627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총무부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1108" y="4597859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Recruiting Managers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886203" y="1676568"/>
              <a:ext cx="12031" cy="3398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>
              <a:off x="3886203" y="1676568"/>
              <a:ext cx="344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3"/>
              <a:endCxn id="6" idx="1"/>
            </p:cNvCxnSpPr>
            <p:nvPr/>
          </p:nvCxnSpPr>
          <p:spPr>
            <a:xfrm flipV="1">
              <a:off x="3545308" y="3462712"/>
              <a:ext cx="6858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7" idx="1"/>
            </p:cNvCxnSpPr>
            <p:nvPr/>
          </p:nvCxnSpPr>
          <p:spPr>
            <a:xfrm>
              <a:off x="3898234" y="5074944"/>
              <a:ext cx="332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371350" y="515269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제</a:t>
              </a:r>
              <a:r>
                <a:rPr lang="en-US" altLang="ko-KR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1</a:t>
              </a:r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팀장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71350" y="1784309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제</a:t>
              </a:r>
              <a:r>
                <a:rPr lang="en-US" altLang="ko-KR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2</a:t>
              </a:r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팀장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71350" y="3077413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학술부장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904124" y="887063"/>
              <a:ext cx="0" cy="2662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</p:cNvCxnSpPr>
            <p:nvPr/>
          </p:nvCxnSpPr>
          <p:spPr>
            <a:xfrm>
              <a:off x="6424866" y="1676568"/>
              <a:ext cx="4792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04124" y="887063"/>
              <a:ext cx="467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7" idx="1"/>
            </p:cNvCxnSpPr>
            <p:nvPr/>
          </p:nvCxnSpPr>
          <p:spPr>
            <a:xfrm>
              <a:off x="6904124" y="2261394"/>
              <a:ext cx="467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04124" y="3559684"/>
              <a:ext cx="467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3"/>
            </p:cNvCxnSpPr>
            <p:nvPr/>
          </p:nvCxnSpPr>
          <p:spPr>
            <a:xfrm>
              <a:off x="6424866" y="3462712"/>
              <a:ext cx="800102" cy="191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692193" y="4416595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총무부장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2193" y="5438273"/>
              <a:ext cx="2193758" cy="9541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회계</a:t>
              </a:r>
              <a:endParaRPr lang="en-US" altLang="ko-KR" sz="32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224967" y="4707843"/>
              <a:ext cx="467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5" idx="1"/>
            </p:cNvCxnSpPr>
            <p:nvPr/>
          </p:nvCxnSpPr>
          <p:spPr>
            <a:xfrm>
              <a:off x="7224967" y="5915358"/>
              <a:ext cx="467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224967" y="4707843"/>
              <a:ext cx="0" cy="1207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1"/>
          <p:cNvSpPr txBox="1">
            <a:spLocks/>
          </p:cNvSpPr>
          <p:nvPr/>
        </p:nvSpPr>
        <p:spPr>
          <a:xfrm>
            <a:off x="283744" y="5928389"/>
            <a:ext cx="7214941" cy="68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*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조직 구성 및 팀 수는 기타 상황에 따라 달라질 수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30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부서 활동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학술부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스터디용 강의 선정 및 스터디 계획 수립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총무부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 명부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출결사항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Recruiting Manger: </a:t>
            </a:r>
            <a:r>
              <a:rPr lang="ko-KR" altLang="en-US" dirty="0" smtClean="0"/>
              <a:t>신입회원 리크루팅 관련 업무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홍보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팀장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팀별 스터디 진행 주도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8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4" y="12449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동아리 활동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8696" y="1540043"/>
            <a:ext cx="93725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/>
              <a:t>Machine Learning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스터디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  - </a:t>
            </a:r>
            <a:r>
              <a:rPr lang="ko-KR" altLang="en-US" sz="3200" dirty="0" smtClean="0"/>
              <a:t>학기 중 주요 활동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2. </a:t>
            </a:r>
            <a:r>
              <a:rPr lang="ko-KR" altLang="en-US" sz="3200" dirty="0" smtClean="0"/>
              <a:t>공모전 준비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방학 중 주요 활동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5596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학술부장</a:t>
            </a:r>
            <a:r>
              <a:rPr lang="en-US" altLang="ko-KR" dirty="0"/>
              <a:t> </a:t>
            </a:r>
            <a:r>
              <a:rPr lang="ko-KR" altLang="en-US" dirty="0" smtClean="0"/>
              <a:t>및 각 팀장들의 회의에 따라 향후 스터디 방향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강의 선정</a:t>
            </a:r>
            <a:r>
              <a:rPr lang="en-US" altLang="ko-KR" dirty="0"/>
              <a:t> </a:t>
            </a:r>
            <a:r>
              <a:rPr lang="ko-KR" altLang="en-US" dirty="0" smtClean="0"/>
              <a:t>및 기한 결정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방향이 결정되면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팀의 팀장 주도로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진행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기한이 지난 후 각 팀 별 진도상황 평가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우수 팀에게 회식비 지원 등 </a:t>
            </a:r>
            <a:r>
              <a:rPr lang="ko-KR" altLang="en-US" dirty="0" err="1" smtClean="0"/>
              <a:t>메리트</a:t>
            </a:r>
            <a:r>
              <a:rPr lang="ko-KR" altLang="en-US" dirty="0" smtClean="0"/>
              <a:t> 부여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908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공모전 준비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방학 중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을 활용할 수 있는 각종 공모전 준비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전공 무관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공모전 준비는 각 공모전에 참여하고 싶은 인원 및 팀장 지원자 등을 조사하여 팀 재구성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기존 팀에서 주제가 제시될 경우 기존 팀으로 갈 수 있음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67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사항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225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comment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카톡방</a:t>
            </a:r>
            <a:r>
              <a:rPr lang="ko-KR" altLang="en-US" dirty="0" smtClean="0"/>
              <a:t> 방식을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필요에 따라 도메인을 사용하는 방식으로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지도교수님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서울대학교 통계학부 </a:t>
            </a:r>
            <a:r>
              <a:rPr lang="ko-KR" altLang="en-US" dirty="0" smtClean="0"/>
              <a:t>김용대 교수님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	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회장단임기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회장 및 부회장은 연임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연임 가능 횟수는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초기회장단에 한해서는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년의 임기를 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HY강B</vt:lpstr>
      <vt:lpstr>맑은 고딕</vt:lpstr>
      <vt:lpstr>Arial</vt:lpstr>
      <vt:lpstr>Office Theme</vt:lpstr>
      <vt:lpstr>Carpe DM</vt:lpstr>
      <vt:lpstr>조직 구성</vt:lpstr>
      <vt:lpstr>각 부서 활동</vt:lpstr>
      <vt:lpstr>동아리 활동</vt:lpstr>
      <vt:lpstr>Machine Learning 스터디</vt:lpstr>
      <vt:lpstr>공모전 준비</vt:lpstr>
      <vt:lpstr>기타 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Carpe DM</dc:title>
  <dc:creator>Minsu Yoon</dc:creator>
  <cp:lastModifiedBy>Minsu Yoon</cp:lastModifiedBy>
  <cp:revision>5</cp:revision>
  <dcterms:created xsi:type="dcterms:W3CDTF">2017-11-11T08:09:59Z</dcterms:created>
  <dcterms:modified xsi:type="dcterms:W3CDTF">2017-11-11T14:10:59Z</dcterms:modified>
</cp:coreProperties>
</file>