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1" r:id="rId4"/>
    <p:sldId id="258" r:id="rId5"/>
    <p:sldId id="260" r:id="rId6"/>
    <p:sldId id="270" r:id="rId7"/>
    <p:sldId id="262" r:id="rId8"/>
    <p:sldId id="263" r:id="rId9"/>
    <p:sldId id="268" r:id="rId10"/>
    <p:sldId id="264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den Bong (22255844)" initials="A(" lastIdx="1" clrIdx="0">
    <p:extLst>
      <p:ext uri="{19B8F6BF-5375-455C-9EA6-DF929625EA0E}">
        <p15:presenceInfo xmlns:p15="http://schemas.microsoft.com/office/powerpoint/2012/main" userId="S::22255844@student.uwa.edu.au::d514604b-3588-4eb1-bdbc-8d8e2a741f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920F9-0163-7359-86BF-AFE17FABA836}" v="97" dt="2020-05-27T15:55:03.246"/>
    <p1510:client id="{431309BF-CEDF-B2D7-540E-06543B6DB0A3}" v="47" dt="2020-05-27T21:07:00.393"/>
    <p1510:client id="{4CADA6FE-BC04-63DF-B0E8-602F20317B81}" v="2652" dt="2020-05-27T20:42:48.884"/>
    <p1510:client id="{6348CDD7-7043-1C24-9AA0-D48701547407}" v="1912" dt="2020-05-27T21:06:18.729"/>
    <p1510:client id="{BD9ACA07-D698-C608-82B2-39EB0F06A73D}" v="31" dt="2020-05-27T21:04:30.075"/>
    <p1510:client id="{F32549FA-4200-4F1E-9FF3-01496623B520}" v="3365" dt="2020-05-27T20:20:19.433"/>
    <p1510:client id="{F7A54120-1335-491E-B17A-97D98F85D236}" v="24" dt="2020-05-27T20:28:28.839"/>
    <p1510:client id="{FB15D28A-DA65-76C1-B1B1-3E7707561751}" v="301" dt="2020-05-27T12:57:49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n Bong (22255844)" userId="S::22255844@student.uwa.edu.au::d514604b-3588-4eb1-bdbc-8d8e2a741f71" providerId="AD" clId="Web-{431309BF-CEDF-B2D7-540E-06543B6DB0A3}"/>
    <pc:docChg chg="delSld modSld sldOrd">
      <pc:chgData name="Alden Bong (22255844)" userId="S::22255844@student.uwa.edu.au::d514604b-3588-4eb1-bdbc-8d8e2a741f71" providerId="AD" clId="Web-{431309BF-CEDF-B2D7-540E-06543B6DB0A3}" dt="2020-05-27T21:07:00.393" v="46"/>
      <pc:docMkLst>
        <pc:docMk/>
      </pc:docMkLst>
      <pc:sldChg chg="del">
        <pc:chgData name="Alden Bong (22255844)" userId="S::22255844@student.uwa.edu.au::d514604b-3588-4eb1-bdbc-8d8e2a741f71" providerId="AD" clId="Web-{431309BF-CEDF-B2D7-540E-06543B6DB0A3}" dt="2020-05-27T21:07:00.393" v="46"/>
        <pc:sldMkLst>
          <pc:docMk/>
          <pc:sldMk cId="1172836723" sldId="265"/>
        </pc:sldMkLst>
      </pc:sldChg>
      <pc:sldChg chg="del ord">
        <pc:chgData name="Alden Bong (22255844)" userId="S::22255844@student.uwa.edu.au::d514604b-3588-4eb1-bdbc-8d8e2a741f71" providerId="AD" clId="Web-{431309BF-CEDF-B2D7-540E-06543B6DB0A3}" dt="2020-05-27T21:06:47.659" v="45"/>
        <pc:sldMkLst>
          <pc:docMk/>
          <pc:sldMk cId="3255697531" sldId="269"/>
        </pc:sldMkLst>
      </pc:sldChg>
      <pc:sldChg chg="modSp">
        <pc:chgData name="Alden Bong (22255844)" userId="S::22255844@student.uwa.edu.au::d514604b-3588-4eb1-bdbc-8d8e2a741f71" providerId="AD" clId="Web-{431309BF-CEDF-B2D7-540E-06543B6DB0A3}" dt="2020-05-27T21:05:31.956" v="43" actId="1076"/>
        <pc:sldMkLst>
          <pc:docMk/>
          <pc:sldMk cId="1779372660" sldId="270"/>
        </pc:sldMkLst>
        <pc:spChg chg="mod">
          <ac:chgData name="Alden Bong (22255844)" userId="S::22255844@student.uwa.edu.au::d514604b-3588-4eb1-bdbc-8d8e2a741f71" providerId="AD" clId="Web-{431309BF-CEDF-B2D7-540E-06543B6DB0A3}" dt="2020-05-27T21:05:29.987" v="42" actId="1076"/>
          <ac:spMkLst>
            <pc:docMk/>
            <pc:sldMk cId="1779372660" sldId="270"/>
            <ac:spMk id="4" creationId="{EC0B5880-0361-4CDB-8BE3-361C4918AB4F}"/>
          </ac:spMkLst>
        </pc:spChg>
        <pc:picChg chg="mod">
          <ac:chgData name="Alden Bong (22255844)" userId="S::22255844@student.uwa.edu.au::d514604b-3588-4eb1-bdbc-8d8e2a741f71" providerId="AD" clId="Web-{431309BF-CEDF-B2D7-540E-06543B6DB0A3}" dt="2020-05-27T21:05:27.502" v="41" actId="1076"/>
          <ac:picMkLst>
            <pc:docMk/>
            <pc:sldMk cId="1779372660" sldId="270"/>
            <ac:picMk id="3" creationId="{9EE2D64A-45A3-4B5E-98F5-D56BF4730103}"/>
          </ac:picMkLst>
        </pc:picChg>
        <pc:picChg chg="mod">
          <ac:chgData name="Alden Bong (22255844)" userId="S::22255844@student.uwa.edu.au::d514604b-3588-4eb1-bdbc-8d8e2a741f71" providerId="AD" clId="Web-{431309BF-CEDF-B2D7-540E-06543B6DB0A3}" dt="2020-05-27T21:05:31.956" v="43" actId="1076"/>
          <ac:picMkLst>
            <pc:docMk/>
            <pc:sldMk cId="1779372660" sldId="270"/>
            <ac:picMk id="5" creationId="{9E8BEBB1-AEE1-4998-A8FB-A467F733B09C}"/>
          </ac:picMkLst>
        </pc:picChg>
      </pc:sldChg>
    </pc:docChg>
  </pc:docChgLst>
  <pc:docChgLst>
    <pc:chgData name="Alden Bong (22255844)" userId="S::22255844@student.uwa.edu.au::d514604b-3588-4eb1-bdbc-8d8e2a741f71" providerId="AD" clId="Web-{BD9ACA07-D698-C608-82B2-39EB0F06A73D}"/>
    <pc:docChg chg="modSld">
      <pc:chgData name="Alden Bong (22255844)" userId="S::22255844@student.uwa.edu.au::d514604b-3588-4eb1-bdbc-8d8e2a741f71" providerId="AD" clId="Web-{BD9ACA07-D698-C608-82B2-39EB0F06A73D}" dt="2020-05-27T21:04:30.075" v="28" actId="1076"/>
      <pc:docMkLst>
        <pc:docMk/>
      </pc:docMkLst>
      <pc:sldChg chg="addSp delSp modSp">
        <pc:chgData name="Alden Bong (22255844)" userId="S::22255844@student.uwa.edu.au::d514604b-3588-4eb1-bdbc-8d8e2a741f71" providerId="AD" clId="Web-{BD9ACA07-D698-C608-82B2-39EB0F06A73D}" dt="2020-05-27T21:04:30.075" v="28" actId="1076"/>
        <pc:sldMkLst>
          <pc:docMk/>
          <pc:sldMk cId="1779372660" sldId="270"/>
        </pc:sldMkLst>
        <pc:spChg chg="mod">
          <ac:chgData name="Alden Bong (22255844)" userId="S::22255844@student.uwa.edu.au::d514604b-3588-4eb1-bdbc-8d8e2a741f71" providerId="AD" clId="Web-{BD9ACA07-D698-C608-82B2-39EB0F06A73D}" dt="2020-05-27T21:01:59.183" v="16" actId="20577"/>
          <ac:spMkLst>
            <pc:docMk/>
            <pc:sldMk cId="1779372660" sldId="270"/>
            <ac:spMk id="2" creationId="{2912584C-E336-4E46-9EA5-F4798CAC984D}"/>
          </ac:spMkLst>
        </pc:spChg>
        <pc:spChg chg="add mod">
          <ac:chgData name="Alden Bong (22255844)" userId="S::22255844@student.uwa.edu.au::d514604b-3588-4eb1-bdbc-8d8e2a741f71" providerId="AD" clId="Web-{BD9ACA07-D698-C608-82B2-39EB0F06A73D}" dt="2020-05-27T21:04:30.075" v="28" actId="1076"/>
          <ac:spMkLst>
            <pc:docMk/>
            <pc:sldMk cId="1779372660" sldId="270"/>
            <ac:spMk id="4" creationId="{EC0B5880-0361-4CDB-8BE3-361C4918AB4F}"/>
          </ac:spMkLst>
        </pc:spChg>
        <pc:spChg chg="del">
          <ac:chgData name="Alden Bong (22255844)" userId="S::22255844@student.uwa.edu.au::d514604b-3588-4eb1-bdbc-8d8e2a741f71" providerId="AD" clId="Web-{BD9ACA07-D698-C608-82B2-39EB0F06A73D}" dt="2020-05-27T21:01:39.808" v="0"/>
          <ac:spMkLst>
            <pc:docMk/>
            <pc:sldMk cId="1779372660" sldId="270"/>
            <ac:spMk id="7" creationId="{908E8A6F-3511-4E5B-A4C8-EC08DB5DF5F8}"/>
          </ac:spMkLst>
        </pc:spChg>
        <pc:picChg chg="add mod ord">
          <ac:chgData name="Alden Bong (22255844)" userId="S::22255844@student.uwa.edu.au::d514604b-3588-4eb1-bdbc-8d8e2a741f71" providerId="AD" clId="Web-{BD9ACA07-D698-C608-82B2-39EB0F06A73D}" dt="2020-05-27T21:03:46.653" v="22" actId="1076"/>
          <ac:picMkLst>
            <pc:docMk/>
            <pc:sldMk cId="1779372660" sldId="270"/>
            <ac:picMk id="3" creationId="{9EE2D64A-45A3-4B5E-98F5-D56BF4730103}"/>
          </ac:picMkLst>
        </pc:picChg>
        <pc:picChg chg="mod">
          <ac:chgData name="Alden Bong (22255844)" userId="S::22255844@student.uwa.edu.au::d514604b-3588-4eb1-bdbc-8d8e2a741f71" providerId="AD" clId="Web-{BD9ACA07-D698-C608-82B2-39EB0F06A73D}" dt="2020-05-27T21:03:49.137" v="23" actId="1076"/>
          <ac:picMkLst>
            <pc:docMk/>
            <pc:sldMk cId="1779372660" sldId="270"/>
            <ac:picMk id="5" creationId="{9E8BEBB1-AEE1-4998-A8FB-A467F733B09C}"/>
          </ac:picMkLst>
        </pc:picChg>
      </pc:sldChg>
    </pc:docChg>
  </pc:docChgLst>
  <pc:docChgLst>
    <pc:chgData name="Dylan Carpenter (21982288)" userId="S::21982288@student.uwa.edu.au::7a9a859c-e464-4e54-97b1-d76e3a565a78" providerId="AD" clId="Web-{6348CDD7-7043-1C24-9AA0-D48701547407}"/>
    <pc:docChg chg="addSld delSld modSld">
      <pc:chgData name="Dylan Carpenter (21982288)" userId="S::21982288@student.uwa.edu.au::7a9a859c-e464-4e54-97b1-d76e3a565a78" providerId="AD" clId="Web-{6348CDD7-7043-1C24-9AA0-D48701547407}" dt="2020-05-27T21:06:18.729" v="1911" actId="20577"/>
      <pc:docMkLst>
        <pc:docMk/>
      </pc:docMkLst>
      <pc:sldChg chg="modSp">
        <pc:chgData name="Dylan Carpenter (21982288)" userId="S::21982288@student.uwa.edu.au::7a9a859c-e464-4e54-97b1-d76e3a565a78" providerId="AD" clId="Web-{6348CDD7-7043-1C24-9AA0-D48701547407}" dt="2020-05-27T21:05:23.291" v="1895" actId="20577"/>
        <pc:sldMkLst>
          <pc:docMk/>
          <pc:sldMk cId="1182180744" sldId="258"/>
        </pc:sldMkLst>
        <pc:spChg chg="mod">
          <ac:chgData name="Dylan Carpenter (21982288)" userId="S::21982288@student.uwa.edu.au::7a9a859c-e464-4e54-97b1-d76e3a565a78" providerId="AD" clId="Web-{6348CDD7-7043-1C24-9AA0-D48701547407}" dt="2020-05-27T21:05:23.291" v="1895" actId="20577"/>
          <ac:spMkLst>
            <pc:docMk/>
            <pc:sldMk cId="1182180744" sldId="258"/>
            <ac:spMk id="3" creationId="{63E74538-7F37-48B2-87F3-1CA6787B3991}"/>
          </ac:spMkLst>
        </pc:spChg>
      </pc:sldChg>
      <pc:sldChg chg="modSp">
        <pc:chgData name="Dylan Carpenter (21982288)" userId="S::21982288@student.uwa.edu.au::7a9a859c-e464-4e54-97b1-d76e3a565a78" providerId="AD" clId="Web-{6348CDD7-7043-1C24-9AA0-D48701547407}" dt="2020-05-27T21:06:18.729" v="1910" actId="20577"/>
        <pc:sldMkLst>
          <pc:docMk/>
          <pc:sldMk cId="1435606706" sldId="261"/>
        </pc:sldMkLst>
        <pc:spChg chg="mod">
          <ac:chgData name="Dylan Carpenter (21982288)" userId="S::21982288@student.uwa.edu.au::7a9a859c-e464-4e54-97b1-d76e3a565a78" providerId="AD" clId="Web-{6348CDD7-7043-1C24-9AA0-D48701547407}" dt="2020-05-27T21:06:18.729" v="1910" actId="20577"/>
          <ac:spMkLst>
            <pc:docMk/>
            <pc:sldMk cId="1435606706" sldId="261"/>
            <ac:spMk id="3" creationId="{9D3F80BC-F513-43D6-B17B-C007CB20F7C7}"/>
          </ac:spMkLst>
        </pc:spChg>
      </pc:sldChg>
      <pc:sldChg chg="addSp delSp modSp delCm">
        <pc:chgData name="Dylan Carpenter (21982288)" userId="S::21982288@student.uwa.edu.au::7a9a859c-e464-4e54-97b1-d76e3a565a78" providerId="AD" clId="Web-{6348CDD7-7043-1C24-9AA0-D48701547407}" dt="2020-05-27T20:45:17.212" v="1855" actId="20577"/>
        <pc:sldMkLst>
          <pc:docMk/>
          <pc:sldMk cId="2752647072" sldId="264"/>
        </pc:sldMkLst>
        <pc:spChg chg="add del mod">
          <ac:chgData name="Dylan Carpenter (21982288)" userId="S::21982288@student.uwa.edu.au::7a9a859c-e464-4e54-97b1-d76e3a565a78" providerId="AD" clId="Web-{6348CDD7-7043-1C24-9AA0-D48701547407}" dt="2020-05-27T20:40:11.399" v="1247"/>
          <ac:spMkLst>
            <pc:docMk/>
            <pc:sldMk cId="2752647072" sldId="264"/>
            <ac:spMk id="6" creationId="{583854DE-E6A1-467B-9687-6C90B729A663}"/>
          </ac:spMkLst>
        </pc:spChg>
        <pc:spChg chg="add del mod">
          <ac:chgData name="Dylan Carpenter (21982288)" userId="S::21982288@student.uwa.edu.au::7a9a859c-e464-4e54-97b1-d76e3a565a78" providerId="AD" clId="Web-{6348CDD7-7043-1C24-9AA0-D48701547407}" dt="2020-05-27T20:44:13.337" v="1692" actId="20577"/>
          <ac:spMkLst>
            <pc:docMk/>
            <pc:sldMk cId="2752647072" sldId="264"/>
            <ac:spMk id="8" creationId="{9A9751CD-407D-4171-8648-60ABF8948673}"/>
          </ac:spMkLst>
        </pc:spChg>
        <pc:spChg chg="add mod">
          <ac:chgData name="Dylan Carpenter (21982288)" userId="S::21982288@student.uwa.edu.au::7a9a859c-e464-4e54-97b1-d76e3a565a78" providerId="AD" clId="Web-{6348CDD7-7043-1C24-9AA0-D48701547407}" dt="2020-05-27T20:45:17.212" v="1855" actId="20577"/>
          <ac:spMkLst>
            <pc:docMk/>
            <pc:sldMk cId="2752647072" sldId="264"/>
            <ac:spMk id="10" creationId="{A9B3DD2B-590E-44C5-8F3C-B24CAE274BBC}"/>
          </ac:spMkLst>
        </pc:spChg>
        <pc:picChg chg="mod">
          <ac:chgData name="Dylan Carpenter (21982288)" userId="S::21982288@student.uwa.edu.au::7a9a859c-e464-4e54-97b1-d76e3a565a78" providerId="AD" clId="Web-{6348CDD7-7043-1C24-9AA0-D48701547407}" dt="2020-05-27T20:43:56.962" v="1687" actId="1076"/>
          <ac:picMkLst>
            <pc:docMk/>
            <pc:sldMk cId="2752647072" sldId="264"/>
            <ac:picMk id="4" creationId="{8D857085-ECF9-4608-BA5A-274E519847AF}"/>
          </ac:picMkLst>
        </pc:picChg>
      </pc:sldChg>
      <pc:sldChg chg="modSp">
        <pc:chgData name="Dylan Carpenter (21982288)" userId="S::21982288@student.uwa.edu.au::7a9a859c-e464-4e54-97b1-d76e3a565a78" providerId="AD" clId="Web-{6348CDD7-7043-1C24-9AA0-D48701547407}" dt="2020-05-27T20:36:18.258" v="957" actId="14100"/>
        <pc:sldMkLst>
          <pc:docMk/>
          <pc:sldMk cId="1181675469" sldId="266"/>
        </pc:sldMkLst>
        <pc:spChg chg="mod">
          <ac:chgData name="Dylan Carpenter (21982288)" userId="S::21982288@student.uwa.edu.au::7a9a859c-e464-4e54-97b1-d76e3a565a78" providerId="AD" clId="Web-{6348CDD7-7043-1C24-9AA0-D48701547407}" dt="2020-05-27T20:36:18.258" v="957" actId="14100"/>
          <ac:spMkLst>
            <pc:docMk/>
            <pc:sldMk cId="1181675469" sldId="266"/>
            <ac:spMk id="3" creationId="{D4611457-CCD0-4CCE-95FB-39B2EC479B2D}"/>
          </ac:spMkLst>
        </pc:spChg>
      </pc:sldChg>
      <pc:sldChg chg="modSp">
        <pc:chgData name="Dylan Carpenter (21982288)" userId="S::21982288@student.uwa.edu.au::7a9a859c-e464-4e54-97b1-d76e3a565a78" providerId="AD" clId="Web-{6348CDD7-7043-1C24-9AA0-D48701547407}" dt="2020-05-27T20:34:24.571" v="941" actId="20577"/>
        <pc:sldMkLst>
          <pc:docMk/>
          <pc:sldMk cId="3279934491" sldId="267"/>
        </pc:sldMkLst>
        <pc:spChg chg="mod">
          <ac:chgData name="Dylan Carpenter (21982288)" userId="S::21982288@student.uwa.edu.au::7a9a859c-e464-4e54-97b1-d76e3a565a78" providerId="AD" clId="Web-{6348CDD7-7043-1C24-9AA0-D48701547407}" dt="2020-05-27T20:34:24.571" v="941" actId="20577"/>
          <ac:spMkLst>
            <pc:docMk/>
            <pc:sldMk cId="3279934491" sldId="267"/>
            <ac:spMk id="3" creationId="{F9F48414-0E2B-478E-886E-44B1E36C6B91}"/>
          </ac:spMkLst>
        </pc:spChg>
      </pc:sldChg>
      <pc:sldChg chg="modSp">
        <pc:chgData name="Dylan Carpenter (21982288)" userId="S::21982288@student.uwa.edu.au::7a9a859c-e464-4e54-97b1-d76e3a565a78" providerId="AD" clId="Web-{6348CDD7-7043-1C24-9AA0-D48701547407}" dt="2020-05-27T18:30:14.625" v="2" actId="20577"/>
        <pc:sldMkLst>
          <pc:docMk/>
          <pc:sldMk cId="1165721316" sldId="268"/>
        </pc:sldMkLst>
        <pc:spChg chg="mod">
          <ac:chgData name="Dylan Carpenter (21982288)" userId="S::21982288@student.uwa.edu.au::7a9a859c-e464-4e54-97b1-d76e3a565a78" providerId="AD" clId="Web-{6348CDD7-7043-1C24-9AA0-D48701547407}" dt="2020-05-27T18:30:14.625" v="2" actId="20577"/>
          <ac:spMkLst>
            <pc:docMk/>
            <pc:sldMk cId="1165721316" sldId="268"/>
            <ac:spMk id="8" creationId="{8F0C7D55-3401-4696-B75A-EDD06D91B982}"/>
          </ac:spMkLst>
        </pc:spChg>
      </pc:sldChg>
      <pc:sldChg chg="modSp">
        <pc:chgData name="Dylan Carpenter (21982288)" userId="S::21982288@student.uwa.edu.au::7a9a859c-e464-4e54-97b1-d76e3a565a78" providerId="AD" clId="Web-{6348CDD7-7043-1C24-9AA0-D48701547407}" dt="2020-05-27T21:04:17.307" v="1887" actId="20577"/>
        <pc:sldMkLst>
          <pc:docMk/>
          <pc:sldMk cId="1779372660" sldId="270"/>
        </pc:sldMkLst>
        <pc:spChg chg="mod">
          <ac:chgData name="Dylan Carpenter (21982288)" userId="S::21982288@student.uwa.edu.au::7a9a859c-e464-4e54-97b1-d76e3a565a78" providerId="AD" clId="Web-{6348CDD7-7043-1C24-9AA0-D48701547407}" dt="2020-05-27T21:04:17.307" v="1887" actId="20577"/>
          <ac:spMkLst>
            <pc:docMk/>
            <pc:sldMk cId="1779372660" sldId="270"/>
            <ac:spMk id="4" creationId="{EC0B5880-0361-4CDB-8BE3-361C4918AB4F}"/>
          </ac:spMkLst>
        </pc:spChg>
      </pc:sldChg>
      <pc:sldChg chg="modSp new del">
        <pc:chgData name="Dylan Carpenter (21982288)" userId="S::21982288@student.uwa.edu.au::7a9a859c-e464-4e54-97b1-d76e3a565a78" providerId="AD" clId="Web-{6348CDD7-7043-1C24-9AA0-D48701547407}" dt="2020-05-27T20:04:11.071" v="821"/>
        <pc:sldMkLst>
          <pc:docMk/>
          <pc:sldMk cId="701121847" sldId="271"/>
        </pc:sldMkLst>
        <pc:spChg chg="mod">
          <ac:chgData name="Dylan Carpenter (21982288)" userId="S::21982288@student.uwa.edu.au::7a9a859c-e464-4e54-97b1-d76e3a565a78" providerId="AD" clId="Web-{6348CDD7-7043-1C24-9AA0-D48701547407}" dt="2020-05-27T20:04:07.321" v="818" actId="20577"/>
          <ac:spMkLst>
            <pc:docMk/>
            <pc:sldMk cId="701121847" sldId="271"/>
            <ac:spMk id="2" creationId="{9C7266C8-B85B-4911-9CF6-A2F69B99CDDE}"/>
          </ac:spMkLst>
        </pc:spChg>
      </pc:sldChg>
      <pc:sldChg chg="addSp delSp modSp add replId">
        <pc:chgData name="Dylan Carpenter (21982288)" userId="S::21982288@student.uwa.edu.au::7a9a859c-e464-4e54-97b1-d76e3a565a78" providerId="AD" clId="Web-{6348CDD7-7043-1C24-9AA0-D48701547407}" dt="2020-05-27T20:37:03.836" v="972" actId="1076"/>
        <pc:sldMkLst>
          <pc:docMk/>
          <pc:sldMk cId="3285217560" sldId="271"/>
        </pc:sldMkLst>
        <pc:spChg chg="del mod">
          <ac:chgData name="Dylan Carpenter (21982288)" userId="S::21982288@student.uwa.edu.au::7a9a859c-e464-4e54-97b1-d76e3a565a78" providerId="AD" clId="Web-{6348CDD7-7043-1C24-9AA0-D48701547407}" dt="2020-05-27T20:04:22.087" v="827"/>
          <ac:spMkLst>
            <pc:docMk/>
            <pc:sldMk cId="3285217560" sldId="271"/>
            <ac:spMk id="3" creationId="{D4611457-CCD0-4CCE-95FB-39B2EC479B2D}"/>
          </ac:spMkLst>
        </pc:spChg>
        <pc:spChg chg="add del mod">
          <ac:chgData name="Dylan Carpenter (21982288)" userId="S::21982288@student.uwa.edu.au::7a9a859c-e464-4e54-97b1-d76e3a565a78" providerId="AD" clId="Web-{6348CDD7-7043-1C24-9AA0-D48701547407}" dt="2020-05-27T20:04:25.430" v="828"/>
          <ac:spMkLst>
            <pc:docMk/>
            <pc:sldMk cId="3285217560" sldId="271"/>
            <ac:spMk id="6" creationId="{3AA6211E-824F-4F4E-9F87-B447CF8BBB63}"/>
          </ac:spMkLst>
        </pc:spChg>
        <pc:graphicFrameChg chg="mod modGraphic">
          <ac:chgData name="Dylan Carpenter (21982288)" userId="S::21982288@student.uwa.edu.au::7a9a859c-e464-4e54-97b1-d76e3a565a78" providerId="AD" clId="Web-{6348CDD7-7043-1C24-9AA0-D48701547407}" dt="2020-05-27T20:37:03.836" v="972" actId="1076"/>
          <ac:graphicFrameMkLst>
            <pc:docMk/>
            <pc:sldMk cId="3285217560" sldId="271"/>
            <ac:graphicFrameMk id="4" creationId="{1FE3B5DD-5D94-4276-8E77-F707B40DCCDA}"/>
          </ac:graphicFrameMkLst>
        </pc:graphicFrameChg>
      </pc:sldChg>
      <pc:sldChg chg="new del">
        <pc:chgData name="Dylan Carpenter (21982288)" userId="S::21982288@student.uwa.edu.au::7a9a859c-e464-4e54-97b1-d76e3a565a78" providerId="AD" clId="Web-{6348CDD7-7043-1C24-9AA0-D48701547407}" dt="2020-05-27T20:37:32.743" v="974"/>
        <pc:sldMkLst>
          <pc:docMk/>
          <pc:sldMk cId="741234013" sldId="272"/>
        </pc:sldMkLst>
      </pc:sldChg>
      <pc:sldChg chg="modSp new">
        <pc:chgData name="Dylan Carpenter (21982288)" userId="S::21982288@student.uwa.edu.au::7a9a859c-e464-4e54-97b1-d76e3a565a78" providerId="AD" clId="Web-{6348CDD7-7043-1C24-9AA0-D48701547407}" dt="2020-05-27T21:03:26.572" v="1884" actId="20577"/>
        <pc:sldMkLst>
          <pc:docMk/>
          <pc:sldMk cId="1015487051" sldId="272"/>
        </pc:sldMkLst>
        <pc:spChg chg="mod">
          <ac:chgData name="Dylan Carpenter (21982288)" userId="S::21982288@student.uwa.edu.au::7a9a859c-e464-4e54-97b1-d76e3a565a78" providerId="AD" clId="Web-{6348CDD7-7043-1C24-9AA0-D48701547407}" dt="2020-05-27T21:00:32.431" v="1875" actId="20577"/>
          <ac:spMkLst>
            <pc:docMk/>
            <pc:sldMk cId="1015487051" sldId="272"/>
            <ac:spMk id="2" creationId="{0861B491-6B14-4601-815F-B9FA3007B9B9}"/>
          </ac:spMkLst>
        </pc:spChg>
        <pc:spChg chg="mod">
          <ac:chgData name="Dylan Carpenter (21982288)" userId="S::21982288@student.uwa.edu.au::7a9a859c-e464-4e54-97b1-d76e3a565a78" providerId="AD" clId="Web-{6348CDD7-7043-1C24-9AA0-D48701547407}" dt="2020-05-27T21:03:26.572" v="1884" actId="20577"/>
          <ac:spMkLst>
            <pc:docMk/>
            <pc:sldMk cId="1015487051" sldId="272"/>
            <ac:spMk id="3" creationId="{618C8F38-F9A3-4FAB-8D83-10BF73FAF131}"/>
          </ac:spMkLst>
        </pc:spChg>
      </pc:sldChg>
    </pc:docChg>
  </pc:docChgLst>
  <pc:docChgLst>
    <pc:chgData name="Dylan Carpenter (21982288)" userId="S::21982288@student.uwa.edu.au::7a9a859c-e464-4e54-97b1-d76e3a565a78" providerId="AD" clId="Web-{F7A54120-1335-491E-B17A-97D98F85D236}"/>
    <pc:docChg chg="modSld">
      <pc:chgData name="Dylan Carpenter (21982288)" userId="S::21982288@student.uwa.edu.au::7a9a859c-e464-4e54-97b1-d76e3a565a78" providerId="AD" clId="Web-{F7A54120-1335-491E-B17A-97D98F85D236}" dt="2020-05-27T20:28:28.839" v="8" actId="1076"/>
      <pc:docMkLst>
        <pc:docMk/>
      </pc:docMkLst>
      <pc:sldChg chg="addSp delSp modSp">
        <pc:chgData name="Dylan Carpenter (21982288)" userId="S::21982288@student.uwa.edu.au::7a9a859c-e464-4e54-97b1-d76e3a565a78" providerId="AD" clId="Web-{F7A54120-1335-491E-B17A-97D98F85D236}" dt="2020-05-27T20:28:28.839" v="8" actId="1076"/>
        <pc:sldMkLst>
          <pc:docMk/>
          <pc:sldMk cId="2752647072" sldId="264"/>
        </pc:sldMkLst>
        <pc:spChg chg="del">
          <ac:chgData name="Dylan Carpenter (21982288)" userId="S::21982288@student.uwa.edu.au::7a9a859c-e464-4e54-97b1-d76e3a565a78" providerId="AD" clId="Web-{F7A54120-1335-491E-B17A-97D98F85D236}" dt="2020-05-27T20:27:59.652" v="3"/>
          <ac:spMkLst>
            <pc:docMk/>
            <pc:sldMk cId="2752647072" sldId="264"/>
            <ac:spMk id="3" creationId="{2A47AC73-8833-4867-80A3-86BB0E46E7B6}"/>
          </ac:spMkLst>
        </pc:spChg>
        <pc:graphicFrameChg chg="del mod modGraphic">
          <ac:chgData name="Dylan Carpenter (21982288)" userId="S::21982288@student.uwa.edu.au::7a9a859c-e464-4e54-97b1-d76e3a565a78" providerId="AD" clId="Web-{F7A54120-1335-491E-B17A-97D98F85D236}" dt="2020-05-27T20:27:48.089" v="2"/>
          <ac:graphicFrameMkLst>
            <pc:docMk/>
            <pc:sldMk cId="2752647072" sldId="264"/>
            <ac:graphicFrameMk id="5" creationId="{CB5DB996-6A86-48E1-82B8-FBCEFEC51A84}"/>
          </ac:graphicFrameMkLst>
        </pc:graphicFrameChg>
        <pc:picChg chg="add mod">
          <ac:chgData name="Dylan Carpenter (21982288)" userId="S::21982288@student.uwa.edu.au::7a9a859c-e464-4e54-97b1-d76e3a565a78" providerId="AD" clId="Web-{F7A54120-1335-491E-B17A-97D98F85D236}" dt="2020-05-27T20:28:28.839" v="8" actId="1076"/>
          <ac:picMkLst>
            <pc:docMk/>
            <pc:sldMk cId="2752647072" sldId="264"/>
            <ac:picMk id="4" creationId="{8D857085-ECF9-4608-BA5A-274E519847AF}"/>
          </ac:picMkLst>
        </pc:picChg>
      </pc:sldChg>
    </pc:docChg>
  </pc:docChgLst>
  <pc:docChgLst>
    <pc:chgData name="Luke Joshua Carpenter (22110274)" userId="S::22110274@student.uwa.edu.au::27e280c6-617b-4972-a623-ba99f4755783" providerId="AD" clId="Web-{F32549FA-4200-4F1E-9FF3-01496623B520}"/>
    <pc:docChg chg="addSld delSld modSld addMainMaster delMainMaster">
      <pc:chgData name="Luke Joshua Carpenter (22110274)" userId="S::22110274@student.uwa.edu.au::27e280c6-617b-4972-a623-ba99f4755783" providerId="AD" clId="Web-{F32549FA-4200-4F1E-9FF3-01496623B520}" dt="2020-05-27T20:20:19.433" v="3357" actId="1076"/>
      <pc:docMkLst>
        <pc:docMk/>
      </pc:docMkLst>
      <pc:sldChg chg="addSp modSp mod setBg modClrScheme chgLayout">
        <pc:chgData name="Luke Joshua Carpenter (22110274)" userId="S::22110274@student.uwa.edu.au::27e280c6-617b-4972-a623-ba99f4755783" providerId="AD" clId="Web-{F32549FA-4200-4F1E-9FF3-01496623B520}" dt="2020-05-27T15:15:17.666" v="1762"/>
        <pc:sldMkLst>
          <pc:docMk/>
          <pc:sldMk cId="109857222" sldId="256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5:15:17.666" v="17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5:15:17.666" v="176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uke Joshua Carpenter (22110274)" userId="S::22110274@student.uwa.edu.au::27e280c6-617b-4972-a623-ba99f4755783" providerId="AD" clId="Web-{F32549FA-4200-4F1E-9FF3-01496623B520}" dt="2020-05-27T15:15:17.666" v="1762"/>
          <ac:spMkLst>
            <pc:docMk/>
            <pc:sldMk cId="109857222" sldId="256"/>
            <ac:spMk id="8" creationId="{57ABABA7-0420-4200-9B65-1C1967CE9373}"/>
          </ac:spMkLst>
        </pc:spChg>
        <pc:spChg chg="add">
          <ac:chgData name="Luke Joshua Carpenter (22110274)" userId="S::22110274@student.uwa.edu.au::27e280c6-617b-4972-a623-ba99f4755783" providerId="AD" clId="Web-{F32549FA-4200-4F1E-9FF3-01496623B520}" dt="2020-05-27T15:15:17.666" v="1762"/>
          <ac:spMkLst>
            <pc:docMk/>
            <pc:sldMk cId="109857222" sldId="256"/>
            <ac:spMk id="10" creationId="{A317EBE3-FF86-4DA1-BC9A-331F7F2144E9}"/>
          </ac:spMkLst>
        </pc:spChg>
        <pc:grpChg chg="add">
          <ac:chgData name="Luke Joshua Carpenter (22110274)" userId="S::22110274@student.uwa.edu.au::27e280c6-617b-4972-a623-ba99f4755783" providerId="AD" clId="Web-{F32549FA-4200-4F1E-9FF3-01496623B520}" dt="2020-05-27T15:15:17.666" v="1762"/>
          <ac:grpSpMkLst>
            <pc:docMk/>
            <pc:sldMk cId="109857222" sldId="256"/>
            <ac:grpSpMk id="12" creationId="{7A03E380-9CD1-4ABA-A763-9F9D252B8908}"/>
          </ac:grpSpMkLst>
        </pc:grpChg>
        <pc:cxnChg chg="add">
          <ac:chgData name="Luke Joshua Carpenter (22110274)" userId="S::22110274@student.uwa.edu.au::27e280c6-617b-4972-a623-ba99f4755783" providerId="AD" clId="Web-{F32549FA-4200-4F1E-9FF3-01496623B520}" dt="2020-05-27T15:15:17.666" v="1762"/>
          <ac:cxnSpMkLst>
            <pc:docMk/>
            <pc:sldMk cId="109857222" sldId="256"/>
            <ac:cxnSpMk id="26" creationId="{34D43EC1-35FA-4FC3-8526-F655CEB09D9C}"/>
          </ac:cxnSpMkLst>
        </pc:cxnChg>
      </pc:sldChg>
      <pc:sldChg chg="del">
        <pc:chgData name="Luke Joshua Carpenter (22110274)" userId="S::22110274@student.uwa.edu.au::27e280c6-617b-4972-a623-ba99f4755783" providerId="AD" clId="Web-{F32549FA-4200-4F1E-9FF3-01496623B520}" dt="2020-05-27T13:51:31.128" v="181"/>
        <pc:sldMkLst>
          <pc:docMk/>
          <pc:sldMk cId="3185761961" sldId="257"/>
        </pc:sldMkLst>
      </pc:sldChg>
      <pc:sldChg chg="modSp mod modClrScheme chgLayout">
        <pc:chgData name="Luke Joshua Carpenter (22110274)" userId="S::22110274@student.uwa.edu.au::27e280c6-617b-4972-a623-ba99f4755783" providerId="AD" clId="Web-{F32549FA-4200-4F1E-9FF3-01496623B520}" dt="2020-05-27T14:58:29.743" v="1446"/>
        <pc:sldMkLst>
          <pc:docMk/>
          <pc:sldMk cId="1182180744" sldId="258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182180744" sldId="258"/>
            <ac:spMk id="2" creationId="{EC6D37F8-CD68-42DF-9F37-81FAE8A91C30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182180744" sldId="258"/>
            <ac:spMk id="3" creationId="{63E74538-7F37-48B2-87F3-1CA6787B3991}"/>
          </ac:spMkLst>
        </pc:spChg>
      </pc:sldChg>
      <pc:sldChg chg="addSp delSp modSp new del mod setBg modClrScheme delDesignElem chgLayout">
        <pc:chgData name="Luke Joshua Carpenter (22110274)" userId="S::22110274@student.uwa.edu.au::27e280c6-617b-4972-a623-ba99f4755783" providerId="AD" clId="Web-{F32549FA-4200-4F1E-9FF3-01496623B520}" dt="2020-05-27T15:01:17.035" v="1471"/>
        <pc:sldMkLst>
          <pc:docMk/>
          <pc:sldMk cId="1949144275" sldId="259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44.213" v="1448" actId="14100"/>
          <ac:spMkLst>
            <pc:docMk/>
            <pc:sldMk cId="1949144275" sldId="259"/>
            <ac:spMk id="2" creationId="{C466EA25-2606-478D-A3A9-7F8DF3FA395C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949144275" sldId="259"/>
            <ac:spMk id="3" creationId="{81F31F52-A6DE-4229-9A38-188650174F85}"/>
          </ac:spMkLst>
        </pc:spChg>
        <pc:spChg chg="add del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949144275" sldId="259"/>
            <ac:spMk id="10" creationId="{59A309A7-1751-4ABE-A3C1-EEC40366AD89}"/>
          </ac:spMkLst>
        </pc:spChg>
        <pc:spChg chg="add del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949144275" sldId="259"/>
            <ac:spMk id="12" creationId="{967D8EB6-EAE1-4F9C-B398-83321E287204}"/>
          </ac:spMkLst>
        </pc:spChg>
        <pc:picChg chg="add del">
          <ac:chgData name="Luke Joshua Carpenter (22110274)" userId="S::22110274@student.uwa.edu.au::27e280c6-617b-4972-a623-ba99f4755783" providerId="AD" clId="Web-{F32549FA-4200-4F1E-9FF3-01496623B520}" dt="2020-05-27T14:58:39.993" v="1447"/>
          <ac:picMkLst>
            <pc:docMk/>
            <pc:sldMk cId="1949144275" sldId="259"/>
            <ac:picMk id="7" creationId="{2807AF39-4331-4AC7-9C90-0D890BCC7D3B}"/>
          </ac:picMkLst>
        </pc:picChg>
      </pc:sldChg>
      <pc:sldChg chg="addSp modSp mod modClrScheme chgLayout">
        <pc:chgData name="Luke Joshua Carpenter (22110274)" userId="S::22110274@student.uwa.edu.au::27e280c6-617b-4972-a623-ba99f4755783" providerId="AD" clId="Web-{F32549FA-4200-4F1E-9FF3-01496623B520}" dt="2020-05-27T15:19:04.149" v="1765" actId="1076"/>
        <pc:sldMkLst>
          <pc:docMk/>
          <pc:sldMk cId="2337777339" sldId="260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5:11:01.743" v="1523" actId="20577"/>
          <ac:spMkLst>
            <pc:docMk/>
            <pc:sldMk cId="2337777339" sldId="260"/>
            <ac:spMk id="2" creationId="{83D7ED94-03A3-454A-B08B-7E72B7960E9F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5:14:35.444" v="1760" actId="20577"/>
          <ac:spMkLst>
            <pc:docMk/>
            <pc:sldMk cId="2337777339" sldId="260"/>
            <ac:spMk id="3" creationId="{29708C33-7F8D-4C0C-A5DC-D13F6A6F8CC8}"/>
          </ac:spMkLst>
        </pc:spChg>
        <pc:picChg chg="add mod">
          <ac:chgData name="Luke Joshua Carpenter (22110274)" userId="S::22110274@student.uwa.edu.au::27e280c6-617b-4972-a623-ba99f4755783" providerId="AD" clId="Web-{F32549FA-4200-4F1E-9FF3-01496623B520}" dt="2020-05-27T15:19:04.149" v="1765" actId="1076"/>
          <ac:picMkLst>
            <pc:docMk/>
            <pc:sldMk cId="2337777339" sldId="260"/>
            <ac:picMk id="4" creationId="{C275CD4F-9919-4BFA-85C3-8D224713E151}"/>
          </ac:picMkLst>
        </pc:picChg>
      </pc:sldChg>
      <pc:sldChg chg="modSp new mod modClrScheme chgLayout">
        <pc:chgData name="Luke Joshua Carpenter (22110274)" userId="S::22110274@student.uwa.edu.au::27e280c6-617b-4972-a623-ba99f4755783" providerId="AD" clId="Web-{F32549FA-4200-4F1E-9FF3-01496623B520}" dt="2020-05-27T14:58:29.743" v="1446"/>
        <pc:sldMkLst>
          <pc:docMk/>
          <pc:sldMk cId="1435606706" sldId="261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435606706" sldId="261"/>
            <ac:spMk id="2" creationId="{6C820E0A-2701-47B8-89FB-122318566BEB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435606706" sldId="261"/>
            <ac:spMk id="3" creationId="{9D3F80BC-F513-43D6-B17B-C007CB20F7C7}"/>
          </ac:spMkLst>
        </pc:spChg>
      </pc:sldChg>
      <pc:sldChg chg="addSp delSp modSp new mod modClrScheme chgLayout">
        <pc:chgData name="Luke Joshua Carpenter (22110274)" userId="S::22110274@student.uwa.edu.au::27e280c6-617b-4972-a623-ba99f4755783" providerId="AD" clId="Web-{F32549FA-4200-4F1E-9FF3-01496623B520}" dt="2020-05-27T15:10:03.583" v="1522" actId="14100"/>
        <pc:sldMkLst>
          <pc:docMk/>
          <pc:sldMk cId="2199088953" sldId="262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2199088953" sldId="262"/>
            <ac:spMk id="2" creationId="{F9109DF0-848A-4B3D-8706-6FB544CA02DB}"/>
          </ac:spMkLst>
        </pc:spChg>
        <pc:spChg chg="del mod ord">
          <ac:chgData name="Luke Joshua Carpenter (22110274)" userId="S::22110274@student.uwa.edu.au::27e280c6-617b-4972-a623-ba99f4755783" providerId="AD" clId="Web-{F32549FA-4200-4F1E-9FF3-01496623B520}" dt="2020-05-27T15:09:38.223" v="1513"/>
          <ac:spMkLst>
            <pc:docMk/>
            <pc:sldMk cId="2199088953" sldId="262"/>
            <ac:spMk id="3" creationId="{43F953D7-6A33-4D31-B81F-83DF862F1687}"/>
          </ac:spMkLst>
        </pc:spChg>
        <pc:picChg chg="add mod">
          <ac:chgData name="Luke Joshua Carpenter (22110274)" userId="S::22110274@student.uwa.edu.au::27e280c6-617b-4972-a623-ba99f4755783" providerId="AD" clId="Web-{F32549FA-4200-4F1E-9FF3-01496623B520}" dt="2020-05-27T15:09:50.114" v="1518" actId="1076"/>
          <ac:picMkLst>
            <pc:docMk/>
            <pc:sldMk cId="2199088953" sldId="262"/>
            <ac:picMk id="4" creationId="{B94795C7-9D86-41B4-B9EA-D0ED1F64C329}"/>
          </ac:picMkLst>
        </pc:picChg>
        <pc:picChg chg="add mod">
          <ac:chgData name="Luke Joshua Carpenter (22110274)" userId="S::22110274@student.uwa.edu.au::27e280c6-617b-4972-a623-ba99f4755783" providerId="AD" clId="Web-{F32549FA-4200-4F1E-9FF3-01496623B520}" dt="2020-05-27T15:10:03.583" v="1522" actId="14100"/>
          <ac:picMkLst>
            <pc:docMk/>
            <pc:sldMk cId="2199088953" sldId="262"/>
            <ac:picMk id="5" creationId="{BE84F580-1168-4C36-888C-D80E1551FEBD}"/>
          </ac:picMkLst>
        </pc:picChg>
      </pc:sldChg>
      <pc:sldChg chg="modSp new mod modClrScheme chgLayout">
        <pc:chgData name="Luke Joshua Carpenter (22110274)" userId="S::22110274@student.uwa.edu.au::27e280c6-617b-4972-a623-ba99f4755783" providerId="AD" clId="Web-{F32549FA-4200-4F1E-9FF3-01496623B520}" dt="2020-05-27T14:58:29.743" v="1446"/>
        <pc:sldMkLst>
          <pc:docMk/>
          <pc:sldMk cId="1890777047" sldId="263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890777047" sldId="263"/>
            <ac:spMk id="2" creationId="{9DE7F692-0B51-4FA7-97B6-223016FE5C26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890777047" sldId="263"/>
            <ac:spMk id="3" creationId="{33B9CE61-C42B-450C-AF36-E0D9EB8E7637}"/>
          </ac:spMkLst>
        </pc:spChg>
      </pc:sldChg>
      <pc:sldChg chg="modSp new mod modClrScheme chgLayout">
        <pc:chgData name="Luke Joshua Carpenter (22110274)" userId="S::22110274@student.uwa.edu.au::27e280c6-617b-4972-a623-ba99f4755783" providerId="AD" clId="Web-{F32549FA-4200-4F1E-9FF3-01496623B520}" dt="2020-05-27T14:58:29.743" v="1446"/>
        <pc:sldMkLst>
          <pc:docMk/>
          <pc:sldMk cId="2752647072" sldId="264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2752647072" sldId="264"/>
            <ac:spMk id="2" creationId="{259A6405-0D62-43B8-9589-9A6ABF6FF076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2752647072" sldId="264"/>
            <ac:spMk id="3" creationId="{2A47AC73-8833-4867-80A3-86BB0E46E7B6}"/>
          </ac:spMkLst>
        </pc:spChg>
      </pc:sldChg>
      <pc:sldChg chg="modSp new mod modClrScheme chgLayout">
        <pc:chgData name="Luke Joshua Carpenter (22110274)" userId="S::22110274@student.uwa.edu.au::27e280c6-617b-4972-a623-ba99f4755783" providerId="AD" clId="Web-{F32549FA-4200-4F1E-9FF3-01496623B520}" dt="2020-05-27T14:58:29.743" v="1446"/>
        <pc:sldMkLst>
          <pc:docMk/>
          <pc:sldMk cId="1172836723" sldId="265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172836723" sldId="265"/>
            <ac:spMk id="2" creationId="{FAF5CE16-E588-47A5-975B-3EC0D682AB40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172836723" sldId="265"/>
            <ac:spMk id="3" creationId="{83E4025A-6447-4EE9-B428-8D3888AB01C5}"/>
          </ac:spMkLst>
        </pc:spChg>
      </pc:sldChg>
      <pc:sldChg chg="addSp delSp modSp new mod modClrScheme chgLayout">
        <pc:chgData name="Luke Joshua Carpenter (22110274)" userId="S::22110274@student.uwa.edu.au::27e280c6-617b-4972-a623-ba99f4755783" providerId="AD" clId="Web-{F32549FA-4200-4F1E-9FF3-01496623B520}" dt="2020-05-27T20:19:49.824" v="3356"/>
        <pc:sldMkLst>
          <pc:docMk/>
          <pc:sldMk cId="1181675469" sldId="266"/>
        </pc:sldMkLst>
        <pc:spChg chg="mod ord">
          <ac:chgData name="Luke Joshua Carpenter (22110274)" userId="S::22110274@student.uwa.edu.au::27e280c6-617b-4972-a623-ba99f4755783" providerId="AD" clId="Web-{F32549FA-4200-4F1E-9FF3-01496623B520}" dt="2020-05-27T14:58:29.743" v="1446"/>
          <ac:spMkLst>
            <pc:docMk/>
            <pc:sldMk cId="1181675469" sldId="266"/>
            <ac:spMk id="2" creationId="{24531B9A-B62B-434E-B6A7-BB83DBB5434B}"/>
          </ac:spMkLst>
        </pc:spChg>
        <pc:spChg chg="mod ord">
          <ac:chgData name="Luke Joshua Carpenter (22110274)" userId="S::22110274@student.uwa.edu.au::27e280c6-617b-4972-a623-ba99f4755783" providerId="AD" clId="Web-{F32549FA-4200-4F1E-9FF3-01496623B520}" dt="2020-05-27T19:48:44.071" v="2662" actId="20577"/>
          <ac:spMkLst>
            <pc:docMk/>
            <pc:sldMk cId="1181675469" sldId="266"/>
            <ac:spMk id="3" creationId="{D4611457-CCD0-4CCE-95FB-39B2EC479B2D}"/>
          </ac:spMkLst>
        </pc:spChg>
        <pc:graphicFrameChg chg="add del mod modGraphic">
          <ac:chgData name="Luke Joshua Carpenter (22110274)" userId="S::22110274@student.uwa.edu.au::27e280c6-617b-4972-a623-ba99f4755783" providerId="AD" clId="Web-{F32549FA-4200-4F1E-9FF3-01496623B520}" dt="2020-05-27T20:19:49.824" v="3356"/>
          <ac:graphicFrameMkLst>
            <pc:docMk/>
            <pc:sldMk cId="1181675469" sldId="266"/>
            <ac:graphicFrameMk id="4" creationId="{1FE3B5DD-5D94-4276-8E77-F707B40DCCDA}"/>
          </ac:graphicFrameMkLst>
        </pc:graphicFrameChg>
      </pc:sldChg>
      <pc:sldChg chg="modSp new">
        <pc:chgData name="Luke Joshua Carpenter (22110274)" userId="S::22110274@student.uwa.edu.au::27e280c6-617b-4972-a623-ba99f4755783" providerId="AD" clId="Web-{F32549FA-4200-4F1E-9FF3-01496623B520}" dt="2020-05-27T15:33:17.984" v="2223" actId="20577"/>
        <pc:sldMkLst>
          <pc:docMk/>
          <pc:sldMk cId="3279934491" sldId="267"/>
        </pc:sldMkLst>
        <pc:spChg chg="mod">
          <ac:chgData name="Luke Joshua Carpenter (22110274)" userId="S::22110274@student.uwa.edu.au::27e280c6-617b-4972-a623-ba99f4755783" providerId="AD" clId="Web-{F32549FA-4200-4F1E-9FF3-01496623B520}" dt="2020-05-27T15:01:12.550" v="1468" actId="20577"/>
          <ac:spMkLst>
            <pc:docMk/>
            <pc:sldMk cId="3279934491" sldId="267"/>
            <ac:spMk id="2" creationId="{34421E4F-A209-4063-82E7-EC2FF611DA1F}"/>
          </ac:spMkLst>
        </pc:spChg>
        <pc:spChg chg="mod">
          <ac:chgData name="Luke Joshua Carpenter (22110274)" userId="S::22110274@student.uwa.edu.au::27e280c6-617b-4972-a623-ba99f4755783" providerId="AD" clId="Web-{F32549FA-4200-4F1E-9FF3-01496623B520}" dt="2020-05-27T15:33:17.984" v="2223" actId="20577"/>
          <ac:spMkLst>
            <pc:docMk/>
            <pc:sldMk cId="3279934491" sldId="267"/>
            <ac:spMk id="3" creationId="{F9F48414-0E2B-478E-886E-44B1E36C6B91}"/>
          </ac:spMkLst>
        </pc:spChg>
      </pc:sldChg>
      <pc:sldChg chg="addSp delSp modSp new">
        <pc:chgData name="Luke Joshua Carpenter (22110274)" userId="S::22110274@student.uwa.edu.au::27e280c6-617b-4972-a623-ba99f4755783" providerId="AD" clId="Web-{F32549FA-4200-4F1E-9FF3-01496623B520}" dt="2020-05-27T15:49:52.266" v="2597" actId="1076"/>
        <pc:sldMkLst>
          <pc:docMk/>
          <pc:sldMk cId="1165721316" sldId="268"/>
        </pc:sldMkLst>
        <pc:spChg chg="mod">
          <ac:chgData name="Luke Joshua Carpenter (22110274)" userId="S::22110274@student.uwa.edu.au::27e280c6-617b-4972-a623-ba99f4755783" providerId="AD" clId="Web-{F32549FA-4200-4F1E-9FF3-01496623B520}" dt="2020-05-27T15:01:54.990" v="1493" actId="20577"/>
          <ac:spMkLst>
            <pc:docMk/>
            <pc:sldMk cId="1165721316" sldId="268"/>
            <ac:spMk id="2" creationId="{1650F99E-39CB-4A62-AC63-61E6299B486E}"/>
          </ac:spMkLst>
        </pc:spChg>
        <pc:spChg chg="del">
          <ac:chgData name="Luke Joshua Carpenter (22110274)" userId="S::22110274@student.uwa.edu.au::27e280c6-617b-4972-a623-ba99f4755783" providerId="AD" clId="Web-{F32549FA-4200-4F1E-9FF3-01496623B520}" dt="2020-05-27T15:01:58.662" v="1496"/>
          <ac:spMkLst>
            <pc:docMk/>
            <pc:sldMk cId="1165721316" sldId="268"/>
            <ac:spMk id="3" creationId="{FD2ABFAF-44C1-492F-B46E-16AB3627BBF5}"/>
          </ac:spMkLst>
        </pc:spChg>
        <pc:spChg chg="add mod">
          <ac:chgData name="Luke Joshua Carpenter (22110274)" userId="S::22110274@student.uwa.edu.au::27e280c6-617b-4972-a623-ba99f4755783" providerId="AD" clId="Web-{F32549FA-4200-4F1E-9FF3-01496623B520}" dt="2020-05-27T15:49:52.266" v="2597" actId="1076"/>
          <ac:spMkLst>
            <pc:docMk/>
            <pc:sldMk cId="1165721316" sldId="268"/>
            <ac:spMk id="8" creationId="{8F0C7D55-3401-4696-B75A-EDD06D91B982}"/>
          </ac:spMkLst>
        </pc:spChg>
        <pc:spChg chg="add mod">
          <ac:chgData name="Luke Joshua Carpenter (22110274)" userId="S::22110274@student.uwa.edu.au::27e280c6-617b-4972-a623-ba99f4755783" providerId="AD" clId="Web-{F32549FA-4200-4F1E-9FF3-01496623B520}" dt="2020-05-27T15:49:48.203" v="2596" actId="1076"/>
          <ac:spMkLst>
            <pc:docMk/>
            <pc:sldMk cId="1165721316" sldId="268"/>
            <ac:spMk id="9" creationId="{50BF8B05-D878-4D68-B97A-0EC682F43A72}"/>
          </ac:spMkLst>
        </pc:spChg>
        <pc:picChg chg="add mod">
          <ac:chgData name="Luke Joshua Carpenter (22110274)" userId="S::22110274@student.uwa.edu.au::27e280c6-617b-4972-a623-ba99f4755783" providerId="AD" clId="Web-{F32549FA-4200-4F1E-9FF3-01496623B520}" dt="2020-05-27T15:49:17.873" v="2582" actId="1076"/>
          <ac:picMkLst>
            <pc:docMk/>
            <pc:sldMk cId="1165721316" sldId="268"/>
            <ac:picMk id="4" creationId="{CA389D17-1D2B-41A8-B8F8-365AE10CB1F5}"/>
          </ac:picMkLst>
        </pc:picChg>
        <pc:picChg chg="add mod">
          <ac:chgData name="Luke Joshua Carpenter (22110274)" userId="S::22110274@student.uwa.edu.au::27e280c6-617b-4972-a623-ba99f4755783" providerId="AD" clId="Web-{F32549FA-4200-4F1E-9FF3-01496623B520}" dt="2020-05-27T15:49:10.404" v="2580" actId="1076"/>
          <ac:picMkLst>
            <pc:docMk/>
            <pc:sldMk cId="1165721316" sldId="268"/>
            <ac:picMk id="5" creationId="{C2C81387-4602-4F05-B834-07DF6114E959}"/>
          </ac:picMkLst>
        </pc:picChg>
        <pc:picChg chg="add mod">
          <ac:chgData name="Luke Joshua Carpenter (22110274)" userId="S::22110274@student.uwa.edu.au::27e280c6-617b-4972-a623-ba99f4755783" providerId="AD" clId="Web-{F32549FA-4200-4F1E-9FF3-01496623B520}" dt="2020-05-27T15:49:21.498" v="2583" actId="1076"/>
          <ac:picMkLst>
            <pc:docMk/>
            <pc:sldMk cId="1165721316" sldId="268"/>
            <ac:picMk id="6" creationId="{DA43F70A-567B-4DD2-9497-4972CE6A7ED9}"/>
          </ac:picMkLst>
        </pc:picChg>
        <pc:picChg chg="add mod">
          <ac:chgData name="Luke Joshua Carpenter (22110274)" userId="S::22110274@student.uwa.edu.au::27e280c6-617b-4972-a623-ba99f4755783" providerId="AD" clId="Web-{F32549FA-4200-4F1E-9FF3-01496623B520}" dt="2020-05-27T15:49:13.388" v="2581" actId="1076"/>
          <ac:picMkLst>
            <pc:docMk/>
            <pc:sldMk cId="1165721316" sldId="268"/>
            <ac:picMk id="7" creationId="{7F87B931-9609-4D30-BAE1-6C11827393B9}"/>
          </ac:picMkLst>
        </pc:picChg>
      </pc:sldChg>
      <pc:sldChg chg="modSp new">
        <pc:chgData name="Luke Joshua Carpenter (22110274)" userId="S::22110274@student.uwa.edu.au::27e280c6-617b-4972-a623-ba99f4755783" providerId="AD" clId="Web-{F32549FA-4200-4F1E-9FF3-01496623B520}" dt="2020-05-27T15:48:10.337" v="2528" actId="20577"/>
        <pc:sldMkLst>
          <pc:docMk/>
          <pc:sldMk cId="3255697531" sldId="269"/>
        </pc:sldMkLst>
        <pc:spChg chg="mod">
          <ac:chgData name="Luke Joshua Carpenter (22110274)" userId="S::22110274@student.uwa.edu.au::27e280c6-617b-4972-a623-ba99f4755783" providerId="AD" clId="Web-{F32549FA-4200-4F1E-9FF3-01496623B520}" dt="2020-05-27T15:20:29.592" v="1782" actId="20577"/>
          <ac:spMkLst>
            <pc:docMk/>
            <pc:sldMk cId="3255697531" sldId="269"/>
            <ac:spMk id="2" creationId="{11440591-A9A4-40C1-B181-A90E8A6BC323}"/>
          </ac:spMkLst>
        </pc:spChg>
        <pc:spChg chg="mod">
          <ac:chgData name="Luke Joshua Carpenter (22110274)" userId="S::22110274@student.uwa.edu.au::27e280c6-617b-4972-a623-ba99f4755783" providerId="AD" clId="Web-{F32549FA-4200-4F1E-9FF3-01496623B520}" dt="2020-05-27T15:48:10.337" v="2528" actId="20577"/>
          <ac:spMkLst>
            <pc:docMk/>
            <pc:sldMk cId="3255697531" sldId="269"/>
            <ac:spMk id="3" creationId="{0C96BC15-6F22-4933-BBE4-B03FDD22A703}"/>
          </ac:spMkLst>
        </pc:spChg>
      </pc:sldChg>
      <pc:sldChg chg="addSp delSp modSp new">
        <pc:chgData name="Luke Joshua Carpenter (22110274)" userId="S::22110274@student.uwa.edu.au::27e280c6-617b-4972-a623-ba99f4755783" providerId="AD" clId="Web-{F32549FA-4200-4F1E-9FF3-01496623B520}" dt="2020-05-27T17:04:17.010" v="2657" actId="1076"/>
        <pc:sldMkLst>
          <pc:docMk/>
          <pc:sldMk cId="1779372660" sldId="270"/>
        </pc:sldMkLst>
        <pc:spChg chg="mod">
          <ac:chgData name="Luke Joshua Carpenter (22110274)" userId="S::22110274@student.uwa.edu.au::27e280c6-617b-4972-a623-ba99f4755783" providerId="AD" clId="Web-{F32549FA-4200-4F1E-9FF3-01496623B520}" dt="2020-05-27T17:04:09.354" v="2654" actId="20577"/>
          <ac:spMkLst>
            <pc:docMk/>
            <pc:sldMk cId="1779372660" sldId="270"/>
            <ac:spMk id="2" creationId="{2912584C-E336-4E46-9EA5-F4798CAC984D}"/>
          </ac:spMkLst>
        </pc:spChg>
        <pc:spChg chg="del">
          <ac:chgData name="Luke Joshua Carpenter (22110274)" userId="S::22110274@student.uwa.edu.au::27e280c6-617b-4972-a623-ba99f4755783" providerId="AD" clId="Web-{F32549FA-4200-4F1E-9FF3-01496623B520}" dt="2020-05-27T17:01:14.509" v="2599"/>
          <ac:spMkLst>
            <pc:docMk/>
            <pc:sldMk cId="1779372660" sldId="270"/>
            <ac:spMk id="3" creationId="{9FCF0145-823C-41E1-9DC5-0DFCD2EBF07D}"/>
          </ac:spMkLst>
        </pc:spChg>
        <pc:picChg chg="add mod ord">
          <ac:chgData name="Luke Joshua Carpenter (22110274)" userId="S::22110274@student.uwa.edu.au::27e280c6-617b-4972-a623-ba99f4755783" providerId="AD" clId="Web-{F32549FA-4200-4F1E-9FF3-01496623B520}" dt="2020-05-27T17:04:17.010" v="2657" actId="1076"/>
          <ac:picMkLst>
            <pc:docMk/>
            <pc:sldMk cId="1779372660" sldId="270"/>
            <ac:picMk id="4" creationId="{592BC177-E588-4407-AF97-01F1D86BDC56}"/>
          </ac:picMkLst>
        </pc:picChg>
      </pc:sldChg>
      <pc:sldChg chg="modSp">
        <pc:chgData name="Luke Joshua Carpenter (22110274)" userId="S::22110274@student.uwa.edu.au::27e280c6-617b-4972-a623-ba99f4755783" providerId="AD" clId="Web-{F32549FA-4200-4F1E-9FF3-01496623B520}" dt="2020-05-27T20:20:19.433" v="3357" actId="1076"/>
        <pc:sldMkLst>
          <pc:docMk/>
          <pc:sldMk cId="3285217560" sldId="271"/>
        </pc:sldMkLst>
        <pc:graphicFrameChg chg="mod modGraphic">
          <ac:chgData name="Luke Joshua Carpenter (22110274)" userId="S::22110274@student.uwa.edu.au::27e280c6-617b-4972-a623-ba99f4755783" providerId="AD" clId="Web-{F32549FA-4200-4F1E-9FF3-01496623B520}" dt="2020-05-27T20:20:19.433" v="3357" actId="1076"/>
          <ac:graphicFrameMkLst>
            <pc:docMk/>
            <pc:sldMk cId="3285217560" sldId="271"/>
            <ac:graphicFrameMk id="4" creationId="{1FE3B5DD-5D94-4276-8E77-F707B40DCCDA}"/>
          </ac:graphicFrameMkLst>
        </pc:graphicFrameChg>
      </pc:sldChg>
      <pc:sldMasterChg chg="del delSldLayout">
        <pc:chgData name="Luke Joshua Carpenter (22110274)" userId="S::22110274@student.uwa.edu.au::27e280c6-617b-4972-a623-ba99f4755783" providerId="AD" clId="Web-{F32549FA-4200-4F1E-9FF3-01496623B520}" dt="2020-05-27T14:58:29.743" v="1446"/>
        <pc:sldMasterMkLst>
          <pc:docMk/>
          <pc:sldMasterMk cId="2460954070" sldId="2147483660"/>
        </pc:sldMasterMkLst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uke Joshua Carpenter (22110274)" userId="S::22110274@student.uwa.edu.au::27e280c6-617b-4972-a623-ba99f4755783" providerId="AD" clId="Web-{F32549FA-4200-4F1E-9FF3-01496623B520}" dt="2020-05-27T14:58:29.743" v="1446"/>
        <pc:sldMasterMkLst>
          <pc:docMk/>
          <pc:sldMasterMk cId="2069414365" sldId="2147483672"/>
        </pc:sldMasterMkLst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193754541" sldId="2147483673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1301573496" sldId="2147483674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501669011" sldId="2147483675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1276142962" sldId="2147483676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3550238442" sldId="2147483677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2773780147" sldId="2147483678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4036204256" sldId="2147483679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1873083894" sldId="2147483680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68496768" sldId="2147483681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2379504526" sldId="2147483682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2458400313" sldId="2147483683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240001935" sldId="2147483684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3453791003" sldId="2147483685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923814490" sldId="2147483686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347908478" sldId="2147483687"/>
          </pc:sldLayoutMkLst>
        </pc:sldLayoutChg>
        <pc:sldLayoutChg chg="add mod replId">
          <pc:chgData name="Luke Joshua Carpenter (22110274)" userId="S::22110274@student.uwa.edu.au::27e280c6-617b-4972-a623-ba99f4755783" providerId="AD" clId="Web-{F32549FA-4200-4F1E-9FF3-01496623B520}" dt="2020-05-27T14:58:29.743" v="1446"/>
          <pc:sldLayoutMkLst>
            <pc:docMk/>
            <pc:sldMasterMk cId="2069414365" sldId="2147483672"/>
            <pc:sldLayoutMk cId="1906547044" sldId="2147483688"/>
          </pc:sldLayoutMkLst>
        </pc:sldLayoutChg>
      </pc:sldMasterChg>
    </pc:docChg>
  </pc:docChgLst>
  <pc:docChgLst>
    <pc:chgData name="Alden Bong (22255844)" userId="S::22255844@student.uwa.edu.au::d514604b-3588-4eb1-bdbc-8d8e2a741f71" providerId="AD" clId="Web-{19E920F9-0163-7359-86BF-AFE17FABA836}"/>
    <pc:docChg chg="addSld modSld">
      <pc:chgData name="Alden Bong (22255844)" userId="S::22255844@student.uwa.edu.au::d514604b-3588-4eb1-bdbc-8d8e2a741f71" providerId="AD" clId="Web-{19E920F9-0163-7359-86BF-AFE17FABA836}" dt="2020-05-27T15:55:03.246" v="93"/>
      <pc:docMkLst>
        <pc:docMk/>
      </pc:docMkLst>
      <pc:sldChg chg="modSp">
        <pc:chgData name="Alden Bong (22255844)" userId="S::22255844@student.uwa.edu.au::d514604b-3588-4eb1-bdbc-8d8e2a741f71" providerId="AD" clId="Web-{19E920F9-0163-7359-86BF-AFE17FABA836}" dt="2020-05-27T12:49:51.942" v="74" actId="20577"/>
        <pc:sldMkLst>
          <pc:docMk/>
          <pc:sldMk cId="109857222" sldId="256"/>
        </pc:sldMkLst>
        <pc:spChg chg="mod">
          <ac:chgData name="Alden Bong (22255844)" userId="S::22255844@student.uwa.edu.au::d514604b-3588-4eb1-bdbc-8d8e2a741f71" providerId="AD" clId="Web-{19E920F9-0163-7359-86BF-AFE17FABA836}" dt="2020-05-27T12:49:51.942" v="7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Alden Bong (22255844)" userId="S::22255844@student.uwa.edu.au::d514604b-3588-4eb1-bdbc-8d8e2a741f71" providerId="AD" clId="Web-{19E920F9-0163-7359-86BF-AFE17FABA836}" dt="2020-05-27T12:45:41.268" v="0"/>
        <pc:sldMkLst>
          <pc:docMk/>
          <pc:sldMk cId="3185761961" sldId="257"/>
        </pc:sldMkLst>
      </pc:sldChg>
      <pc:sldChg chg="modSp new">
        <pc:chgData name="Alden Bong (22255844)" userId="S::22255844@student.uwa.edu.au::d514604b-3588-4eb1-bdbc-8d8e2a741f71" providerId="AD" clId="Web-{19E920F9-0163-7359-86BF-AFE17FABA836}" dt="2020-05-27T12:46:19.862" v="27" actId="20577"/>
        <pc:sldMkLst>
          <pc:docMk/>
          <pc:sldMk cId="1182180744" sldId="258"/>
        </pc:sldMkLst>
        <pc:spChg chg="mod">
          <ac:chgData name="Alden Bong (22255844)" userId="S::22255844@student.uwa.edu.au::d514604b-3588-4eb1-bdbc-8d8e2a741f71" providerId="AD" clId="Web-{19E920F9-0163-7359-86BF-AFE17FABA836}" dt="2020-05-27T12:46:16.206" v="8" actId="20577"/>
          <ac:spMkLst>
            <pc:docMk/>
            <pc:sldMk cId="1182180744" sldId="258"/>
            <ac:spMk id="2" creationId="{EC6D37F8-CD68-42DF-9F37-81FAE8A91C30}"/>
          </ac:spMkLst>
        </pc:spChg>
        <pc:spChg chg="mod">
          <ac:chgData name="Alden Bong (22255844)" userId="S::22255844@student.uwa.edu.au::d514604b-3588-4eb1-bdbc-8d8e2a741f71" providerId="AD" clId="Web-{19E920F9-0163-7359-86BF-AFE17FABA836}" dt="2020-05-27T12:46:19.862" v="27" actId="20577"/>
          <ac:spMkLst>
            <pc:docMk/>
            <pc:sldMk cId="1182180744" sldId="258"/>
            <ac:spMk id="3" creationId="{63E74538-7F37-48B2-87F3-1CA6787B3991}"/>
          </ac:spMkLst>
        </pc:spChg>
      </pc:sldChg>
      <pc:sldChg chg="modSp">
        <pc:chgData name="Alden Bong (22255844)" userId="S::22255844@student.uwa.edu.au::d514604b-3588-4eb1-bdbc-8d8e2a741f71" providerId="AD" clId="Web-{19E920F9-0163-7359-86BF-AFE17FABA836}" dt="2020-05-27T15:23:42.204" v="76" actId="20577"/>
        <pc:sldMkLst>
          <pc:docMk/>
          <pc:sldMk cId="2337777339" sldId="260"/>
        </pc:sldMkLst>
        <pc:spChg chg="mod">
          <ac:chgData name="Alden Bong (22255844)" userId="S::22255844@student.uwa.edu.au::d514604b-3588-4eb1-bdbc-8d8e2a741f71" providerId="AD" clId="Web-{19E920F9-0163-7359-86BF-AFE17FABA836}" dt="2020-05-27T15:23:42.204" v="76" actId="20577"/>
          <ac:spMkLst>
            <pc:docMk/>
            <pc:sldMk cId="2337777339" sldId="260"/>
            <ac:spMk id="3" creationId="{29708C33-7F8D-4C0C-A5DC-D13F6A6F8CC8}"/>
          </ac:spMkLst>
        </pc:spChg>
      </pc:sldChg>
      <pc:sldChg chg="addSp delSp modSp">
        <pc:chgData name="Alden Bong (22255844)" userId="S::22255844@student.uwa.edu.au::d514604b-3588-4eb1-bdbc-8d8e2a741f71" providerId="AD" clId="Web-{19E920F9-0163-7359-86BF-AFE17FABA836}" dt="2020-05-27T15:55:03.246" v="93"/>
        <pc:sldMkLst>
          <pc:docMk/>
          <pc:sldMk cId="2199088953" sldId="262"/>
        </pc:sldMkLst>
        <pc:picChg chg="mod">
          <ac:chgData name="Alden Bong (22255844)" userId="S::22255844@student.uwa.edu.au::d514604b-3588-4eb1-bdbc-8d8e2a741f71" providerId="AD" clId="Web-{19E920F9-0163-7359-86BF-AFE17FABA836}" dt="2020-05-27T15:25:33.345" v="82" actId="1076"/>
          <ac:picMkLst>
            <pc:docMk/>
            <pc:sldMk cId="2199088953" sldId="262"/>
            <ac:picMk id="4" creationId="{B94795C7-9D86-41B4-B9EA-D0ED1F64C329}"/>
          </ac:picMkLst>
        </pc:picChg>
        <pc:picChg chg="mod">
          <ac:chgData name="Alden Bong (22255844)" userId="S::22255844@student.uwa.edu.au::d514604b-3588-4eb1-bdbc-8d8e2a741f71" providerId="AD" clId="Web-{19E920F9-0163-7359-86BF-AFE17FABA836}" dt="2020-05-27T15:25:30.986" v="81" actId="1076"/>
          <ac:picMkLst>
            <pc:docMk/>
            <pc:sldMk cId="2199088953" sldId="262"/>
            <ac:picMk id="5" creationId="{BE84F580-1168-4C36-888C-D80E1551FEBD}"/>
          </ac:picMkLst>
        </pc:picChg>
        <pc:picChg chg="add del mod">
          <ac:chgData name="Alden Bong (22255844)" userId="S::22255844@student.uwa.edu.au::d514604b-3588-4eb1-bdbc-8d8e2a741f71" providerId="AD" clId="Web-{19E920F9-0163-7359-86BF-AFE17FABA836}" dt="2020-05-27T15:55:03.246" v="93"/>
          <ac:picMkLst>
            <pc:docMk/>
            <pc:sldMk cId="2199088953" sldId="262"/>
            <ac:picMk id="6" creationId="{5B1AC8D7-3ADC-4D65-949D-6BA51CB12CCB}"/>
          </ac:picMkLst>
        </pc:picChg>
      </pc:sldChg>
    </pc:docChg>
  </pc:docChgLst>
  <pc:docChgLst>
    <pc:chgData name="Alden Bong (22255844)" userId="S::22255844@student.uwa.edu.au::d514604b-3588-4eb1-bdbc-8d8e2a741f71" providerId="AD" clId="Web-{4CADA6FE-BC04-63DF-B0E8-602F20317B81}"/>
    <pc:docChg chg="modSld sldOrd">
      <pc:chgData name="Alden Bong (22255844)" userId="S::22255844@student.uwa.edu.au::d514604b-3588-4eb1-bdbc-8d8e2a741f71" providerId="AD" clId="Web-{4CADA6FE-BC04-63DF-B0E8-602F20317B81}" dt="2020-05-27T20:42:48.884" v="2645" actId="20577"/>
      <pc:docMkLst>
        <pc:docMk/>
      </pc:docMkLst>
      <pc:sldChg chg="modSp">
        <pc:chgData name="Alden Bong (22255844)" userId="S::22255844@student.uwa.edu.au::d514604b-3588-4eb1-bdbc-8d8e2a741f71" providerId="AD" clId="Web-{4CADA6FE-BC04-63DF-B0E8-602F20317B81}" dt="2020-05-27T18:13:22.672" v="2146" actId="20577"/>
        <pc:sldMkLst>
          <pc:docMk/>
          <pc:sldMk cId="1182180744" sldId="258"/>
        </pc:sldMkLst>
        <pc:spChg chg="mod">
          <ac:chgData name="Alden Bong (22255844)" userId="S::22255844@student.uwa.edu.au::d514604b-3588-4eb1-bdbc-8d8e2a741f71" providerId="AD" clId="Web-{4CADA6FE-BC04-63DF-B0E8-602F20317B81}" dt="2020-05-27T18:13:22.672" v="2146" actId="20577"/>
          <ac:spMkLst>
            <pc:docMk/>
            <pc:sldMk cId="1182180744" sldId="258"/>
            <ac:spMk id="3" creationId="{63E74538-7F37-48B2-87F3-1CA6787B3991}"/>
          </ac:spMkLst>
        </pc:spChg>
      </pc:sldChg>
      <pc:sldChg chg="modSp">
        <pc:chgData name="Alden Bong (22255844)" userId="S::22255844@student.uwa.edu.au::d514604b-3588-4eb1-bdbc-8d8e2a741f71" providerId="AD" clId="Web-{4CADA6FE-BC04-63DF-B0E8-602F20317B81}" dt="2020-05-27T18:14:14.672" v="2201" actId="20577"/>
        <pc:sldMkLst>
          <pc:docMk/>
          <pc:sldMk cId="2337777339" sldId="260"/>
        </pc:sldMkLst>
        <pc:spChg chg="mod">
          <ac:chgData name="Alden Bong (22255844)" userId="S::22255844@student.uwa.edu.au::d514604b-3588-4eb1-bdbc-8d8e2a741f71" providerId="AD" clId="Web-{4CADA6FE-BC04-63DF-B0E8-602F20317B81}" dt="2020-05-27T18:14:14.672" v="2201" actId="20577"/>
          <ac:spMkLst>
            <pc:docMk/>
            <pc:sldMk cId="2337777339" sldId="260"/>
            <ac:spMk id="3" creationId="{29708C33-7F8D-4C0C-A5DC-D13F6A6F8CC8}"/>
          </ac:spMkLst>
        </pc:spChg>
      </pc:sldChg>
      <pc:sldChg chg="modSp">
        <pc:chgData name="Alden Bong (22255844)" userId="S::22255844@student.uwa.edu.au::d514604b-3588-4eb1-bdbc-8d8e2a741f71" providerId="AD" clId="Web-{4CADA6FE-BC04-63DF-B0E8-602F20317B81}" dt="2020-05-27T18:12:17.735" v="2068" actId="20577"/>
        <pc:sldMkLst>
          <pc:docMk/>
          <pc:sldMk cId="1435606706" sldId="261"/>
        </pc:sldMkLst>
        <pc:spChg chg="mod">
          <ac:chgData name="Alden Bong (22255844)" userId="S::22255844@student.uwa.edu.au::d514604b-3588-4eb1-bdbc-8d8e2a741f71" providerId="AD" clId="Web-{4CADA6FE-BC04-63DF-B0E8-602F20317B81}" dt="2020-05-27T18:12:17.735" v="2068" actId="20577"/>
          <ac:spMkLst>
            <pc:docMk/>
            <pc:sldMk cId="1435606706" sldId="261"/>
            <ac:spMk id="3" creationId="{9D3F80BC-F513-43D6-B17B-C007CB20F7C7}"/>
          </ac:spMkLst>
        </pc:spChg>
      </pc:sldChg>
      <pc:sldChg chg="addSp delSp modSp">
        <pc:chgData name="Alden Bong (22255844)" userId="S::22255844@student.uwa.edu.au::d514604b-3588-4eb1-bdbc-8d8e2a741f71" providerId="AD" clId="Web-{4CADA6FE-BC04-63DF-B0E8-602F20317B81}" dt="2020-05-27T16:56:18.241" v="28" actId="1076"/>
        <pc:sldMkLst>
          <pc:docMk/>
          <pc:sldMk cId="2199088953" sldId="262"/>
        </pc:sldMkLst>
        <pc:picChg chg="add mod">
          <ac:chgData name="Alden Bong (22255844)" userId="S::22255844@student.uwa.edu.au::d514604b-3588-4eb1-bdbc-8d8e2a741f71" providerId="AD" clId="Web-{4CADA6FE-BC04-63DF-B0E8-602F20317B81}" dt="2020-05-27T16:56:18.241" v="28" actId="1076"/>
          <ac:picMkLst>
            <pc:docMk/>
            <pc:sldMk cId="2199088953" sldId="262"/>
            <ac:picMk id="3" creationId="{FF63809C-9F08-485C-9015-CD4404B73762}"/>
          </ac:picMkLst>
        </pc:picChg>
        <pc:picChg chg="del mod">
          <ac:chgData name="Alden Bong (22255844)" userId="S::22255844@student.uwa.edu.au::d514604b-3588-4eb1-bdbc-8d8e2a741f71" providerId="AD" clId="Web-{4CADA6FE-BC04-63DF-B0E8-602F20317B81}" dt="2020-05-27T16:56:15.476" v="27"/>
          <ac:picMkLst>
            <pc:docMk/>
            <pc:sldMk cId="2199088953" sldId="262"/>
            <ac:picMk id="4" creationId="{B94795C7-9D86-41B4-B9EA-D0ED1F64C329}"/>
          </ac:picMkLst>
        </pc:picChg>
      </pc:sldChg>
      <pc:sldChg chg="addSp delSp modSp">
        <pc:chgData name="Alden Bong (22255844)" userId="S::22255844@student.uwa.edu.au::d514604b-3588-4eb1-bdbc-8d8e2a741f71" providerId="AD" clId="Web-{4CADA6FE-BC04-63DF-B0E8-602F20317B81}" dt="2020-05-27T20:42:48.884" v="2644" actId="20577"/>
        <pc:sldMkLst>
          <pc:docMk/>
          <pc:sldMk cId="1890777047" sldId="263"/>
        </pc:sldMkLst>
        <pc:spChg chg="mod">
          <ac:chgData name="Alden Bong (22255844)" userId="S::22255844@student.uwa.edu.au::d514604b-3588-4eb1-bdbc-8d8e2a741f71" providerId="AD" clId="Web-{4CADA6FE-BC04-63DF-B0E8-602F20317B81}" dt="2020-05-27T20:42:48.884" v="2644" actId="20577"/>
          <ac:spMkLst>
            <pc:docMk/>
            <pc:sldMk cId="1890777047" sldId="263"/>
            <ac:spMk id="2" creationId="{9DE7F692-0B51-4FA7-97B6-223016FE5C26}"/>
          </ac:spMkLst>
        </pc:spChg>
        <pc:spChg chg="del">
          <ac:chgData name="Alden Bong (22255844)" userId="S::22255844@student.uwa.edu.au::d514604b-3588-4eb1-bdbc-8d8e2a741f71" providerId="AD" clId="Web-{4CADA6FE-BC04-63DF-B0E8-602F20317B81}" dt="2020-05-27T16:41:49.934" v="0"/>
          <ac:spMkLst>
            <pc:docMk/>
            <pc:sldMk cId="1890777047" sldId="263"/>
            <ac:spMk id="3" creationId="{33B9CE61-C42B-450C-AF36-E0D9EB8E7637}"/>
          </ac:spMkLst>
        </pc:spChg>
        <pc:picChg chg="add mod ord">
          <ac:chgData name="Alden Bong (22255844)" userId="S::22255844@student.uwa.edu.au::d514604b-3588-4eb1-bdbc-8d8e2a741f71" providerId="AD" clId="Web-{4CADA6FE-BC04-63DF-B0E8-602F20317B81}" dt="2020-05-27T16:42:23.936" v="12" actId="1076"/>
          <ac:picMkLst>
            <pc:docMk/>
            <pc:sldMk cId="1890777047" sldId="263"/>
            <ac:picMk id="4" creationId="{7A2D8981-812D-4D9F-920E-624AB05A7F9B}"/>
          </ac:picMkLst>
        </pc:picChg>
        <pc:picChg chg="add mod">
          <ac:chgData name="Alden Bong (22255844)" userId="S::22255844@student.uwa.edu.au::d514604b-3588-4eb1-bdbc-8d8e2a741f71" providerId="AD" clId="Web-{4CADA6FE-BC04-63DF-B0E8-602F20317B81}" dt="2020-05-27T16:45:22.845" v="17" actId="1076"/>
          <ac:picMkLst>
            <pc:docMk/>
            <pc:sldMk cId="1890777047" sldId="263"/>
            <ac:picMk id="5" creationId="{9EFA672D-4A27-4333-99B7-55029A112887}"/>
          </ac:picMkLst>
        </pc:picChg>
      </pc:sldChg>
      <pc:sldChg chg="addSp modSp addCm">
        <pc:chgData name="Alden Bong (22255844)" userId="S::22255844@student.uwa.edu.au::d514604b-3588-4eb1-bdbc-8d8e2a741f71" providerId="AD" clId="Web-{4CADA6FE-BC04-63DF-B0E8-602F20317B81}" dt="2020-05-27T20:12:48.165" v="2640"/>
        <pc:sldMkLst>
          <pc:docMk/>
          <pc:sldMk cId="2752647072" sldId="264"/>
        </pc:sldMkLst>
        <pc:graphicFrameChg chg="add mod modGraphic">
          <ac:chgData name="Alden Bong (22255844)" userId="S::22255844@student.uwa.edu.au::d514604b-3588-4eb1-bdbc-8d8e2a741f71" providerId="AD" clId="Web-{4CADA6FE-BC04-63DF-B0E8-602F20317B81}" dt="2020-05-27T20:11:35.758" v="2639"/>
          <ac:graphicFrameMkLst>
            <pc:docMk/>
            <pc:sldMk cId="2752647072" sldId="264"/>
            <ac:graphicFrameMk id="5" creationId="{CB5DB996-6A86-48E1-82B8-FBCEFEC51A84}"/>
          </ac:graphicFrameMkLst>
        </pc:graphicFrameChg>
      </pc:sldChg>
      <pc:sldChg chg="mod modShow">
        <pc:chgData name="Alden Bong (22255844)" userId="S::22255844@student.uwa.edu.au::d514604b-3588-4eb1-bdbc-8d8e2a741f71" providerId="AD" clId="Web-{4CADA6FE-BC04-63DF-B0E8-602F20317B81}" dt="2020-05-27T18:31:27.272" v="2204"/>
        <pc:sldMkLst>
          <pc:docMk/>
          <pc:sldMk cId="1172836723" sldId="265"/>
        </pc:sldMkLst>
      </pc:sldChg>
      <pc:sldChg chg="modSp">
        <pc:chgData name="Alden Bong (22255844)" userId="S::22255844@student.uwa.edu.au::d514604b-3588-4eb1-bdbc-8d8e2a741f71" providerId="AD" clId="Web-{4CADA6FE-BC04-63DF-B0E8-602F20317B81}" dt="2020-05-27T20:04:13.927" v="2216"/>
        <pc:sldMkLst>
          <pc:docMk/>
          <pc:sldMk cId="1181675469" sldId="266"/>
        </pc:sldMkLst>
        <pc:graphicFrameChg chg="mod modGraphic">
          <ac:chgData name="Alden Bong (22255844)" userId="S::22255844@student.uwa.edu.au::d514604b-3588-4eb1-bdbc-8d8e2a741f71" providerId="AD" clId="Web-{4CADA6FE-BC04-63DF-B0E8-602F20317B81}" dt="2020-05-27T20:04:13.927" v="2216"/>
          <ac:graphicFrameMkLst>
            <pc:docMk/>
            <pc:sldMk cId="1181675469" sldId="266"/>
            <ac:graphicFrameMk id="4" creationId="{1FE3B5DD-5D94-4276-8E77-F707B40DCCDA}"/>
          </ac:graphicFrameMkLst>
        </pc:graphicFrameChg>
      </pc:sldChg>
      <pc:sldChg chg="modSp">
        <pc:chgData name="Alden Bong (22255844)" userId="S::22255844@student.uwa.edu.au::d514604b-3588-4eb1-bdbc-8d8e2a741f71" providerId="AD" clId="Web-{4CADA6FE-BC04-63DF-B0E8-602F20317B81}" dt="2020-05-27T18:02:41.332" v="1164" actId="20577"/>
        <pc:sldMkLst>
          <pc:docMk/>
          <pc:sldMk cId="3279934491" sldId="267"/>
        </pc:sldMkLst>
        <pc:spChg chg="mod">
          <ac:chgData name="Alden Bong (22255844)" userId="S::22255844@student.uwa.edu.au::d514604b-3588-4eb1-bdbc-8d8e2a741f71" providerId="AD" clId="Web-{4CADA6FE-BC04-63DF-B0E8-602F20317B81}" dt="2020-05-27T18:02:41.332" v="1164" actId="20577"/>
          <ac:spMkLst>
            <pc:docMk/>
            <pc:sldMk cId="3279934491" sldId="267"/>
            <ac:spMk id="3" creationId="{F9F48414-0E2B-478E-886E-44B1E36C6B91}"/>
          </ac:spMkLst>
        </pc:spChg>
      </pc:sldChg>
      <pc:sldChg chg="mod modShow">
        <pc:chgData name="Alden Bong (22255844)" userId="S::22255844@student.uwa.edu.au::d514604b-3588-4eb1-bdbc-8d8e2a741f71" providerId="AD" clId="Web-{4CADA6FE-BC04-63DF-B0E8-602F20317B81}" dt="2020-05-27T18:14:41.312" v="2203"/>
        <pc:sldMkLst>
          <pc:docMk/>
          <pc:sldMk cId="3255697531" sldId="269"/>
        </pc:sldMkLst>
      </pc:sldChg>
      <pc:sldChg chg="addSp delSp modSp ord">
        <pc:chgData name="Alden Bong (22255844)" userId="S::22255844@student.uwa.edu.au::d514604b-3588-4eb1-bdbc-8d8e2a741f71" providerId="AD" clId="Web-{4CADA6FE-BC04-63DF-B0E8-602F20317B81}" dt="2020-05-27T17:28:07.177" v="151"/>
        <pc:sldMkLst>
          <pc:docMk/>
          <pc:sldMk cId="1779372660" sldId="270"/>
        </pc:sldMkLst>
        <pc:spChg chg="mod">
          <ac:chgData name="Alden Bong (22255844)" userId="S::22255844@student.uwa.edu.au::d514604b-3588-4eb1-bdbc-8d8e2a741f71" providerId="AD" clId="Web-{4CADA6FE-BC04-63DF-B0E8-602F20317B81}" dt="2020-05-27T17:02:12.306" v="55" actId="20577"/>
          <ac:spMkLst>
            <pc:docMk/>
            <pc:sldMk cId="1779372660" sldId="270"/>
            <ac:spMk id="2" creationId="{2912584C-E336-4E46-9EA5-F4798CAC984D}"/>
          </ac:spMkLst>
        </pc:spChg>
        <pc:spChg chg="add mod">
          <ac:chgData name="Alden Bong (22255844)" userId="S::22255844@student.uwa.edu.au::d514604b-3588-4eb1-bdbc-8d8e2a741f71" providerId="AD" clId="Web-{4CADA6FE-BC04-63DF-B0E8-602F20317B81}" dt="2020-05-27T17:28:07.177" v="151"/>
          <ac:spMkLst>
            <pc:docMk/>
            <pc:sldMk cId="1779372660" sldId="270"/>
            <ac:spMk id="7" creationId="{908E8A6F-3511-4E5B-A4C8-EC08DB5DF5F8}"/>
          </ac:spMkLst>
        </pc:spChg>
        <pc:picChg chg="del mod">
          <ac:chgData name="Alden Bong (22255844)" userId="S::22255844@student.uwa.edu.au::d514604b-3588-4eb1-bdbc-8d8e2a741f71" providerId="AD" clId="Web-{4CADA6FE-BC04-63DF-B0E8-602F20317B81}" dt="2020-05-27T17:28:07.177" v="151"/>
          <ac:picMkLst>
            <pc:docMk/>
            <pc:sldMk cId="1779372660" sldId="270"/>
            <ac:picMk id="4" creationId="{592BC177-E588-4407-AF97-01F1D86BDC56}"/>
          </ac:picMkLst>
        </pc:picChg>
        <pc:picChg chg="add mod">
          <ac:chgData name="Alden Bong (22255844)" userId="S::22255844@student.uwa.edu.au::d514604b-3588-4eb1-bdbc-8d8e2a741f71" providerId="AD" clId="Web-{4CADA6FE-BC04-63DF-B0E8-602F20317B81}" dt="2020-05-27T17:27:59.193" v="146" actId="1076"/>
          <ac:picMkLst>
            <pc:docMk/>
            <pc:sldMk cId="1779372660" sldId="270"/>
            <ac:picMk id="5" creationId="{9E8BEBB1-AEE1-4998-A8FB-A467F733B09C}"/>
          </ac:picMkLst>
        </pc:picChg>
      </pc:sldChg>
      <pc:sldChg chg="modSp">
        <pc:chgData name="Alden Bong (22255844)" userId="S::22255844@student.uwa.edu.au::d514604b-3588-4eb1-bdbc-8d8e2a741f71" providerId="AD" clId="Web-{4CADA6FE-BC04-63DF-B0E8-602F20317B81}" dt="2020-05-27T20:04:18.521" v="2224"/>
        <pc:sldMkLst>
          <pc:docMk/>
          <pc:sldMk cId="3285217560" sldId="271"/>
        </pc:sldMkLst>
        <pc:graphicFrameChg chg="mod modGraphic">
          <ac:chgData name="Alden Bong (22255844)" userId="S::22255844@student.uwa.edu.au::d514604b-3588-4eb1-bdbc-8d8e2a741f71" providerId="AD" clId="Web-{4CADA6FE-BC04-63DF-B0E8-602F20317B81}" dt="2020-05-27T20:04:18.521" v="2224"/>
          <ac:graphicFrameMkLst>
            <pc:docMk/>
            <pc:sldMk cId="3285217560" sldId="271"/>
            <ac:graphicFrameMk id="4" creationId="{1FE3B5DD-5D94-4276-8E77-F707B40DCCDA}"/>
          </ac:graphicFrameMkLst>
        </pc:graphicFrameChg>
      </pc:sldChg>
    </pc:docChg>
  </pc:docChgLst>
  <pc:docChgLst>
    <pc:chgData name="Dylan Carpenter (21982288)" userId="S::21982288@student.uwa.edu.au::7a9a859c-e464-4e54-97b1-d76e3a565a78" providerId="AD" clId="Web-{FB15D28A-DA65-76C1-B1B1-3E7707561751}"/>
    <pc:docChg chg="addSld modSld">
      <pc:chgData name="Dylan Carpenter (21982288)" userId="S::21982288@student.uwa.edu.au::7a9a859c-e464-4e54-97b1-d76e3a565a78" providerId="AD" clId="Web-{FB15D28A-DA65-76C1-B1B1-3E7707561751}" dt="2020-05-27T12:57:48.642" v="297" actId="20577"/>
      <pc:docMkLst>
        <pc:docMk/>
      </pc:docMkLst>
      <pc:sldChg chg="modSp">
        <pc:chgData name="Dylan Carpenter (21982288)" userId="S::21982288@student.uwa.edu.au::7a9a859c-e464-4e54-97b1-d76e3a565a78" providerId="AD" clId="Web-{FB15D28A-DA65-76C1-B1B1-3E7707561751}" dt="2020-05-27T12:52:32.720" v="260" actId="20577"/>
        <pc:sldMkLst>
          <pc:docMk/>
          <pc:sldMk cId="109857222" sldId="256"/>
        </pc:sldMkLst>
        <pc:spChg chg="mod">
          <ac:chgData name="Dylan Carpenter (21982288)" userId="S::21982288@student.uwa.edu.au::7a9a859c-e464-4e54-97b1-d76e3a565a78" providerId="AD" clId="Web-{FB15D28A-DA65-76C1-B1B1-3E7707561751}" dt="2020-05-27T12:52:12.470" v="22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ylan Carpenter (21982288)" userId="S::21982288@student.uwa.edu.au::7a9a859c-e464-4e54-97b1-d76e3a565a78" providerId="AD" clId="Web-{FB15D28A-DA65-76C1-B1B1-3E7707561751}" dt="2020-05-27T12:52:32.720" v="26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ylan Carpenter (21982288)" userId="S::21982288@student.uwa.edu.au::7a9a859c-e464-4e54-97b1-d76e3a565a78" providerId="AD" clId="Web-{FB15D28A-DA65-76C1-B1B1-3E7707561751}" dt="2020-05-27T12:57:46.580" v="295" actId="20577"/>
        <pc:sldMkLst>
          <pc:docMk/>
          <pc:sldMk cId="2337777339" sldId="260"/>
        </pc:sldMkLst>
        <pc:spChg chg="mod">
          <ac:chgData name="Dylan Carpenter (21982288)" userId="S::21982288@student.uwa.edu.au::7a9a859c-e464-4e54-97b1-d76e3a565a78" providerId="AD" clId="Web-{FB15D28A-DA65-76C1-B1B1-3E7707561751}" dt="2020-05-27T12:57:46.580" v="295" actId="20577"/>
          <ac:spMkLst>
            <pc:docMk/>
            <pc:sldMk cId="2337777339" sldId="260"/>
            <ac:spMk id="2" creationId="{83D7ED94-03A3-454A-B08B-7E72B7960E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400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79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ggle/recipe-ingredient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1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 b="1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Flavours of the World:</a:t>
            </a:r>
            <a:endParaRPr lang="en-US" sz="3100" b="1">
              <a:solidFill>
                <a:schemeClr val="tx2">
                  <a:lumMod val="75000"/>
                </a:schemeClr>
              </a:solidFill>
              <a:cs typeface="Calibri Light"/>
            </a:endParaRPr>
          </a:p>
          <a:p>
            <a:pPr algn="r">
              <a:lnSpc>
                <a:spcPct val="90000"/>
              </a:lnSpc>
            </a:pPr>
            <a:r>
              <a:rPr lang="en-US" sz="3100" b="1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How Russian Cuisine Fits Within a Network of Recipes,</a:t>
            </a:r>
            <a:endParaRPr lang="en-US" sz="3100" b="1">
              <a:solidFill>
                <a:schemeClr val="tx2">
                  <a:lumMod val="75000"/>
                </a:schemeClr>
              </a:solidFill>
              <a:cs typeface="Calibri Light"/>
            </a:endParaRPr>
          </a:p>
          <a:p>
            <a:pPr algn="r">
              <a:lnSpc>
                <a:spcPct val="90000"/>
              </a:lnSpc>
            </a:pPr>
            <a:r>
              <a:rPr lang="en-US" sz="3100" b="1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Ingredients and Compounds from Around the Globe</a:t>
            </a:r>
            <a:br>
              <a:rPr lang="en-US" sz="3100" b="1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</a:br>
            <a:br>
              <a:rPr lang="en-US" sz="3100" b="1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 sz="3100" i="1">
                <a:solidFill>
                  <a:schemeClr val="tx2">
                    <a:lumMod val="75000"/>
                  </a:schemeClr>
                </a:solidFill>
                <a:cs typeface="Calibri Light"/>
              </a:rPr>
              <a:t>An analysis on food pairing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cs typeface="Calibri"/>
              </a:rPr>
              <a:t>Dylan Carpenter - 2198288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cs typeface="Calibri"/>
              </a:rPr>
              <a:t>Alden Bong - 22255844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cs typeface="Calibri"/>
              </a:rPr>
              <a:t>Luke Carpenter - 22110274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6405-0D62-43B8-9589-9A6ABF6F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Cuisine Comparison</a:t>
            </a:r>
            <a:endParaRPr lang="en-GB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857085-ECF9-4608-BA5A-274E5198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28" y="2619934"/>
            <a:ext cx="7025342" cy="35126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9751CD-407D-4171-8648-60ABF894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8496"/>
            <a:ext cx="7732059" cy="1195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Compared through the </a:t>
            </a:r>
            <a:r>
              <a:rPr lang="en-GB">
                <a:ea typeface="+mn-lt"/>
                <a:cs typeface="+mn-lt"/>
              </a:rPr>
              <a:t>Number</a:t>
            </a:r>
            <a:r>
              <a:rPr lang="en-GB"/>
              <a:t> of Shared Compounds, </a:t>
            </a:r>
            <a:r>
              <a:rPr lang="en-GB" i="1"/>
              <a:t>N</a:t>
            </a:r>
            <a:r>
              <a:rPr lang="en-GB" i="1" baseline="-25000"/>
              <a:t>s</a:t>
            </a:r>
            <a:endParaRPr lang="en-US" i="1" baseline="-25000"/>
          </a:p>
          <a:p>
            <a:r>
              <a:rPr lang="en-GB"/>
              <a:t>The average number of shared compounds between ingredient pairs in a recipe. This is averaged over a cuisine.</a:t>
            </a:r>
          </a:p>
          <a:p>
            <a:endParaRPr lang="en-GB" baseline="30000"/>
          </a:p>
          <a:p>
            <a:endParaRPr lang="en-GB" baseline="30000"/>
          </a:p>
          <a:p>
            <a:endParaRPr lang="en-GB" baseline="30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B3DD2B-590E-44C5-8F3C-B24CAE274BBC}"/>
              </a:ext>
            </a:extLst>
          </p:cNvPr>
          <p:cNvSpPr txBox="1">
            <a:spLocks/>
          </p:cNvSpPr>
          <p:nvPr/>
        </p:nvSpPr>
        <p:spPr>
          <a:xfrm>
            <a:off x="2589212" y="6302190"/>
            <a:ext cx="7732059" cy="49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Why does this differ from the original paper? Compounds!</a:t>
            </a:r>
          </a:p>
          <a:p>
            <a:endParaRPr lang="en-GB" baseline="30000"/>
          </a:p>
          <a:p>
            <a:endParaRPr lang="en-GB" baseline="30000"/>
          </a:p>
          <a:p>
            <a:endParaRPr lang="en-GB" baseline="30000"/>
          </a:p>
        </p:txBody>
      </p:sp>
    </p:spTree>
    <p:extLst>
      <p:ext uri="{BB962C8B-B14F-4D97-AF65-F5344CB8AC3E}">
        <p14:creationId xmlns:p14="http://schemas.microsoft.com/office/powerpoint/2010/main" val="275264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B9A-B62B-434E-B6A7-BB83DBB5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Ingredient Authenticity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1457-CCD0-4CCE-95FB-39B2EC47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6024"/>
            <a:ext cx="8915400" cy="3885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 measure of how representative a set of ingredients is of a certain cuisine</a:t>
            </a:r>
          </a:p>
          <a:p>
            <a:r>
              <a:rPr lang="en-GB"/>
              <a:t>The prevalence of an ingredient, </a:t>
            </a:r>
            <a:r>
              <a:rPr lang="en-GB" i="1"/>
              <a:t>P</a:t>
            </a:r>
            <a:r>
              <a:rPr lang="en-GB" i="1" baseline="-25000"/>
              <a:t>i</a:t>
            </a:r>
            <a:r>
              <a:rPr lang="en-GB" i="1" baseline="30000"/>
              <a:t>c</a:t>
            </a:r>
            <a:r>
              <a:rPr lang="en-GB" baseline="30000"/>
              <a:t> </a:t>
            </a:r>
            <a:r>
              <a:rPr lang="en-GB"/>
              <a:t>is defined as the proportion of recipes in cuisine </a:t>
            </a:r>
            <a:r>
              <a:rPr lang="en-GB" i="1"/>
              <a:t>c</a:t>
            </a:r>
            <a:r>
              <a:rPr lang="en-GB"/>
              <a:t> which contain ingredient </a:t>
            </a:r>
            <a:r>
              <a:rPr lang="en-GB" i="1"/>
              <a:t>i </a:t>
            </a:r>
          </a:p>
          <a:p>
            <a:r>
              <a:rPr lang="en-GB"/>
              <a:t> Authenticity </a:t>
            </a:r>
            <a:r>
              <a:rPr lang="en-GB" i="1">
                <a:ea typeface="+mn-lt"/>
                <a:cs typeface="+mn-lt"/>
              </a:rPr>
              <a:t>p</a:t>
            </a:r>
            <a:r>
              <a:rPr lang="en-GB" i="1" baseline="-25000">
                <a:ea typeface="+mn-lt"/>
                <a:cs typeface="+mn-lt"/>
              </a:rPr>
              <a:t>i</a:t>
            </a:r>
            <a:r>
              <a:rPr lang="en-GB" i="1" baseline="30000">
                <a:ea typeface="+mn-lt"/>
                <a:cs typeface="+mn-lt"/>
              </a:rPr>
              <a:t>c </a:t>
            </a:r>
            <a:r>
              <a:rPr lang="en-GB">
                <a:ea typeface="+mn-lt"/>
                <a:cs typeface="+mn-lt"/>
              </a:rPr>
              <a:t>is the difference between the prevalence of an ingredient in one cuisine and the average prevalence in all others</a:t>
            </a:r>
            <a:endParaRPr lang="en-GB"/>
          </a:p>
          <a:p>
            <a:r>
              <a:rPr lang="en-GB"/>
              <a:t>This process is identical for find the authenticity of ingredient pairs </a:t>
            </a:r>
            <a:r>
              <a:rPr lang="en-GB" i="1"/>
              <a:t>p</a:t>
            </a:r>
            <a:r>
              <a:rPr lang="en-GB" i="1" baseline="-25000"/>
              <a:t>ij</a:t>
            </a:r>
            <a:r>
              <a:rPr lang="en-GB" i="1" baseline="30000"/>
              <a:t>c</a:t>
            </a:r>
            <a:endParaRPr lang="en-GB"/>
          </a:p>
          <a:p>
            <a:endParaRPr lang="en-GB" baseline="30000"/>
          </a:p>
          <a:p>
            <a:endParaRPr lang="en-GB" baseline="30000"/>
          </a:p>
          <a:p>
            <a:endParaRPr lang="en-GB" baseline="30000"/>
          </a:p>
        </p:txBody>
      </p:sp>
    </p:spTree>
    <p:extLst>
      <p:ext uri="{BB962C8B-B14F-4D97-AF65-F5344CB8AC3E}">
        <p14:creationId xmlns:p14="http://schemas.microsoft.com/office/powerpoint/2010/main" val="118167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B9A-B62B-434E-B6A7-BB83DBB5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Ingredient Authenticity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3B5DD-5D94-4276-8E77-F707B40DC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7834"/>
              </p:ext>
            </p:extLst>
          </p:nvPr>
        </p:nvGraphicFramePr>
        <p:xfrm>
          <a:off x="1753267" y="1903161"/>
          <a:ext cx="9918192" cy="442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09">
                  <a:extLst>
                    <a:ext uri="{9D8B030D-6E8A-4147-A177-3AD203B41FA5}">
                      <a16:colId xmlns:a16="http://schemas.microsoft.com/office/drawing/2014/main" val="4250139666"/>
                    </a:ext>
                  </a:extLst>
                </a:gridCol>
                <a:gridCol w="2877670">
                  <a:extLst>
                    <a:ext uri="{9D8B030D-6E8A-4147-A177-3AD203B41FA5}">
                      <a16:colId xmlns:a16="http://schemas.microsoft.com/office/drawing/2014/main" val="4139794687"/>
                    </a:ext>
                  </a:extLst>
                </a:gridCol>
                <a:gridCol w="4960713">
                  <a:extLst>
                    <a:ext uri="{9D8B030D-6E8A-4147-A177-3AD203B41FA5}">
                      <a16:colId xmlns:a16="http://schemas.microsoft.com/office/drawing/2014/main" val="10661458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/>
                        <a:t>Cuisine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Single Ingredient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Ingredient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00001"/>
                  </a:ext>
                </a:extLst>
              </a:tr>
              <a:tr h="1320285">
                <a:tc>
                  <a:txBody>
                    <a:bodyPr/>
                    <a:lstStyle/>
                    <a:p>
                      <a:r>
                        <a:rPr lang="en-GB"/>
                        <a:t>East 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Allium, Soy sauce, Soft-necked garlic, rice, sesame, pepper 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(Capsicum)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(Allium, Soft-necked garlic), (Allium, Soy sauce), (Soft-necked garlic, Soy sauce), (Allium, Sesame), (Soy sauce, Sesame), (Allium, Pepper (Capsicum))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60089"/>
                  </a:ext>
                </a:extLst>
              </a:tr>
              <a:tr h="880418">
                <a:tc>
                  <a:txBody>
                    <a:bodyPr/>
                    <a:lstStyle/>
                    <a:p>
                      <a:r>
                        <a:rPr lang="en-GB"/>
                        <a:t>North American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Salted Butter, Eggs, Common Wheat, Allium, Red bell pepper, Soft-necked garlic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(Common wheat, Eggs), (Common wheat, Salted butter), (Eggs, Salted butter), (Allium, Red bell pepper), (Allium, Soft-necked garlic), (Common wheat, Milk (Cow)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40198"/>
                  </a:ext>
                </a:extLst>
              </a:tr>
              <a:tr h="8804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Russian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Salted butter, Common wheat, Eggs, Allium, Cream, Red bell pepper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/>
                        <a:t>(Common wheat, Eggs), (Common wheat, Salted butter), (Salted butter, Eggs), (Allium, Red bell pepper), (Eggs, Milk (Cow)), (Common wheat, Milk (Cow))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2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1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B491-6B14-4601-815F-B9FA3007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8F38-F9A3-4FAB-8D83-10BF73FA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1.Ahn, Y., Ahnert, S., Bagrow, J. &amp; Barabási, A. Flavor network and the principles of food pairing. </a:t>
            </a:r>
            <a:r>
              <a:rPr lang="en-US" i="1">
                <a:ea typeface="+mn-lt"/>
                <a:cs typeface="+mn-lt"/>
              </a:rPr>
              <a:t>Scientific Reports</a:t>
            </a:r>
            <a:r>
              <a:rPr lang="en-US">
                <a:ea typeface="+mn-lt"/>
                <a:cs typeface="+mn-lt"/>
              </a:rPr>
              <a:t> 1, (2011).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1E4F-A209-4063-82E7-EC2FF611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8414-0E2B-478E-886E-44B1E36C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pPr lvl="1"/>
            <a:r>
              <a:rPr lang="en-GB" sz="1800"/>
              <a:t>We are always on the lookout for new delicious recipes!</a:t>
            </a:r>
          </a:p>
          <a:p>
            <a:pPr lvl="1"/>
            <a:r>
              <a:rPr lang="en-GB" sz="1800"/>
              <a:t>As a society, we only utilise a very small portion of the possible ingredient combinations when preparing food.</a:t>
            </a:r>
          </a:p>
          <a:p>
            <a:pPr lvl="1"/>
            <a:r>
              <a:rPr lang="en-GB" sz="1800"/>
              <a:t>As such, we seek to identify any general patterns in how ingredient combinations are currently chosen to inform how to create new delicious recipes</a:t>
            </a:r>
          </a:p>
          <a:p>
            <a:pPr lvl="1"/>
            <a:r>
              <a:rPr lang="en-GB" sz="1800"/>
              <a:t>As ingredient combinations differ between cultures, we seek to determine which ingredients can bring a nostalgic taste of a favoured cuisine to new ingredient combinations</a:t>
            </a:r>
          </a:p>
          <a:p>
            <a:pPr lvl="1"/>
            <a:r>
              <a:rPr lang="en-GB" sz="1800"/>
              <a:t>To examine if flavour networks exhibited scale-free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2799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0E0A-2701-47B8-89FB-1223185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Past Work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80BC-F513-43D6-B17B-C007CB20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aseline="30000">
                <a:cs typeface="Calibri"/>
              </a:rPr>
              <a:t>1</a:t>
            </a:r>
            <a:r>
              <a:rPr lang="en-GB">
                <a:cs typeface="Calibri"/>
              </a:rPr>
              <a:t>(Ahn, </a:t>
            </a:r>
            <a:r>
              <a:rPr lang="en-GB" err="1">
                <a:cs typeface="Calibri"/>
              </a:rPr>
              <a:t>Ahnert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Bagrow</a:t>
            </a:r>
            <a:r>
              <a:rPr lang="en-GB">
                <a:cs typeface="Calibri"/>
              </a:rPr>
              <a:t>, </a:t>
            </a:r>
            <a:r>
              <a:rPr lang="en-GB" err="1">
                <a:cs typeface="Calibri"/>
              </a:rPr>
              <a:t>Barabasi</a:t>
            </a:r>
            <a:r>
              <a:rPr lang="en-GB">
                <a:cs typeface="Calibri"/>
              </a:rPr>
              <a:t> (2011)) creates a flavour network based on mappings between recipes, ingredients and compounds.</a:t>
            </a:r>
          </a:p>
          <a:p>
            <a:r>
              <a:rPr lang="en-GB">
                <a:cs typeface="Calibri"/>
              </a:rPr>
              <a:t>The flavour network is used to determine different cuisines' propensity to combine ingredients with shared compounds</a:t>
            </a:r>
          </a:p>
          <a:p>
            <a:r>
              <a:rPr lang="en-GB">
                <a:cs typeface="Calibri"/>
              </a:rPr>
              <a:t>The cuisines considered are North American, East Asian, Western European and Southern European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We build on this work by considering the Eastern European cuisine</a:t>
            </a:r>
          </a:p>
          <a:p>
            <a:r>
              <a:rPr lang="en-GB">
                <a:cs typeface="Calibri"/>
              </a:rPr>
              <a:t>We also utilise a larger database of ingredients and compounds</a:t>
            </a:r>
          </a:p>
          <a:p>
            <a:pPr lvl="1"/>
            <a:r>
              <a:rPr lang="en-GB">
                <a:ea typeface="+mn-lt"/>
                <a:cs typeface="+mn-lt"/>
              </a:rPr>
              <a:t>(Ahn, Ahnert, Bagrow, Barabasi (2011)) created a network of 381 ingredients and 1,021 flavour compounds</a:t>
            </a:r>
            <a:endParaRPr lang="en-GB">
              <a:cs typeface="Calibri"/>
            </a:endParaRPr>
          </a:p>
          <a:p>
            <a:pPr lvl="1"/>
            <a:r>
              <a:rPr lang="en-GB">
                <a:cs typeface="Calibri"/>
              </a:rPr>
              <a:t>We use a network of 992 ingredients and 112,415 flavour compounds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6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37F8-CD68-42DF-9F37-81FAE8A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Explanation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538-7F37-48B2-87F3-1CA6787B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A website named allrecipes.com has a considerable database of Russian recipes. We scraped, formatted and cleaned this data.</a:t>
            </a:r>
            <a:endParaRPr lang="en-US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 Kaggle training dataset was also utilized. It can be found at </a:t>
            </a:r>
            <a:r>
              <a:rPr lang="en-GB">
                <a:ea typeface="+mn-lt"/>
                <a:cs typeface="+mn-lt"/>
                <a:hlinkClick r:id="rId2"/>
              </a:rPr>
              <a:t>https://www.kaggle.com/kaggle/recipe-ingredients-dataset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last dataset is is from the supplementary paper by Ahn, Ahnert, Bagrow, Barabasi. We extracted the "Eastern European" recipes which were not examined in the paper.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These three datasets were combined to form our complete Russian recipe dataset containing 1013 entries.</a:t>
            </a:r>
          </a:p>
        </p:txBody>
      </p:sp>
    </p:spTree>
    <p:extLst>
      <p:ext uri="{BB962C8B-B14F-4D97-AF65-F5344CB8AC3E}">
        <p14:creationId xmlns:p14="http://schemas.microsoft.com/office/powerpoint/2010/main" val="118218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ED94-03A3-454A-B08B-7E72B79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FooDB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8C33-7F8D-4C0C-A5DC-D13F6A6F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FooDB</a:t>
            </a:r>
            <a:r>
              <a:rPr lang="en-US"/>
              <a:t> is the world's largest and most comprehensive resource on food.</a:t>
            </a:r>
          </a:p>
          <a:p>
            <a:endParaRPr lang="en-US"/>
          </a:p>
          <a:p>
            <a:r>
              <a:rPr lang="en-US"/>
              <a:t>It provides mappings of food group, food sub-group and scientific names for a wide variety of ingredients.</a:t>
            </a:r>
          </a:p>
          <a:p>
            <a:pPr lvl="1"/>
            <a:r>
              <a:rPr lang="en-US"/>
              <a:t>FooDB is the source of the </a:t>
            </a:r>
            <a:r>
              <a:rPr lang="en-GB">
                <a:ea typeface="+mn-lt"/>
                <a:cs typeface="+mn-lt"/>
              </a:rPr>
              <a:t>992 ingredients and 112,415 flavour compounds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75CD4F-9919-4BFA-85C3-8D224713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8" y="4432543"/>
            <a:ext cx="9921460" cy="17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584C-E336-4E46-9EA5-F4798CAC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Example</a:t>
            </a:r>
          </a:p>
        </p:txBody>
      </p:sp>
      <p:pic>
        <p:nvPicPr>
          <p:cNvPr id="5" name="Picture 5" descr="A picture containing crane, air&#10;&#10;Description generated with very high confidence">
            <a:extLst>
              <a:ext uri="{FF2B5EF4-FFF2-40B4-BE49-F238E27FC236}">
                <a16:creationId xmlns:a16="http://schemas.microsoft.com/office/drawing/2014/main" id="{9E8BEBB1-AEE1-4998-A8FB-A467F733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78" y="1286543"/>
            <a:ext cx="4469175" cy="4478356"/>
          </a:xfrm>
          <a:prstGeom prst="rect">
            <a:avLst/>
          </a:prstGeom>
        </p:spPr>
      </p:pic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EE2D64A-45A3-4B5E-98F5-D56BF4730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882" y="1289190"/>
            <a:ext cx="3308088" cy="45488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B5880-0361-4CDB-8BE3-361C4918AB4F}"/>
              </a:ext>
            </a:extLst>
          </p:cNvPr>
          <p:cNvSpPr txBox="1"/>
          <p:nvPr/>
        </p:nvSpPr>
        <p:spPr>
          <a:xfrm>
            <a:off x="1742826" y="5907524"/>
            <a:ext cx="34225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Retrieved From Ahn, Y., </a:t>
            </a:r>
            <a:r>
              <a:rPr lang="en-US" err="1">
                <a:ea typeface="+mn-lt"/>
                <a:cs typeface="+mn-lt"/>
              </a:rPr>
              <a:t>Ahnert</a:t>
            </a:r>
            <a:r>
              <a:rPr lang="en-US">
                <a:ea typeface="+mn-lt"/>
                <a:cs typeface="+mn-lt"/>
              </a:rPr>
              <a:t>, S., </a:t>
            </a:r>
            <a:r>
              <a:rPr lang="en-US" err="1">
                <a:ea typeface="+mn-lt"/>
                <a:cs typeface="+mn-lt"/>
              </a:rPr>
              <a:t>Bagrow</a:t>
            </a:r>
            <a:r>
              <a:rPr lang="en-US">
                <a:ea typeface="+mn-lt"/>
                <a:cs typeface="+mn-lt"/>
              </a:rPr>
              <a:t>, J. &amp; </a:t>
            </a:r>
            <a:r>
              <a:rPr lang="en-US" err="1">
                <a:ea typeface="+mn-lt"/>
                <a:cs typeface="+mn-lt"/>
              </a:rPr>
              <a:t>Barabási</a:t>
            </a:r>
            <a:r>
              <a:rPr lang="en-US">
                <a:ea typeface="+mn-lt"/>
                <a:cs typeface="+mn-lt"/>
              </a:rPr>
              <a:t> (2011).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9DF0-848A-4B3D-8706-6FB544CA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Flavour Network</a:t>
            </a:r>
            <a:endParaRPr lang="en-GB"/>
          </a:p>
        </p:txBody>
      </p:sp>
      <p:pic>
        <p:nvPicPr>
          <p:cNvPr id="5" name="Picture 5" descr="A picture containing people, group, large, air&#10;&#10;Description generated with very high confidence">
            <a:extLst>
              <a:ext uri="{FF2B5EF4-FFF2-40B4-BE49-F238E27FC236}">
                <a16:creationId xmlns:a16="http://schemas.microsoft.com/office/drawing/2014/main" id="{BE84F580-1168-4C36-888C-D80E1551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9" y="1631745"/>
            <a:ext cx="5426764" cy="4865940"/>
          </a:xfrm>
          <a:prstGeom prst="rect">
            <a:avLst/>
          </a:prstGeom>
        </p:spPr>
      </p:pic>
      <p:pic>
        <p:nvPicPr>
          <p:cNvPr id="3" name="Picture 5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FF63809C-9F08-485C-9015-CD4404B7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40" y="1635085"/>
            <a:ext cx="4909850" cy="49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692-0B51-4FA7-97B6-223016F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937" y="193804"/>
            <a:ext cx="8911687" cy="1280890"/>
          </a:xfrm>
        </p:spPr>
        <p:txBody>
          <a:bodyPr/>
          <a:lstStyle/>
          <a:p>
            <a:r>
              <a:rPr lang="en-GB">
                <a:cs typeface="Calibri Light"/>
              </a:rPr>
              <a:t>Formulating Compound Pairing As A Network Property</a:t>
            </a:r>
            <a:endParaRPr lang="en-GB"/>
          </a:p>
        </p:txBody>
      </p:sp>
      <p:pic>
        <p:nvPicPr>
          <p:cNvPr id="4" name="Picture 4" descr="A close up of some flowers&#10;&#10;Description generated with high confidence">
            <a:extLst>
              <a:ext uri="{FF2B5EF4-FFF2-40B4-BE49-F238E27FC236}">
                <a16:creationId xmlns:a16="http://schemas.microsoft.com/office/drawing/2014/main" id="{7A2D8981-812D-4D9F-920E-624AB05A7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426" y="1500130"/>
            <a:ext cx="4824224" cy="4824224"/>
          </a:xfrm>
        </p:spPr>
      </p:pic>
      <p:pic>
        <p:nvPicPr>
          <p:cNvPr id="5" name="Picture 5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9EFA672D-4A27-4333-99B7-55029A11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92" y="1350484"/>
            <a:ext cx="4964934" cy="49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99E-39CB-4A62-AC63-61E6299B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 Laws!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389D17-1D2B-41A8-B8F8-365AE10C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81" y="2166730"/>
            <a:ext cx="2779183" cy="4655929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C81387-4602-4F05-B834-07DF6114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3" y="2166729"/>
            <a:ext cx="2507629" cy="465593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43F70A-567B-4DD2-9497-4972CE6A7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444" y="3113194"/>
            <a:ext cx="3085547" cy="2774048"/>
          </a:xfrm>
          <a:prstGeom prst="rect">
            <a:avLst/>
          </a:prstGeom>
        </p:spPr>
      </p:pic>
      <p:pic>
        <p:nvPicPr>
          <p:cNvPr id="7" name="Picture 7" descr="A picture containing smoke, man, flying, air&#10;&#10;Description generated with very high confidence">
            <a:extLst>
              <a:ext uri="{FF2B5EF4-FFF2-40B4-BE49-F238E27FC236}">
                <a16:creationId xmlns:a16="http://schemas.microsoft.com/office/drawing/2014/main" id="{7F87B931-9609-4D30-BAE1-6C1182739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444" y="3062765"/>
            <a:ext cx="3085547" cy="2863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C7D55-3401-4696-B75A-EDD06D91B982}"/>
              </a:ext>
            </a:extLst>
          </p:cNvPr>
          <p:cNvSpPr txBox="1"/>
          <p:nvPr/>
        </p:nvSpPr>
        <p:spPr>
          <a:xfrm>
            <a:off x="1334052" y="15880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Ingredient 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F8B05-D878-4D68-B97A-0EC682F43A72}"/>
              </a:ext>
            </a:extLst>
          </p:cNvPr>
          <p:cNvSpPr txBox="1"/>
          <p:nvPr/>
        </p:nvSpPr>
        <p:spPr>
          <a:xfrm>
            <a:off x="7430051" y="17205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Category Frequency</a:t>
            </a:r>
          </a:p>
        </p:txBody>
      </p:sp>
    </p:spTree>
    <p:extLst>
      <p:ext uri="{BB962C8B-B14F-4D97-AF65-F5344CB8AC3E}">
        <p14:creationId xmlns:p14="http://schemas.microsoft.com/office/powerpoint/2010/main" val="11657213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Flavours of the World: How Russian Cuisine Fits Within a Network of Recipes, Ingredients and Compounds from Around the Globe  An analysis on food pairing principles</vt:lpstr>
      <vt:lpstr>Motivation</vt:lpstr>
      <vt:lpstr>Past Work</vt:lpstr>
      <vt:lpstr>Dataset Explanation</vt:lpstr>
      <vt:lpstr>FooDB</vt:lpstr>
      <vt:lpstr>Network Example</vt:lpstr>
      <vt:lpstr>Flavour Network</vt:lpstr>
      <vt:lpstr>Formulating Compound Pairing As A Network Property</vt:lpstr>
      <vt:lpstr>Power Laws!</vt:lpstr>
      <vt:lpstr>Cuisine Comparison</vt:lpstr>
      <vt:lpstr>Ingredient Authenticity</vt:lpstr>
      <vt:lpstr>Ingredient Authenticity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2020-05-27T12:44:16Z</dcterms:created>
  <dcterms:modified xsi:type="dcterms:W3CDTF">2020-05-27T21:07:44Z</dcterms:modified>
</cp:coreProperties>
</file>