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791" r:id="rId2"/>
    <p:sldId id="792" r:id="rId3"/>
    <p:sldId id="804" r:id="rId4"/>
    <p:sldId id="805" r:id="rId5"/>
    <p:sldId id="809" r:id="rId6"/>
    <p:sldId id="807" r:id="rId7"/>
    <p:sldId id="810" r:id="rId8"/>
    <p:sldId id="808" r:id="rId9"/>
    <p:sldId id="817" r:id="rId10"/>
    <p:sldId id="812" r:id="rId11"/>
    <p:sldId id="813" r:id="rId12"/>
    <p:sldId id="814" r:id="rId13"/>
    <p:sldId id="815" r:id="rId14"/>
    <p:sldId id="811" r:id="rId15"/>
    <p:sldId id="820" r:id="rId16"/>
    <p:sldId id="821" r:id="rId17"/>
    <p:sldId id="822" r:id="rId18"/>
    <p:sldId id="818" r:id="rId19"/>
    <p:sldId id="823" r:id="rId20"/>
    <p:sldId id="819"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1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0"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AD70"/>
    <a:srgbClr val="CE9D07"/>
    <a:srgbClr val="AE9988"/>
    <a:srgbClr val="FF5050"/>
    <a:srgbClr val="FBCA92"/>
    <a:srgbClr val="5B3518"/>
    <a:srgbClr val="274672"/>
    <a:srgbClr val="3C7CA0"/>
    <a:srgbClr val="69A1C2"/>
    <a:srgbClr val="5074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66" autoAdjust="0"/>
    <p:restoredTop sz="88243" autoAdjust="0"/>
  </p:normalViewPr>
  <p:slideViewPr>
    <p:cSldViewPr snapToGrid="0">
      <p:cViewPr>
        <p:scale>
          <a:sx n="75" d="100"/>
          <a:sy n="75" d="100"/>
        </p:scale>
        <p:origin x="1320" y="-5"/>
      </p:cViewPr>
      <p:guideLst>
        <p:guide orient="horz" pos="2183"/>
        <p:guide pos="3817"/>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3-04T02:02:16.987" idx="1">
    <p:pos x="10" y="10"/>
    <p:text>커넥티드 카 시대에 차량 내에서 소비자들이 가장 이용하고 싶은 커머스 서비스는 무엇일까요? 최근 글로벌 리서치 업체 ‘Strategy Analytics’의 조사(’19.6)에 따르면 바로 ‘주차비’라고 합니다. 관련 기업들이 패스트푸드 업체와의 파트너십 강화를 통해 드라이브 스루(drive through) 형태의 시도를 늘리고 있지만, 실제로 차량 내에서 가장 많이 이용되는 앱은 주차와 날씨였다고 합니다.
사실 주차장 서비스 플랫폼은 그동안 국내뿐 아니라 해외에서도 스타트업을 중심으로 활발하게 제공되어 오던 서비스입니다. 그런데 스타트업의 영역이었던 주차장 플랫폼 사업에 최근 대형 업체들의 참여가 이어지고 있습니다. 이들은 기존 스타트업들과 달리 자사의 핵심 기술(IoT, 음성 AI 등)에 기반한 서비스를 구현하는 것이 특징입니다. 이번 칼럼에서는 해외 업체들의 최근 스마트 주차장 사업 관련 동향을 간단히 정리해 보고자 합니다.</p:text>
    <p:extLst>
      <p:ext uri="{C676402C-5697-4E1C-873F-D02D1690AC5C}">
        <p15:threadingInfo xmlns:p15="http://schemas.microsoft.com/office/powerpoint/2012/main" timeZoneBias="-540"/>
      </p:ext>
    </p:extLst>
  </p:cm>
  <p:cm authorId="1" dt="2022-03-04T02:05:36.872" idx="2">
    <p:pos x="146" y="146"/>
    <p:text>주차장 사업에 참여하는 업체가 증가하고 이용자 확보 경쟁이 치열해지면서, 모빌리티 서비스와 관련된 컨텍스트(Context)와의 연계성이 중요해지고 있습니다. 결국 모빌리티 경쟁력이 있고 관련 기술을 보유한 대형 업체들의 참여나 긴밀한 제휴/통합 등을 끌어내야만 합니다.
소프트뱅크는 자전거 공유 서비스 ‘hello Cycling’ 운영사 Open Street와 서비스를 연계했고, BMW는 18년 1월에 인수한 미국 주차 앱 ‘Parkingmobile’을 자사 인포테인먼트 시스템 iDrive에 통합 제공할 예정입니다.
국내에서도 카카오T가 이미 모두의 주차장을 인수해 카카오T에서 함께 제공하고 있습니다. 지난 6월 19일 ‘T맵 주차장’을 출시한 SKT는 올가을 T맵 관련 앱들과 더욱 긴밀하게 통합될 예정</p:text>
    <p:extLst>
      <p:ext uri="{C676402C-5697-4E1C-873F-D02D1690AC5C}">
        <p15:threadingInfo xmlns:p15="http://schemas.microsoft.com/office/powerpoint/2012/main" timeZoneBias="-540"/>
      </p:ext>
    </p:extLst>
  </p:cm>
  <p:cm authorId="1" dt="2022-03-04T02:06:10.160" idx="3">
    <p:pos x="282" y="282"/>
    <p:text>모빌리티 사업의 필수 요소인 주차관제 사업은 AI 클라우드 기반 솔루션이 도입되고, 무인화가 확산되면서 시장성장 가능성이 주목받고 있다. 카카오모빌리티 관계자는 “자율주행으로 대표되는 미래 주차산업의 핵심은 연결성의 확보다. 개별 단위로 고립돼 있던 오프라인 주차 공간과 차량 데이터를 실시간으로 연동해 사용자 경험으로 연결하기 위해서는 주차관제 시스템이 무엇보다 중요하다”고 전했다.
이처럼 향후 연결성이 중요한 모빌리티 시대에는 도시 전역에 걸친 주차장 정보 관리 및 여유 주차공간 탐색, 예약 및 안내를 지원하는 등 사용자에게 새로운 경험을 제공해야 하는데, 운전의 시작과 끝을 책임지는 주차관제 시스템이 그 핵심 매개체가 될 수 있을 것으로 업계는 보고 있다.</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3-04T02:24:40.856" idx="4">
    <p:pos x="3514" y="667"/>
    <p:text>기능적 모델링-&gt;유스케이스 다이어그램으로 표현</p:text>
    <p:extLst>
      <p:ext uri="{C676402C-5697-4E1C-873F-D02D1690AC5C}">
        <p15:threadingInfo xmlns:p15="http://schemas.microsoft.com/office/powerpoint/2012/main" timeZoneBias="-540"/>
      </p:ext>
    </p:extLst>
  </p:cm>
  <p:cm authorId="1" dt="2022-03-04T02:25:33.140" idx="5">
    <p:pos x="3514" y="803"/>
    <p:text>사용자와 관리자가 기능이 나윔</p:text>
    <p:extLst>
      <p:ext uri="{C676402C-5697-4E1C-873F-D02D1690AC5C}">
        <p15:threadingInfo xmlns:p15="http://schemas.microsoft.com/office/powerpoint/2012/main" timeZoneBias="-540">
          <p15:parentCm authorId="1" idx="4"/>
        </p15:threadingInfo>
      </p:ext>
    </p:extLst>
  </p:cm>
  <p:cm authorId="1" dt="2022-03-04T02:26:21.221" idx="6">
    <p:pos x="3514" y="939"/>
    <p:text>사용자는 총 6가지의 기능으로 세부 기능과 연관되어 보이는 바와 같이 처리됨</p:text>
    <p:extLst>
      <p:ext uri="{C676402C-5697-4E1C-873F-D02D1690AC5C}">
        <p15:threadingInfo xmlns:p15="http://schemas.microsoft.com/office/powerpoint/2012/main" timeZoneBias="-540">
          <p15:parentCm authorId="1" idx="4"/>
        </p15:threadingInfo>
      </p:ext>
    </p:extLst>
  </p:cm>
  <p:cm authorId="1" dt="2022-03-04T02:27:18.733" idx="7">
    <p:pos x="3514" y="1075"/>
    <p:text>관리자는 총 4가지의 기능가능하며 주로 주차장에 관련된 정산 내역들을 편리하게 관리하기 위한 용도로 사용</p:text>
    <p:extLst>
      <p:ext uri="{C676402C-5697-4E1C-873F-D02D1690AC5C}">
        <p15:threadingInfo xmlns:p15="http://schemas.microsoft.com/office/powerpoint/2012/main" timeZoneBias="-540">
          <p15:parentCm authorId="1" idx="4"/>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3-04T02:45:23.711" idx="8">
    <p:pos x="10" y="10"/>
    <p:text>클래스 5개와 구조체 1개</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3-04T02:45:23.711" idx="8">
    <p:pos x="10" y="10"/>
    <p:text>입차로 동적 모델링 예를 나타냌</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3-04T09:24:36.572" idx="9">
    <p:pos x="10" y="10"/>
    <p:text>설계는 draw.io</p:text>
    <p:extLst>
      <p:ext uri="{C676402C-5697-4E1C-873F-D02D1690AC5C}">
        <p15:threadingInfo xmlns:p15="http://schemas.microsoft.com/office/powerpoint/2012/main" timeZoneBias="-540"/>
      </p:ext>
    </p:extLst>
  </p:cm>
  <p:cm authorId="1" dt="2022-03-04T09:25:07.384" idx="10">
    <p:pos x="10" y="146"/>
    <p:text>설계서 작성-&gt; 구글 독스</p:text>
    <p:extLst>
      <p:ext uri="{C676402C-5697-4E1C-873F-D02D1690AC5C}">
        <p15:threadingInfo xmlns:p15="http://schemas.microsoft.com/office/powerpoint/2012/main" timeZoneBias="-540">
          <p15:parentCm authorId="1" idx="9"/>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FF32E-A26D-429E-B1A2-9D0633C064F1}" type="datetimeFigureOut">
              <a:rPr lang="ko-KR" altLang="en-US" smtClean="0"/>
              <a:t>2022-03-04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3A4C6C-3E16-4492-B7B2-8D46C6F4A94D}" type="slidenum">
              <a:rPr lang="ko-KR" altLang="en-US" smtClean="0"/>
              <a:t>‹#›</a:t>
            </a:fld>
            <a:endParaRPr lang="ko-KR" altLang="en-US"/>
          </a:p>
        </p:txBody>
      </p:sp>
    </p:spTree>
    <p:extLst>
      <p:ext uri="{BB962C8B-B14F-4D97-AF65-F5344CB8AC3E}">
        <p14:creationId xmlns:p14="http://schemas.microsoft.com/office/powerpoint/2010/main" val="369694438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커넥티드카</a:t>
            </a:r>
            <a:r>
              <a:rPr lang="ko-KR" altLang="en-US" dirty="0"/>
              <a:t> 하면서 중요해진 사업 </a:t>
            </a:r>
            <a:r>
              <a:rPr lang="en-US" altLang="ko-KR" dirty="0"/>
              <a:t>, </a:t>
            </a:r>
            <a:r>
              <a:rPr lang="ko-KR" altLang="en-US" dirty="0"/>
              <a:t>스마트 주차 시스템 </a:t>
            </a:r>
            <a:endParaRPr lang="en-US" altLang="ko-KR" dirty="0"/>
          </a:p>
          <a:p>
            <a:r>
              <a:rPr lang="ko-KR" altLang="en-US" dirty="0"/>
              <a:t>교육동안 배운 지식 활용해서 최대한 불편함 없이 사용자에게 편리한 기능을 제공하는 것을 목표</a:t>
            </a:r>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253A4C6C-3E16-4492-B7B2-8D46C6F4A94D}" type="slidenum">
              <a:rPr lang="ko-KR" altLang="en-US" smtClean="0"/>
              <a:t>3</a:t>
            </a:fld>
            <a:endParaRPr lang="ko-KR" altLang="en-US"/>
          </a:p>
        </p:txBody>
      </p:sp>
    </p:spTree>
    <p:extLst>
      <p:ext uri="{BB962C8B-B14F-4D97-AF65-F5344CB8AC3E}">
        <p14:creationId xmlns:p14="http://schemas.microsoft.com/office/powerpoint/2010/main" val="2841996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53A4C6C-3E16-4492-B7B2-8D46C6F4A94D}" type="slidenum">
              <a:rPr lang="ko-KR" altLang="en-US" smtClean="0"/>
              <a:t>5</a:t>
            </a:fld>
            <a:endParaRPr lang="ko-KR" altLang="en-US"/>
          </a:p>
        </p:txBody>
      </p:sp>
    </p:spTree>
    <p:extLst>
      <p:ext uri="{BB962C8B-B14F-4D97-AF65-F5344CB8AC3E}">
        <p14:creationId xmlns:p14="http://schemas.microsoft.com/office/powerpoint/2010/main" val="1547976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C7351A05-FE79-4763-A84F-D4FE701A9E82}" type="datetimeFigureOut">
              <a:rPr lang="ko-KR" altLang="en-US" smtClean="0"/>
              <a:t>2022-03-04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AF555B-7E58-4FDF-83D4-B4CEA304EAF7}" type="slidenum">
              <a:rPr lang="ko-KR" altLang="en-US" smtClean="0"/>
              <a:t>‹#›</a:t>
            </a:fld>
            <a:endParaRPr lang="ko-KR" altLang="en-US"/>
          </a:p>
        </p:txBody>
      </p:sp>
    </p:spTree>
    <p:extLst>
      <p:ext uri="{BB962C8B-B14F-4D97-AF65-F5344CB8AC3E}">
        <p14:creationId xmlns:p14="http://schemas.microsoft.com/office/powerpoint/2010/main" val="226512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7351A05-FE79-4763-A84F-D4FE701A9E82}" type="datetimeFigureOut">
              <a:rPr lang="ko-KR" altLang="en-US" smtClean="0"/>
              <a:t>2022-03-04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AF555B-7E58-4FDF-83D4-B4CEA304EAF7}" type="slidenum">
              <a:rPr lang="ko-KR" altLang="en-US" smtClean="0"/>
              <a:t>‹#›</a:t>
            </a:fld>
            <a:endParaRPr lang="ko-KR" altLang="en-US"/>
          </a:p>
        </p:txBody>
      </p:sp>
    </p:spTree>
    <p:extLst>
      <p:ext uri="{BB962C8B-B14F-4D97-AF65-F5344CB8AC3E}">
        <p14:creationId xmlns:p14="http://schemas.microsoft.com/office/powerpoint/2010/main" val="3921954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7351A05-FE79-4763-A84F-D4FE701A9E82}" type="datetimeFigureOut">
              <a:rPr lang="ko-KR" altLang="en-US" smtClean="0"/>
              <a:t>2022-03-04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AF555B-7E58-4FDF-83D4-B4CEA304EAF7}" type="slidenum">
              <a:rPr lang="ko-KR" altLang="en-US" smtClean="0"/>
              <a:t>‹#›</a:t>
            </a:fld>
            <a:endParaRPr lang="ko-KR" altLang="en-US"/>
          </a:p>
        </p:txBody>
      </p:sp>
    </p:spTree>
    <p:extLst>
      <p:ext uri="{BB962C8B-B14F-4D97-AF65-F5344CB8AC3E}">
        <p14:creationId xmlns:p14="http://schemas.microsoft.com/office/powerpoint/2010/main" val="2851264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7351A05-FE79-4763-A84F-D4FE701A9E82}" type="datetimeFigureOut">
              <a:rPr lang="ko-KR" altLang="en-US" smtClean="0"/>
              <a:t>2022-03-04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AF555B-7E58-4FDF-83D4-B4CEA304EAF7}" type="slidenum">
              <a:rPr lang="ko-KR" altLang="en-US" smtClean="0"/>
              <a:t>‹#›</a:t>
            </a:fld>
            <a:endParaRPr lang="ko-KR" altLang="en-US"/>
          </a:p>
        </p:txBody>
      </p:sp>
    </p:spTree>
    <p:extLst>
      <p:ext uri="{BB962C8B-B14F-4D97-AF65-F5344CB8AC3E}">
        <p14:creationId xmlns:p14="http://schemas.microsoft.com/office/powerpoint/2010/main" val="4091541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C7351A05-FE79-4763-A84F-D4FE701A9E82}" type="datetimeFigureOut">
              <a:rPr lang="ko-KR" altLang="en-US" smtClean="0"/>
              <a:t>2022-03-04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AAF555B-7E58-4FDF-83D4-B4CEA304EAF7}" type="slidenum">
              <a:rPr lang="ko-KR" altLang="en-US" smtClean="0"/>
              <a:t>‹#›</a:t>
            </a:fld>
            <a:endParaRPr lang="ko-KR" altLang="en-US"/>
          </a:p>
        </p:txBody>
      </p:sp>
    </p:spTree>
    <p:extLst>
      <p:ext uri="{BB962C8B-B14F-4D97-AF65-F5344CB8AC3E}">
        <p14:creationId xmlns:p14="http://schemas.microsoft.com/office/powerpoint/2010/main" val="3785560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C7351A05-FE79-4763-A84F-D4FE701A9E82}" type="datetimeFigureOut">
              <a:rPr lang="ko-KR" altLang="en-US" smtClean="0"/>
              <a:t>2022-03-04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AAF555B-7E58-4FDF-83D4-B4CEA304EAF7}" type="slidenum">
              <a:rPr lang="ko-KR" altLang="en-US" smtClean="0"/>
              <a:t>‹#›</a:t>
            </a:fld>
            <a:endParaRPr lang="ko-KR" altLang="en-US"/>
          </a:p>
        </p:txBody>
      </p:sp>
    </p:spTree>
    <p:extLst>
      <p:ext uri="{BB962C8B-B14F-4D97-AF65-F5344CB8AC3E}">
        <p14:creationId xmlns:p14="http://schemas.microsoft.com/office/powerpoint/2010/main" val="235430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C7351A05-FE79-4763-A84F-D4FE701A9E82}" type="datetimeFigureOut">
              <a:rPr lang="ko-KR" altLang="en-US" smtClean="0"/>
              <a:t>2022-03-04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BAAF555B-7E58-4FDF-83D4-B4CEA304EAF7}" type="slidenum">
              <a:rPr lang="ko-KR" altLang="en-US" smtClean="0"/>
              <a:t>‹#›</a:t>
            </a:fld>
            <a:endParaRPr lang="ko-KR" altLang="en-US"/>
          </a:p>
        </p:txBody>
      </p:sp>
    </p:spTree>
    <p:extLst>
      <p:ext uri="{BB962C8B-B14F-4D97-AF65-F5344CB8AC3E}">
        <p14:creationId xmlns:p14="http://schemas.microsoft.com/office/powerpoint/2010/main" val="3787755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C7351A05-FE79-4763-A84F-D4FE701A9E82}" type="datetimeFigureOut">
              <a:rPr lang="ko-KR" altLang="en-US" smtClean="0"/>
              <a:t>2022-03-04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BAAF555B-7E58-4FDF-83D4-B4CEA304EAF7}" type="slidenum">
              <a:rPr lang="ko-KR" altLang="en-US" smtClean="0"/>
              <a:t>‹#›</a:t>
            </a:fld>
            <a:endParaRPr lang="ko-KR" altLang="en-US"/>
          </a:p>
        </p:txBody>
      </p:sp>
    </p:spTree>
    <p:extLst>
      <p:ext uri="{BB962C8B-B14F-4D97-AF65-F5344CB8AC3E}">
        <p14:creationId xmlns:p14="http://schemas.microsoft.com/office/powerpoint/2010/main" val="1948513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7351A05-FE79-4763-A84F-D4FE701A9E82}" type="datetimeFigureOut">
              <a:rPr lang="ko-KR" altLang="en-US" smtClean="0"/>
              <a:t>2022-03-04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BAAF555B-7E58-4FDF-83D4-B4CEA304EAF7}" type="slidenum">
              <a:rPr lang="ko-KR" altLang="en-US" smtClean="0"/>
              <a:t>‹#›</a:t>
            </a:fld>
            <a:endParaRPr lang="ko-KR" altLang="en-US"/>
          </a:p>
        </p:txBody>
      </p:sp>
    </p:spTree>
    <p:extLst>
      <p:ext uri="{BB962C8B-B14F-4D97-AF65-F5344CB8AC3E}">
        <p14:creationId xmlns:p14="http://schemas.microsoft.com/office/powerpoint/2010/main" val="1934166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C7351A05-FE79-4763-A84F-D4FE701A9E82}" type="datetimeFigureOut">
              <a:rPr lang="ko-KR" altLang="en-US" smtClean="0"/>
              <a:t>2022-03-04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AAF555B-7E58-4FDF-83D4-B4CEA304EAF7}" type="slidenum">
              <a:rPr lang="ko-KR" altLang="en-US" smtClean="0"/>
              <a:t>‹#›</a:t>
            </a:fld>
            <a:endParaRPr lang="ko-KR" altLang="en-US"/>
          </a:p>
        </p:txBody>
      </p:sp>
    </p:spTree>
    <p:extLst>
      <p:ext uri="{BB962C8B-B14F-4D97-AF65-F5344CB8AC3E}">
        <p14:creationId xmlns:p14="http://schemas.microsoft.com/office/powerpoint/2010/main" val="2101748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C7351A05-FE79-4763-A84F-D4FE701A9E82}" type="datetimeFigureOut">
              <a:rPr lang="ko-KR" altLang="en-US" smtClean="0"/>
              <a:t>2022-03-04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AAF555B-7E58-4FDF-83D4-B4CEA304EAF7}" type="slidenum">
              <a:rPr lang="ko-KR" altLang="en-US" smtClean="0"/>
              <a:t>‹#›</a:t>
            </a:fld>
            <a:endParaRPr lang="ko-KR" altLang="en-US"/>
          </a:p>
        </p:txBody>
      </p:sp>
    </p:spTree>
    <p:extLst>
      <p:ext uri="{BB962C8B-B14F-4D97-AF65-F5344CB8AC3E}">
        <p14:creationId xmlns:p14="http://schemas.microsoft.com/office/powerpoint/2010/main" val="4065472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51A05-FE79-4763-A84F-D4FE701A9E82}" type="datetimeFigureOut">
              <a:rPr lang="ko-KR" altLang="en-US" smtClean="0"/>
              <a:t>2022-03-04</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F555B-7E58-4FDF-83D4-B4CEA304EAF7}" type="slidenum">
              <a:rPr lang="ko-KR" altLang="en-US" smtClean="0"/>
              <a:t>‹#›</a:t>
            </a:fld>
            <a:endParaRPr lang="ko-KR" altLang="en-US"/>
          </a:p>
        </p:txBody>
      </p:sp>
    </p:spTree>
    <p:extLst>
      <p:ext uri="{BB962C8B-B14F-4D97-AF65-F5344CB8AC3E}">
        <p14:creationId xmlns:p14="http://schemas.microsoft.com/office/powerpoint/2010/main" val="91216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comments" Target="../comments/comment5.xml"/><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사다리꼴 15"/>
          <p:cNvSpPr/>
          <p:nvPr/>
        </p:nvSpPr>
        <p:spPr>
          <a:xfrm flipV="1">
            <a:off x="2524759" y="5726285"/>
            <a:ext cx="2959100" cy="193766"/>
          </a:xfrm>
          <a:prstGeom prst="trapezoid">
            <a:avLst>
              <a:gd name="adj" fmla="val 4745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7" name="사다리꼴 16"/>
          <p:cNvSpPr/>
          <p:nvPr/>
        </p:nvSpPr>
        <p:spPr>
          <a:xfrm flipV="1">
            <a:off x="2519316" y="6070455"/>
            <a:ext cx="2959100" cy="193766"/>
          </a:xfrm>
          <a:prstGeom prst="trapezoid">
            <a:avLst>
              <a:gd name="adj" fmla="val 4745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8" name="직사각형 17"/>
          <p:cNvSpPr/>
          <p:nvPr/>
        </p:nvSpPr>
        <p:spPr>
          <a:xfrm>
            <a:off x="2609123" y="5920051"/>
            <a:ext cx="2786743" cy="3396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9" name="평행 사변형 18"/>
          <p:cNvSpPr/>
          <p:nvPr/>
        </p:nvSpPr>
        <p:spPr>
          <a:xfrm rot="16200000">
            <a:off x="2295251" y="5945813"/>
            <a:ext cx="537936" cy="89806"/>
          </a:xfrm>
          <a:prstGeom prst="parallelogram">
            <a:avLst>
              <a:gd name="adj" fmla="val 214506"/>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0" name="평행 사변형 19"/>
          <p:cNvSpPr/>
          <p:nvPr/>
        </p:nvSpPr>
        <p:spPr>
          <a:xfrm rot="5400000" flipH="1">
            <a:off x="5156744" y="5945813"/>
            <a:ext cx="537936" cy="89806"/>
          </a:xfrm>
          <a:prstGeom prst="parallelogram">
            <a:avLst>
              <a:gd name="adj" fmla="val 214506"/>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1" name="직사각형 20"/>
          <p:cNvSpPr/>
          <p:nvPr/>
        </p:nvSpPr>
        <p:spPr>
          <a:xfrm>
            <a:off x="2836272" y="5927670"/>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2" name="직사각형 21"/>
          <p:cNvSpPr/>
          <p:nvPr/>
        </p:nvSpPr>
        <p:spPr>
          <a:xfrm>
            <a:off x="3113138" y="5927670"/>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3" name="직사각형 22"/>
          <p:cNvSpPr/>
          <p:nvPr/>
        </p:nvSpPr>
        <p:spPr>
          <a:xfrm>
            <a:off x="3390004" y="5927670"/>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4" name="직사각형 23"/>
          <p:cNvSpPr/>
          <p:nvPr/>
        </p:nvSpPr>
        <p:spPr>
          <a:xfrm>
            <a:off x="3666870" y="5927670"/>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5" name="직사각형 24"/>
          <p:cNvSpPr/>
          <p:nvPr/>
        </p:nvSpPr>
        <p:spPr>
          <a:xfrm>
            <a:off x="3943736" y="5927670"/>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6" name="직사각형 25"/>
          <p:cNvSpPr/>
          <p:nvPr/>
        </p:nvSpPr>
        <p:spPr>
          <a:xfrm>
            <a:off x="4220602" y="5927670"/>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7" name="직사각형 26"/>
          <p:cNvSpPr/>
          <p:nvPr/>
        </p:nvSpPr>
        <p:spPr>
          <a:xfrm>
            <a:off x="4497468" y="5927670"/>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8" name="직사각형 27"/>
          <p:cNvSpPr/>
          <p:nvPr/>
        </p:nvSpPr>
        <p:spPr>
          <a:xfrm>
            <a:off x="4774334" y="5927670"/>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9" name="직사각형 28"/>
          <p:cNvSpPr/>
          <p:nvPr/>
        </p:nvSpPr>
        <p:spPr>
          <a:xfrm>
            <a:off x="5051200" y="5927670"/>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 name="원통 2"/>
          <p:cNvSpPr/>
          <p:nvPr/>
        </p:nvSpPr>
        <p:spPr>
          <a:xfrm>
            <a:off x="2885989" y="5742159"/>
            <a:ext cx="179812" cy="103596"/>
          </a:xfrm>
          <a:prstGeom prst="can">
            <a:avLst>
              <a:gd name="adj" fmla="val 5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4" name="원통 43"/>
          <p:cNvSpPr/>
          <p:nvPr/>
        </p:nvSpPr>
        <p:spPr>
          <a:xfrm>
            <a:off x="4866194" y="5771370"/>
            <a:ext cx="179812" cy="103596"/>
          </a:xfrm>
          <a:prstGeom prst="can">
            <a:avLst>
              <a:gd name="adj" fmla="val 5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5" name="사다리꼴 44"/>
          <p:cNvSpPr/>
          <p:nvPr/>
        </p:nvSpPr>
        <p:spPr>
          <a:xfrm flipV="1">
            <a:off x="6723312" y="5741068"/>
            <a:ext cx="2959100" cy="193766"/>
          </a:xfrm>
          <a:prstGeom prst="trapezoid">
            <a:avLst>
              <a:gd name="adj" fmla="val 4745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6" name="사다리꼴 45"/>
          <p:cNvSpPr/>
          <p:nvPr/>
        </p:nvSpPr>
        <p:spPr>
          <a:xfrm flipV="1">
            <a:off x="6717869" y="6085238"/>
            <a:ext cx="2959100" cy="193766"/>
          </a:xfrm>
          <a:prstGeom prst="trapezoid">
            <a:avLst>
              <a:gd name="adj" fmla="val 4745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7" name="직사각형 46"/>
          <p:cNvSpPr/>
          <p:nvPr/>
        </p:nvSpPr>
        <p:spPr>
          <a:xfrm>
            <a:off x="6807676" y="5934834"/>
            <a:ext cx="2786743" cy="3396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8" name="평행 사변형 47"/>
          <p:cNvSpPr/>
          <p:nvPr/>
        </p:nvSpPr>
        <p:spPr>
          <a:xfrm rot="16200000">
            <a:off x="6493804" y="5960596"/>
            <a:ext cx="537936" cy="89806"/>
          </a:xfrm>
          <a:prstGeom prst="parallelogram">
            <a:avLst>
              <a:gd name="adj" fmla="val 214506"/>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9" name="평행 사변형 48"/>
          <p:cNvSpPr/>
          <p:nvPr/>
        </p:nvSpPr>
        <p:spPr>
          <a:xfrm rot="5400000" flipH="1">
            <a:off x="9355297" y="5960596"/>
            <a:ext cx="537936" cy="89806"/>
          </a:xfrm>
          <a:prstGeom prst="parallelogram">
            <a:avLst>
              <a:gd name="adj" fmla="val 214506"/>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0" name="직사각형 49"/>
          <p:cNvSpPr/>
          <p:nvPr/>
        </p:nvSpPr>
        <p:spPr>
          <a:xfrm>
            <a:off x="7034825" y="5942453"/>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1" name="직사각형 50"/>
          <p:cNvSpPr/>
          <p:nvPr/>
        </p:nvSpPr>
        <p:spPr>
          <a:xfrm>
            <a:off x="7311691" y="5942453"/>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2" name="직사각형 51"/>
          <p:cNvSpPr/>
          <p:nvPr/>
        </p:nvSpPr>
        <p:spPr>
          <a:xfrm>
            <a:off x="7588557" y="5942453"/>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3" name="직사각형 52"/>
          <p:cNvSpPr/>
          <p:nvPr/>
        </p:nvSpPr>
        <p:spPr>
          <a:xfrm>
            <a:off x="7865423" y="5942453"/>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4" name="직사각형 53"/>
          <p:cNvSpPr/>
          <p:nvPr/>
        </p:nvSpPr>
        <p:spPr>
          <a:xfrm>
            <a:off x="8142289" y="5942453"/>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5" name="직사각형 54"/>
          <p:cNvSpPr/>
          <p:nvPr/>
        </p:nvSpPr>
        <p:spPr>
          <a:xfrm>
            <a:off x="8419155" y="5942453"/>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6" name="직사각형 55"/>
          <p:cNvSpPr/>
          <p:nvPr/>
        </p:nvSpPr>
        <p:spPr>
          <a:xfrm>
            <a:off x="8696021" y="5942453"/>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7" name="직사각형 56"/>
          <p:cNvSpPr/>
          <p:nvPr/>
        </p:nvSpPr>
        <p:spPr>
          <a:xfrm>
            <a:off x="8972887" y="5942453"/>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8" name="직사각형 57"/>
          <p:cNvSpPr/>
          <p:nvPr/>
        </p:nvSpPr>
        <p:spPr>
          <a:xfrm>
            <a:off x="9249753" y="5942453"/>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9" name="원통 58"/>
          <p:cNvSpPr/>
          <p:nvPr/>
        </p:nvSpPr>
        <p:spPr>
          <a:xfrm>
            <a:off x="7084542" y="5756942"/>
            <a:ext cx="179812" cy="103596"/>
          </a:xfrm>
          <a:prstGeom prst="can">
            <a:avLst>
              <a:gd name="adj" fmla="val 5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0" name="원통 59"/>
          <p:cNvSpPr/>
          <p:nvPr/>
        </p:nvSpPr>
        <p:spPr>
          <a:xfrm>
            <a:off x="9064747" y="5786153"/>
            <a:ext cx="179812" cy="103596"/>
          </a:xfrm>
          <a:prstGeom prst="can">
            <a:avLst>
              <a:gd name="adj" fmla="val 5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8" name="평행 사변형 37"/>
          <p:cNvSpPr/>
          <p:nvPr/>
        </p:nvSpPr>
        <p:spPr>
          <a:xfrm>
            <a:off x="0" y="4965538"/>
            <a:ext cx="2130696" cy="1892461"/>
          </a:xfrm>
          <a:prstGeom prst="parallelogram">
            <a:avLst>
              <a:gd name="adj" fmla="val 8200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9" name="평행 사변형 38"/>
          <p:cNvSpPr/>
          <p:nvPr/>
        </p:nvSpPr>
        <p:spPr>
          <a:xfrm flipH="1">
            <a:off x="10101460" y="4969553"/>
            <a:ext cx="2130696" cy="1892461"/>
          </a:xfrm>
          <a:prstGeom prst="parallelogram">
            <a:avLst>
              <a:gd name="adj" fmla="val 8200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0" name="직사각형 39"/>
          <p:cNvSpPr/>
          <p:nvPr/>
        </p:nvSpPr>
        <p:spPr>
          <a:xfrm>
            <a:off x="1571625" y="4965538"/>
            <a:ext cx="9105900" cy="4205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1" name="직사각형 40"/>
          <p:cNvSpPr/>
          <p:nvPr/>
        </p:nvSpPr>
        <p:spPr>
          <a:xfrm>
            <a:off x="2886312" y="963946"/>
            <a:ext cx="6178435" cy="4062651"/>
          </a:xfrm>
          <a:prstGeom prst="rect">
            <a:avLst/>
          </a:prstGeom>
        </p:spPr>
        <p:txBody>
          <a:bodyPr wrap="square">
            <a:spAutoFit/>
          </a:bodyPr>
          <a:lstStyle/>
          <a:p>
            <a:pPr algn="ctr">
              <a:lnSpc>
                <a:spcPct val="150000"/>
              </a:lnSpc>
            </a:pPr>
            <a:r>
              <a:rPr lang="ko-KR" altLang="en-US" sz="7200" b="1" i="1" dirty="0">
                <a:solidFill>
                  <a:schemeClr val="bg1"/>
                </a:solidFill>
                <a:effectLst>
                  <a:outerShdw blurRad="38100" dist="38100" dir="2700000" algn="tl">
                    <a:srgbClr val="000000">
                      <a:alpha val="43137"/>
                    </a:srgbClr>
                  </a:outerShdw>
                </a:effectLst>
              </a:rPr>
              <a:t>주차장 관리 프로그램 </a:t>
            </a:r>
            <a:endParaRPr lang="en-US" altLang="ko-KR" sz="7200" b="1" i="1" dirty="0">
              <a:solidFill>
                <a:schemeClr val="bg1"/>
              </a:solidFill>
              <a:effectLst>
                <a:outerShdw blurRad="38100" dist="38100" dir="2700000" algn="tl">
                  <a:srgbClr val="000000">
                    <a:alpha val="43137"/>
                  </a:srgbClr>
                </a:outerShdw>
              </a:effectLst>
            </a:endParaRPr>
          </a:p>
          <a:p>
            <a:pPr algn="ctr">
              <a:lnSpc>
                <a:spcPct val="150000"/>
              </a:lnSpc>
            </a:pPr>
            <a:r>
              <a:rPr lang="en-US" altLang="ko-KR" sz="2800" b="1" i="1" dirty="0">
                <a:solidFill>
                  <a:schemeClr val="bg1"/>
                </a:solidFill>
              </a:rPr>
              <a:t>06</a:t>
            </a:r>
            <a:r>
              <a:rPr lang="ko-KR" altLang="en-US" sz="2800" b="1" i="1" dirty="0">
                <a:solidFill>
                  <a:schemeClr val="bg1"/>
                </a:solidFill>
              </a:rPr>
              <a:t>조</a:t>
            </a:r>
            <a:endParaRPr lang="ko-KR" altLang="en-US" sz="3600" b="1" dirty="0">
              <a:solidFill>
                <a:schemeClr val="bg1"/>
              </a:solidFill>
            </a:endParaRPr>
          </a:p>
        </p:txBody>
      </p:sp>
    </p:spTree>
    <p:extLst>
      <p:ext uri="{BB962C8B-B14F-4D97-AF65-F5344CB8AC3E}">
        <p14:creationId xmlns:p14="http://schemas.microsoft.com/office/powerpoint/2010/main" val="2795810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직사각형 42"/>
          <p:cNvSpPr/>
          <p:nvPr/>
        </p:nvSpPr>
        <p:spPr>
          <a:xfrm>
            <a:off x="333287" y="336445"/>
            <a:ext cx="2959100" cy="313816"/>
          </a:xfrm>
          <a:prstGeom prst="rect">
            <a:avLst/>
          </a:prstGeom>
          <a:solidFill>
            <a:schemeClr val="tx1">
              <a:lumMod val="85000"/>
              <a:lumOff val="15000"/>
            </a:schemeClr>
          </a:solidFill>
          <a:ln>
            <a:noFill/>
          </a:ln>
          <a:effectLst>
            <a:outerShdw dist="12700" dir="2700000" sy="-23000" kx="-800400" algn="bl" rotWithShape="0">
              <a:prstClr val="black">
                <a:alpha val="20000"/>
              </a:prstClr>
            </a:outerShdw>
          </a:effectLst>
          <a:scene3d>
            <a:camera prst="orthographicFront">
              <a:rot lat="21301142" lon="301140" rev="21573786"/>
            </a:camera>
            <a:lightRig rig="threePt" dir="t"/>
          </a:scene3d>
          <a:sp3d extrusionH="1104900">
            <a:extrusionClr>
              <a:schemeClr val="tx1">
                <a:lumMod val="95000"/>
                <a:lumOff val="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rPr>
              <a:t>3. </a:t>
            </a:r>
            <a:r>
              <a:rPr lang="ko-KR" altLang="en-US" sz="1600" b="1" dirty="0">
                <a:solidFill>
                  <a:prstClr val="white"/>
                </a:solidFill>
              </a:rPr>
              <a:t>구현 기능</a:t>
            </a:r>
          </a:p>
        </p:txBody>
      </p:sp>
      <p:sp>
        <p:nvSpPr>
          <p:cNvPr id="61" name="타원 60"/>
          <p:cNvSpPr/>
          <p:nvPr/>
        </p:nvSpPr>
        <p:spPr>
          <a:xfrm>
            <a:off x="603211"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2" name="타원 61"/>
          <p:cNvSpPr/>
          <p:nvPr/>
        </p:nvSpPr>
        <p:spPr>
          <a:xfrm>
            <a:off x="2892632"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3" name="평행 사변형 62"/>
          <p:cNvSpPr/>
          <p:nvPr/>
        </p:nvSpPr>
        <p:spPr>
          <a:xfrm flipH="1">
            <a:off x="51444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4" name="평행 사변형 63"/>
          <p:cNvSpPr/>
          <p:nvPr/>
        </p:nvSpPr>
        <p:spPr>
          <a:xfrm flipH="1">
            <a:off x="73084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5" name="평행 사변형 64"/>
          <p:cNvSpPr/>
          <p:nvPr/>
        </p:nvSpPr>
        <p:spPr>
          <a:xfrm flipH="1">
            <a:off x="94724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6" name="평행 사변형 65"/>
          <p:cNvSpPr/>
          <p:nvPr/>
        </p:nvSpPr>
        <p:spPr>
          <a:xfrm flipH="1">
            <a:off x="1163640"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7" name="평행 사변형 66"/>
          <p:cNvSpPr/>
          <p:nvPr/>
        </p:nvSpPr>
        <p:spPr>
          <a:xfrm flipH="1">
            <a:off x="1380039"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8" name="평행 사변형 67"/>
          <p:cNvSpPr/>
          <p:nvPr/>
        </p:nvSpPr>
        <p:spPr>
          <a:xfrm flipH="1">
            <a:off x="1596438"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9" name="평행 사변형 68"/>
          <p:cNvSpPr/>
          <p:nvPr/>
        </p:nvSpPr>
        <p:spPr>
          <a:xfrm flipH="1">
            <a:off x="1812837"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0" name="평행 사변형 69"/>
          <p:cNvSpPr/>
          <p:nvPr/>
        </p:nvSpPr>
        <p:spPr>
          <a:xfrm flipH="1">
            <a:off x="2029236"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1" name="평행 사변형 70"/>
          <p:cNvSpPr/>
          <p:nvPr/>
        </p:nvSpPr>
        <p:spPr>
          <a:xfrm flipH="1">
            <a:off x="2245635"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2" name="평행 사변형 71"/>
          <p:cNvSpPr/>
          <p:nvPr/>
        </p:nvSpPr>
        <p:spPr>
          <a:xfrm flipH="1">
            <a:off x="2462034"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3" name="평행 사변형 72"/>
          <p:cNvSpPr/>
          <p:nvPr/>
        </p:nvSpPr>
        <p:spPr>
          <a:xfrm flipH="1">
            <a:off x="267843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4" name="평행 사변형 73"/>
          <p:cNvSpPr/>
          <p:nvPr/>
        </p:nvSpPr>
        <p:spPr>
          <a:xfrm flipH="1">
            <a:off x="289483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5" name="평행 사변형 74"/>
          <p:cNvSpPr/>
          <p:nvPr/>
        </p:nvSpPr>
        <p:spPr>
          <a:xfrm flipH="1">
            <a:off x="311123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2" name="직사각형 21"/>
          <p:cNvSpPr/>
          <p:nvPr/>
        </p:nvSpPr>
        <p:spPr>
          <a:xfrm>
            <a:off x="3778100" y="145565"/>
            <a:ext cx="6178435" cy="695575"/>
          </a:xfrm>
          <a:prstGeom prst="rect">
            <a:avLst/>
          </a:prstGeom>
        </p:spPr>
        <p:txBody>
          <a:bodyPr wrap="square">
            <a:spAutoFit/>
          </a:bodyPr>
          <a:lstStyle/>
          <a:p>
            <a:pPr>
              <a:lnSpc>
                <a:spcPct val="150000"/>
              </a:lnSpc>
            </a:pPr>
            <a:r>
              <a:rPr lang="en-US" altLang="ko-KR" sz="3000" b="1" i="1" dirty="0">
                <a:solidFill>
                  <a:schemeClr val="bg1"/>
                </a:solidFill>
                <a:effectLst>
                  <a:outerShdw blurRad="38100" dist="38100" dir="2700000" algn="tl">
                    <a:srgbClr val="000000">
                      <a:alpha val="43137"/>
                    </a:srgbClr>
                  </a:outerShdw>
                </a:effectLst>
              </a:rPr>
              <a:t>3.1 </a:t>
            </a:r>
            <a:r>
              <a:rPr lang="ko-KR" altLang="en-US" sz="3000" b="1" i="1" dirty="0">
                <a:solidFill>
                  <a:schemeClr val="bg1"/>
                </a:solidFill>
                <a:effectLst>
                  <a:outerShdw blurRad="38100" dist="38100" dir="2700000" algn="tl">
                    <a:srgbClr val="000000">
                      <a:alpha val="43137"/>
                    </a:srgbClr>
                  </a:outerShdw>
                </a:effectLst>
              </a:rPr>
              <a:t>기본 기능</a:t>
            </a:r>
            <a:r>
              <a:rPr lang="en-US" altLang="ko-KR" sz="3000" b="1" i="1" dirty="0">
                <a:solidFill>
                  <a:schemeClr val="bg1"/>
                </a:solidFill>
                <a:effectLst>
                  <a:outerShdw blurRad="38100" dist="38100" dir="2700000" algn="tl">
                    <a:srgbClr val="000000">
                      <a:alpha val="43137"/>
                    </a:srgbClr>
                  </a:outerShdw>
                </a:effectLst>
              </a:rPr>
              <a:t>3-</a:t>
            </a:r>
            <a:r>
              <a:rPr lang="ko-KR" altLang="en-US" sz="3000" b="1" i="1" dirty="0" err="1">
                <a:solidFill>
                  <a:schemeClr val="bg1"/>
                </a:solidFill>
                <a:effectLst>
                  <a:outerShdw blurRad="38100" dist="38100" dir="2700000" algn="tl">
                    <a:srgbClr val="000000">
                      <a:alpha val="43137"/>
                    </a:srgbClr>
                  </a:outerShdw>
                </a:effectLst>
              </a:rPr>
              <a:t>출차</a:t>
            </a:r>
            <a:r>
              <a:rPr lang="ko-KR" altLang="en-US" sz="3000" b="1" i="1" dirty="0">
                <a:solidFill>
                  <a:schemeClr val="bg1"/>
                </a:solidFill>
                <a:effectLst>
                  <a:outerShdw blurRad="38100" dist="38100" dir="2700000" algn="tl">
                    <a:srgbClr val="000000">
                      <a:alpha val="43137"/>
                    </a:srgbClr>
                  </a:outerShdw>
                </a:effectLst>
              </a:rPr>
              <a:t> 정산 </a:t>
            </a:r>
            <a:endParaRPr lang="ko-KR" altLang="en-US" sz="3000" b="1" dirty="0">
              <a:solidFill>
                <a:schemeClr val="bg1"/>
              </a:solidFill>
              <a:effectLst>
                <a:outerShdw blurRad="38100" dist="38100" dir="2700000" algn="tl">
                  <a:srgbClr val="000000">
                    <a:alpha val="43137"/>
                  </a:srgbClr>
                </a:outerShdw>
              </a:effectLst>
            </a:endParaRPr>
          </a:p>
        </p:txBody>
      </p:sp>
      <p:pic>
        <p:nvPicPr>
          <p:cNvPr id="3" name="그림 2"/>
          <p:cNvPicPr>
            <a:picLocks noChangeAspect="1"/>
          </p:cNvPicPr>
          <p:nvPr/>
        </p:nvPicPr>
        <p:blipFill rotWithShape="1">
          <a:blip r:embed="rId2"/>
          <a:srcRect b="71447"/>
          <a:stretch/>
        </p:blipFill>
        <p:spPr>
          <a:xfrm>
            <a:off x="6323709" y="3241670"/>
            <a:ext cx="4868166" cy="1488955"/>
          </a:xfrm>
          <a:prstGeom prst="rect">
            <a:avLst/>
          </a:prstGeom>
        </p:spPr>
      </p:pic>
      <p:pic>
        <p:nvPicPr>
          <p:cNvPr id="4" name="그림 3"/>
          <p:cNvPicPr>
            <a:picLocks noChangeAspect="1"/>
          </p:cNvPicPr>
          <p:nvPr/>
        </p:nvPicPr>
        <p:blipFill>
          <a:blip r:embed="rId3"/>
          <a:stretch>
            <a:fillRect/>
          </a:stretch>
        </p:blipFill>
        <p:spPr>
          <a:xfrm>
            <a:off x="467292" y="1010937"/>
            <a:ext cx="5026616" cy="3899289"/>
          </a:xfrm>
          <a:prstGeom prst="rect">
            <a:avLst/>
          </a:prstGeom>
        </p:spPr>
      </p:pic>
      <p:pic>
        <p:nvPicPr>
          <p:cNvPr id="5" name="그림 4"/>
          <p:cNvPicPr>
            <a:picLocks noChangeAspect="1"/>
          </p:cNvPicPr>
          <p:nvPr/>
        </p:nvPicPr>
        <p:blipFill rotWithShape="1">
          <a:blip r:embed="rId4"/>
          <a:srcRect b="61355"/>
          <a:stretch/>
        </p:blipFill>
        <p:spPr>
          <a:xfrm>
            <a:off x="6323709" y="1016330"/>
            <a:ext cx="4868166" cy="2009775"/>
          </a:xfrm>
          <a:prstGeom prst="rect">
            <a:avLst/>
          </a:prstGeom>
        </p:spPr>
      </p:pic>
      <p:pic>
        <p:nvPicPr>
          <p:cNvPr id="6" name="그림 5"/>
          <p:cNvPicPr>
            <a:picLocks noChangeAspect="1"/>
          </p:cNvPicPr>
          <p:nvPr/>
        </p:nvPicPr>
        <p:blipFill>
          <a:blip r:embed="rId5"/>
          <a:stretch>
            <a:fillRect/>
          </a:stretch>
        </p:blipFill>
        <p:spPr>
          <a:xfrm>
            <a:off x="6323709" y="4910226"/>
            <a:ext cx="4926207" cy="1466850"/>
          </a:xfrm>
          <a:prstGeom prst="rect">
            <a:avLst/>
          </a:prstGeom>
        </p:spPr>
      </p:pic>
      <p:pic>
        <p:nvPicPr>
          <p:cNvPr id="24" name="그림 23"/>
          <p:cNvPicPr>
            <a:picLocks noChangeAspect="1"/>
          </p:cNvPicPr>
          <p:nvPr/>
        </p:nvPicPr>
        <p:blipFill rotWithShape="1">
          <a:blip r:embed="rId6">
            <a:extLst>
              <a:ext uri="{28A0092B-C50C-407E-A947-70E740481C1C}">
                <a14:useLocalDpi xmlns:a14="http://schemas.microsoft.com/office/drawing/2010/main" val="0"/>
              </a:ext>
            </a:extLst>
          </a:blip>
          <a:srcRect t="51022" b="23408"/>
          <a:stretch/>
        </p:blipFill>
        <p:spPr>
          <a:xfrm>
            <a:off x="393188" y="5643651"/>
            <a:ext cx="5436086" cy="676275"/>
          </a:xfrm>
          <a:prstGeom prst="rect">
            <a:avLst/>
          </a:prstGeom>
        </p:spPr>
      </p:pic>
      <p:sp>
        <p:nvSpPr>
          <p:cNvPr id="25" name="직사각형 24"/>
          <p:cNvSpPr/>
          <p:nvPr/>
        </p:nvSpPr>
        <p:spPr>
          <a:xfrm>
            <a:off x="417368" y="879901"/>
            <a:ext cx="4373707" cy="3990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a:off x="783023" y="1614237"/>
            <a:ext cx="952500" cy="2933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a:off x="783023" y="2093789"/>
            <a:ext cx="952500" cy="2588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a:off x="1112253" y="2357436"/>
            <a:ext cx="779827" cy="2555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9" name="직선 화살표 연결선 28"/>
          <p:cNvCxnSpPr>
            <a:stCxn id="27" idx="3"/>
            <a:endCxn id="3" idx="1"/>
          </p:cNvCxnSpPr>
          <p:nvPr/>
        </p:nvCxnSpPr>
        <p:spPr>
          <a:xfrm>
            <a:off x="1735523" y="2223232"/>
            <a:ext cx="4588186" cy="176291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p:cNvCxnSpPr>
            <a:stCxn id="26" idx="3"/>
            <a:endCxn id="5" idx="1"/>
          </p:cNvCxnSpPr>
          <p:nvPr/>
        </p:nvCxnSpPr>
        <p:spPr>
          <a:xfrm>
            <a:off x="1735523" y="1760899"/>
            <a:ext cx="4588186" cy="26031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28" idx="3"/>
            <a:endCxn id="6" idx="1"/>
          </p:cNvCxnSpPr>
          <p:nvPr/>
        </p:nvCxnSpPr>
        <p:spPr>
          <a:xfrm>
            <a:off x="1892080" y="2485228"/>
            <a:ext cx="4431629" cy="315842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아래쪽 화살표 15"/>
          <p:cNvSpPr/>
          <p:nvPr/>
        </p:nvSpPr>
        <p:spPr>
          <a:xfrm>
            <a:off x="2796949" y="5047690"/>
            <a:ext cx="400050" cy="509499"/>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48697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직사각형 42"/>
          <p:cNvSpPr/>
          <p:nvPr/>
        </p:nvSpPr>
        <p:spPr>
          <a:xfrm>
            <a:off x="333287" y="336445"/>
            <a:ext cx="2959100" cy="313816"/>
          </a:xfrm>
          <a:prstGeom prst="rect">
            <a:avLst/>
          </a:prstGeom>
          <a:solidFill>
            <a:schemeClr val="tx1">
              <a:lumMod val="85000"/>
              <a:lumOff val="15000"/>
            </a:schemeClr>
          </a:solidFill>
          <a:ln>
            <a:noFill/>
          </a:ln>
          <a:effectLst>
            <a:outerShdw dist="12700" dir="2700000" sy="-23000" kx="-800400" algn="bl" rotWithShape="0">
              <a:prstClr val="black">
                <a:alpha val="20000"/>
              </a:prstClr>
            </a:outerShdw>
          </a:effectLst>
          <a:scene3d>
            <a:camera prst="orthographicFront">
              <a:rot lat="21301142" lon="301140" rev="21573786"/>
            </a:camera>
            <a:lightRig rig="threePt" dir="t"/>
          </a:scene3d>
          <a:sp3d extrusionH="1104900">
            <a:extrusionClr>
              <a:schemeClr val="tx1">
                <a:lumMod val="95000"/>
                <a:lumOff val="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rPr>
              <a:t>3. </a:t>
            </a:r>
            <a:r>
              <a:rPr lang="ko-KR" altLang="en-US" sz="1600" b="1" dirty="0">
                <a:solidFill>
                  <a:prstClr val="white"/>
                </a:solidFill>
              </a:rPr>
              <a:t>구현 기능</a:t>
            </a:r>
          </a:p>
        </p:txBody>
      </p:sp>
      <p:sp>
        <p:nvSpPr>
          <p:cNvPr id="61" name="타원 60"/>
          <p:cNvSpPr/>
          <p:nvPr/>
        </p:nvSpPr>
        <p:spPr>
          <a:xfrm>
            <a:off x="603211"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2" name="타원 61"/>
          <p:cNvSpPr/>
          <p:nvPr/>
        </p:nvSpPr>
        <p:spPr>
          <a:xfrm>
            <a:off x="2892632"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3" name="평행 사변형 62"/>
          <p:cNvSpPr/>
          <p:nvPr/>
        </p:nvSpPr>
        <p:spPr>
          <a:xfrm flipH="1">
            <a:off x="51444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4" name="평행 사변형 63"/>
          <p:cNvSpPr/>
          <p:nvPr/>
        </p:nvSpPr>
        <p:spPr>
          <a:xfrm flipH="1">
            <a:off x="73084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5" name="평행 사변형 64"/>
          <p:cNvSpPr/>
          <p:nvPr/>
        </p:nvSpPr>
        <p:spPr>
          <a:xfrm flipH="1">
            <a:off x="94724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6" name="평행 사변형 65"/>
          <p:cNvSpPr/>
          <p:nvPr/>
        </p:nvSpPr>
        <p:spPr>
          <a:xfrm flipH="1">
            <a:off x="1163640"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7" name="평행 사변형 66"/>
          <p:cNvSpPr/>
          <p:nvPr/>
        </p:nvSpPr>
        <p:spPr>
          <a:xfrm flipH="1">
            <a:off x="1380039"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8" name="평행 사변형 67"/>
          <p:cNvSpPr/>
          <p:nvPr/>
        </p:nvSpPr>
        <p:spPr>
          <a:xfrm flipH="1">
            <a:off x="1596438"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9" name="평행 사변형 68"/>
          <p:cNvSpPr/>
          <p:nvPr/>
        </p:nvSpPr>
        <p:spPr>
          <a:xfrm flipH="1">
            <a:off x="1812837"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0" name="평행 사변형 69"/>
          <p:cNvSpPr/>
          <p:nvPr/>
        </p:nvSpPr>
        <p:spPr>
          <a:xfrm flipH="1">
            <a:off x="2029236"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1" name="평행 사변형 70"/>
          <p:cNvSpPr/>
          <p:nvPr/>
        </p:nvSpPr>
        <p:spPr>
          <a:xfrm flipH="1">
            <a:off x="2245635"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2" name="평행 사변형 71"/>
          <p:cNvSpPr/>
          <p:nvPr/>
        </p:nvSpPr>
        <p:spPr>
          <a:xfrm flipH="1">
            <a:off x="2462034"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3" name="평행 사변형 72"/>
          <p:cNvSpPr/>
          <p:nvPr/>
        </p:nvSpPr>
        <p:spPr>
          <a:xfrm flipH="1">
            <a:off x="267843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4" name="평행 사변형 73"/>
          <p:cNvSpPr/>
          <p:nvPr/>
        </p:nvSpPr>
        <p:spPr>
          <a:xfrm flipH="1">
            <a:off x="289483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5" name="평행 사변형 74"/>
          <p:cNvSpPr/>
          <p:nvPr/>
        </p:nvSpPr>
        <p:spPr>
          <a:xfrm flipH="1">
            <a:off x="311123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2" name="직사각형 21"/>
          <p:cNvSpPr/>
          <p:nvPr/>
        </p:nvSpPr>
        <p:spPr>
          <a:xfrm>
            <a:off x="3778100" y="145565"/>
            <a:ext cx="6178435" cy="695575"/>
          </a:xfrm>
          <a:prstGeom prst="rect">
            <a:avLst/>
          </a:prstGeom>
        </p:spPr>
        <p:txBody>
          <a:bodyPr wrap="square">
            <a:spAutoFit/>
          </a:bodyPr>
          <a:lstStyle/>
          <a:p>
            <a:pPr>
              <a:lnSpc>
                <a:spcPct val="150000"/>
              </a:lnSpc>
            </a:pPr>
            <a:r>
              <a:rPr lang="en-US" altLang="ko-KR" sz="3000" b="1" i="1" dirty="0">
                <a:solidFill>
                  <a:schemeClr val="bg1"/>
                </a:solidFill>
                <a:effectLst>
                  <a:outerShdw blurRad="38100" dist="38100" dir="2700000" algn="tl">
                    <a:srgbClr val="000000">
                      <a:alpha val="43137"/>
                    </a:srgbClr>
                  </a:outerShdw>
                </a:effectLst>
              </a:rPr>
              <a:t>3.1 </a:t>
            </a:r>
            <a:r>
              <a:rPr lang="ko-KR" altLang="en-US" sz="3000" b="1" i="1" dirty="0">
                <a:solidFill>
                  <a:schemeClr val="bg1"/>
                </a:solidFill>
                <a:effectLst>
                  <a:outerShdw blurRad="38100" dist="38100" dir="2700000" algn="tl">
                    <a:srgbClr val="000000">
                      <a:alpha val="43137"/>
                    </a:srgbClr>
                  </a:outerShdw>
                </a:effectLst>
              </a:rPr>
              <a:t>기본 기능</a:t>
            </a:r>
            <a:r>
              <a:rPr lang="en-US" altLang="ko-KR" sz="3000" b="1" i="1" dirty="0">
                <a:solidFill>
                  <a:schemeClr val="bg1"/>
                </a:solidFill>
                <a:effectLst>
                  <a:outerShdw blurRad="38100" dist="38100" dir="2700000" algn="tl">
                    <a:srgbClr val="000000">
                      <a:alpha val="43137"/>
                    </a:srgbClr>
                  </a:outerShdw>
                </a:effectLst>
              </a:rPr>
              <a:t>4-</a:t>
            </a:r>
            <a:r>
              <a:rPr lang="ko-KR" altLang="en-US" sz="3000" b="1" i="1" dirty="0">
                <a:solidFill>
                  <a:schemeClr val="bg1"/>
                </a:solidFill>
                <a:effectLst>
                  <a:outerShdw blurRad="38100" dist="38100" dir="2700000" algn="tl">
                    <a:srgbClr val="000000">
                      <a:alpha val="43137"/>
                    </a:srgbClr>
                  </a:outerShdw>
                </a:effectLst>
              </a:rPr>
              <a:t>현황 확인</a:t>
            </a:r>
            <a:endParaRPr lang="ko-KR" altLang="en-US" sz="3000" b="1" dirty="0">
              <a:solidFill>
                <a:schemeClr val="bg1"/>
              </a:solidFill>
              <a:effectLst>
                <a:outerShdw blurRad="38100" dist="38100" dir="2700000" algn="tl">
                  <a:srgbClr val="000000">
                    <a:alpha val="43137"/>
                  </a:srgbClr>
                </a:outerShdw>
              </a:effectLst>
            </a:endParaRPr>
          </a:p>
        </p:txBody>
      </p:sp>
      <p:pic>
        <p:nvPicPr>
          <p:cNvPr id="20" name="그림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121" y="1807286"/>
            <a:ext cx="3971304" cy="2488489"/>
          </a:xfrm>
          <a:prstGeom prst="rect">
            <a:avLst/>
          </a:prstGeom>
        </p:spPr>
      </p:pic>
      <p:grpSp>
        <p:nvGrpSpPr>
          <p:cNvPr id="12" name="그룹 11"/>
          <p:cNvGrpSpPr/>
          <p:nvPr/>
        </p:nvGrpSpPr>
        <p:grpSpPr>
          <a:xfrm>
            <a:off x="333855" y="4813780"/>
            <a:ext cx="3852570" cy="1739616"/>
            <a:chOff x="333855" y="4813780"/>
            <a:chExt cx="3852570" cy="1739616"/>
          </a:xfrm>
        </p:grpSpPr>
        <p:pic>
          <p:nvPicPr>
            <p:cNvPr id="3" name="그림 2"/>
            <p:cNvPicPr>
              <a:picLocks noChangeAspect="1"/>
            </p:cNvPicPr>
            <p:nvPr/>
          </p:nvPicPr>
          <p:blipFill>
            <a:blip r:embed="rId3"/>
            <a:stretch>
              <a:fillRect/>
            </a:stretch>
          </p:blipFill>
          <p:spPr>
            <a:xfrm>
              <a:off x="415877" y="5457346"/>
              <a:ext cx="3698096" cy="964267"/>
            </a:xfrm>
            <a:prstGeom prst="rect">
              <a:avLst/>
            </a:prstGeom>
          </p:spPr>
        </p:pic>
        <p:sp>
          <p:nvSpPr>
            <p:cNvPr id="24" name="직사각형 23"/>
            <p:cNvSpPr/>
            <p:nvPr/>
          </p:nvSpPr>
          <p:spPr>
            <a:xfrm>
              <a:off x="333855" y="5200371"/>
              <a:ext cx="3852570" cy="135302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p:cNvSpPr/>
            <p:nvPr/>
          </p:nvSpPr>
          <p:spPr>
            <a:xfrm>
              <a:off x="415876" y="6016148"/>
              <a:ext cx="2287175" cy="3142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a:off x="469786" y="4813780"/>
              <a:ext cx="1992042" cy="669414"/>
            </a:xfrm>
            <a:prstGeom prst="rect">
              <a:avLst/>
            </a:prstGeom>
          </p:spPr>
          <p:txBody>
            <a:bodyPr wrap="square">
              <a:spAutoFit/>
            </a:bodyPr>
            <a:lstStyle/>
            <a:p>
              <a:pPr>
                <a:lnSpc>
                  <a:spcPct val="150000"/>
                </a:lnSpc>
              </a:pPr>
              <a:r>
                <a:rPr lang="ko-KR" altLang="en-US" sz="2500" b="1" i="1" dirty="0">
                  <a:solidFill>
                    <a:schemeClr val="accent2"/>
                  </a:solidFill>
                  <a:effectLst>
                    <a:outerShdw blurRad="38100" dist="38100" dir="2700000" algn="tl">
                      <a:srgbClr val="000000">
                        <a:alpha val="43137"/>
                      </a:srgbClr>
                    </a:outerShdw>
                  </a:effectLst>
                </a:rPr>
                <a:t>예외 처리</a:t>
              </a:r>
              <a:endParaRPr lang="ko-KR" altLang="en-US" sz="2500" b="1" dirty="0">
                <a:solidFill>
                  <a:schemeClr val="accent2"/>
                </a:solidFill>
                <a:effectLst>
                  <a:outerShdw blurRad="38100" dist="38100" dir="2700000" algn="tl">
                    <a:srgbClr val="000000">
                      <a:alpha val="43137"/>
                    </a:srgbClr>
                  </a:outerShdw>
                </a:effectLst>
              </a:endParaRPr>
            </a:p>
          </p:txBody>
        </p:sp>
      </p:grpSp>
      <p:pic>
        <p:nvPicPr>
          <p:cNvPr id="4" name="그림 3"/>
          <p:cNvPicPr>
            <a:picLocks noChangeAspect="1"/>
          </p:cNvPicPr>
          <p:nvPr/>
        </p:nvPicPr>
        <p:blipFill>
          <a:blip r:embed="rId4"/>
          <a:stretch>
            <a:fillRect/>
          </a:stretch>
        </p:blipFill>
        <p:spPr>
          <a:xfrm>
            <a:off x="4397556" y="3786371"/>
            <a:ext cx="7708719" cy="2386896"/>
          </a:xfrm>
          <a:prstGeom prst="rect">
            <a:avLst/>
          </a:prstGeom>
        </p:spPr>
      </p:pic>
      <p:pic>
        <p:nvPicPr>
          <p:cNvPr id="5" name="그림 4"/>
          <p:cNvPicPr>
            <a:picLocks noChangeAspect="1"/>
          </p:cNvPicPr>
          <p:nvPr/>
        </p:nvPicPr>
        <p:blipFill>
          <a:blip r:embed="rId5"/>
          <a:stretch>
            <a:fillRect/>
          </a:stretch>
        </p:blipFill>
        <p:spPr>
          <a:xfrm>
            <a:off x="4362450" y="966024"/>
            <a:ext cx="7743825" cy="2443926"/>
          </a:xfrm>
          <a:prstGeom prst="rect">
            <a:avLst/>
          </a:prstGeom>
        </p:spPr>
      </p:pic>
      <p:sp>
        <p:nvSpPr>
          <p:cNvPr id="31" name="직사각형 30"/>
          <p:cNvSpPr/>
          <p:nvPr/>
        </p:nvSpPr>
        <p:spPr>
          <a:xfrm>
            <a:off x="5769601" y="1073008"/>
            <a:ext cx="438150" cy="3841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a:off x="5769601" y="4002139"/>
            <a:ext cx="438150" cy="3841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p:cNvSpPr/>
          <p:nvPr/>
        </p:nvSpPr>
        <p:spPr>
          <a:xfrm>
            <a:off x="6569701" y="2912909"/>
            <a:ext cx="1859924" cy="3841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a:off x="6569701" y="5684789"/>
            <a:ext cx="1859924" cy="3841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a:off x="610552" y="2528721"/>
            <a:ext cx="855255" cy="3841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7" name="직선 화살표 연결선 36"/>
          <p:cNvCxnSpPr>
            <a:stCxn id="36" idx="3"/>
            <a:endCxn id="31" idx="1"/>
          </p:cNvCxnSpPr>
          <p:nvPr/>
        </p:nvCxnSpPr>
        <p:spPr>
          <a:xfrm flipV="1">
            <a:off x="1465807" y="1265102"/>
            <a:ext cx="4303794" cy="145571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36" idx="3"/>
          </p:cNvCxnSpPr>
          <p:nvPr/>
        </p:nvCxnSpPr>
        <p:spPr>
          <a:xfrm>
            <a:off x="1465807" y="2720815"/>
            <a:ext cx="4303794" cy="149876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037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직사각형 42"/>
          <p:cNvSpPr/>
          <p:nvPr/>
        </p:nvSpPr>
        <p:spPr>
          <a:xfrm>
            <a:off x="333287" y="336445"/>
            <a:ext cx="2959100" cy="313816"/>
          </a:xfrm>
          <a:prstGeom prst="rect">
            <a:avLst/>
          </a:prstGeom>
          <a:solidFill>
            <a:schemeClr val="tx1">
              <a:lumMod val="85000"/>
              <a:lumOff val="15000"/>
            </a:schemeClr>
          </a:solidFill>
          <a:ln>
            <a:noFill/>
          </a:ln>
          <a:effectLst>
            <a:outerShdw dist="12700" dir="2700000" sy="-23000" kx="-800400" algn="bl" rotWithShape="0">
              <a:prstClr val="black">
                <a:alpha val="20000"/>
              </a:prstClr>
            </a:outerShdw>
          </a:effectLst>
          <a:scene3d>
            <a:camera prst="orthographicFront">
              <a:rot lat="21301142" lon="301140" rev="21573786"/>
            </a:camera>
            <a:lightRig rig="threePt" dir="t"/>
          </a:scene3d>
          <a:sp3d extrusionH="1104900">
            <a:extrusionClr>
              <a:schemeClr val="tx1">
                <a:lumMod val="95000"/>
                <a:lumOff val="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rPr>
              <a:t>3. </a:t>
            </a:r>
            <a:r>
              <a:rPr lang="ko-KR" altLang="en-US" sz="1600" b="1" dirty="0">
                <a:solidFill>
                  <a:prstClr val="white"/>
                </a:solidFill>
              </a:rPr>
              <a:t>구현 기능</a:t>
            </a:r>
          </a:p>
        </p:txBody>
      </p:sp>
      <p:sp>
        <p:nvSpPr>
          <p:cNvPr id="61" name="타원 60"/>
          <p:cNvSpPr/>
          <p:nvPr/>
        </p:nvSpPr>
        <p:spPr>
          <a:xfrm>
            <a:off x="603211"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2" name="타원 61"/>
          <p:cNvSpPr/>
          <p:nvPr/>
        </p:nvSpPr>
        <p:spPr>
          <a:xfrm>
            <a:off x="2892632"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3" name="평행 사변형 62"/>
          <p:cNvSpPr/>
          <p:nvPr/>
        </p:nvSpPr>
        <p:spPr>
          <a:xfrm flipH="1">
            <a:off x="51444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4" name="평행 사변형 63"/>
          <p:cNvSpPr/>
          <p:nvPr/>
        </p:nvSpPr>
        <p:spPr>
          <a:xfrm flipH="1">
            <a:off x="73084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5" name="평행 사변형 64"/>
          <p:cNvSpPr/>
          <p:nvPr/>
        </p:nvSpPr>
        <p:spPr>
          <a:xfrm flipH="1">
            <a:off x="94724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6" name="평행 사변형 65"/>
          <p:cNvSpPr/>
          <p:nvPr/>
        </p:nvSpPr>
        <p:spPr>
          <a:xfrm flipH="1">
            <a:off x="1163640"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7" name="평행 사변형 66"/>
          <p:cNvSpPr/>
          <p:nvPr/>
        </p:nvSpPr>
        <p:spPr>
          <a:xfrm flipH="1">
            <a:off x="1380039"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8" name="평행 사변형 67"/>
          <p:cNvSpPr/>
          <p:nvPr/>
        </p:nvSpPr>
        <p:spPr>
          <a:xfrm flipH="1">
            <a:off x="1596438"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9" name="평행 사변형 68"/>
          <p:cNvSpPr/>
          <p:nvPr/>
        </p:nvSpPr>
        <p:spPr>
          <a:xfrm flipH="1">
            <a:off x="1812837"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0" name="평행 사변형 69"/>
          <p:cNvSpPr/>
          <p:nvPr/>
        </p:nvSpPr>
        <p:spPr>
          <a:xfrm flipH="1">
            <a:off x="2029236"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1" name="평행 사변형 70"/>
          <p:cNvSpPr/>
          <p:nvPr/>
        </p:nvSpPr>
        <p:spPr>
          <a:xfrm flipH="1">
            <a:off x="2245635"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2" name="평행 사변형 71"/>
          <p:cNvSpPr/>
          <p:nvPr/>
        </p:nvSpPr>
        <p:spPr>
          <a:xfrm flipH="1">
            <a:off x="2462034"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3" name="평행 사변형 72"/>
          <p:cNvSpPr/>
          <p:nvPr/>
        </p:nvSpPr>
        <p:spPr>
          <a:xfrm flipH="1">
            <a:off x="267843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4" name="평행 사변형 73"/>
          <p:cNvSpPr/>
          <p:nvPr/>
        </p:nvSpPr>
        <p:spPr>
          <a:xfrm flipH="1">
            <a:off x="289483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5" name="평행 사변형 74"/>
          <p:cNvSpPr/>
          <p:nvPr/>
        </p:nvSpPr>
        <p:spPr>
          <a:xfrm flipH="1">
            <a:off x="311123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2" name="직사각형 21"/>
          <p:cNvSpPr/>
          <p:nvPr/>
        </p:nvSpPr>
        <p:spPr>
          <a:xfrm>
            <a:off x="3778100" y="145565"/>
            <a:ext cx="6178435" cy="695575"/>
          </a:xfrm>
          <a:prstGeom prst="rect">
            <a:avLst/>
          </a:prstGeom>
        </p:spPr>
        <p:txBody>
          <a:bodyPr wrap="square">
            <a:spAutoFit/>
          </a:bodyPr>
          <a:lstStyle/>
          <a:p>
            <a:pPr>
              <a:lnSpc>
                <a:spcPct val="150000"/>
              </a:lnSpc>
            </a:pPr>
            <a:r>
              <a:rPr lang="en-US" altLang="ko-KR" sz="3000" b="1" i="1" dirty="0">
                <a:solidFill>
                  <a:schemeClr val="bg1"/>
                </a:solidFill>
                <a:effectLst>
                  <a:outerShdw blurRad="38100" dist="38100" dir="2700000" algn="tl">
                    <a:srgbClr val="000000">
                      <a:alpha val="43137"/>
                    </a:srgbClr>
                  </a:outerShdw>
                </a:effectLst>
              </a:rPr>
              <a:t>3.1 </a:t>
            </a:r>
            <a:r>
              <a:rPr lang="ko-KR" altLang="en-US" sz="3000" b="1" i="1" dirty="0">
                <a:solidFill>
                  <a:schemeClr val="bg1"/>
                </a:solidFill>
                <a:effectLst>
                  <a:outerShdw blurRad="38100" dist="38100" dir="2700000" algn="tl">
                    <a:srgbClr val="000000">
                      <a:alpha val="43137"/>
                    </a:srgbClr>
                  </a:outerShdw>
                </a:effectLst>
              </a:rPr>
              <a:t>기본 기능</a:t>
            </a:r>
            <a:r>
              <a:rPr lang="en-US" altLang="ko-KR" sz="3000" b="1" i="1" dirty="0">
                <a:solidFill>
                  <a:schemeClr val="bg1"/>
                </a:solidFill>
                <a:effectLst>
                  <a:outerShdw blurRad="38100" dist="38100" dir="2700000" algn="tl">
                    <a:srgbClr val="000000">
                      <a:alpha val="43137"/>
                    </a:srgbClr>
                  </a:outerShdw>
                </a:effectLst>
              </a:rPr>
              <a:t>5-</a:t>
            </a:r>
            <a:r>
              <a:rPr lang="ko-KR" altLang="en-US" sz="3000" b="1" i="1" dirty="0">
                <a:solidFill>
                  <a:schemeClr val="bg1"/>
                </a:solidFill>
                <a:effectLst>
                  <a:outerShdw blurRad="38100" dist="38100" dir="2700000" algn="tl">
                    <a:srgbClr val="000000">
                      <a:alpha val="43137"/>
                    </a:srgbClr>
                  </a:outerShdw>
                </a:effectLst>
              </a:rPr>
              <a:t>차주 연락처 확인</a:t>
            </a:r>
            <a:endParaRPr lang="ko-KR" altLang="en-US" sz="3000" b="1" dirty="0">
              <a:solidFill>
                <a:schemeClr val="bg1"/>
              </a:solidFill>
              <a:effectLst>
                <a:outerShdw blurRad="38100" dist="38100" dir="2700000" algn="tl">
                  <a:srgbClr val="000000">
                    <a:alpha val="43137"/>
                  </a:srgbClr>
                </a:outerShdw>
              </a:effectLst>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9824" y="1273424"/>
            <a:ext cx="5310519" cy="2122424"/>
          </a:xfrm>
          <a:prstGeom prst="rect">
            <a:avLst/>
          </a:prstGeom>
        </p:spPr>
      </p:pic>
      <p:pic>
        <p:nvPicPr>
          <p:cNvPr id="20" name="그림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433" y="1273424"/>
            <a:ext cx="4438738" cy="2213966"/>
          </a:xfrm>
          <a:prstGeom prst="rect">
            <a:avLst/>
          </a:prstGeom>
        </p:spPr>
      </p:pic>
      <p:sp>
        <p:nvSpPr>
          <p:cNvPr id="21" name="직사각형 20"/>
          <p:cNvSpPr/>
          <p:nvPr/>
        </p:nvSpPr>
        <p:spPr>
          <a:xfrm>
            <a:off x="3143804" y="1911987"/>
            <a:ext cx="1268592" cy="3841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3" name="직선 화살표 연결선 22"/>
          <p:cNvCxnSpPr>
            <a:stCxn id="21" idx="3"/>
            <a:endCxn id="39" idx="1"/>
          </p:cNvCxnSpPr>
          <p:nvPr/>
        </p:nvCxnSpPr>
        <p:spPr>
          <a:xfrm>
            <a:off x="4412396" y="2104081"/>
            <a:ext cx="2520095" cy="54437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4" name="그룹 13"/>
          <p:cNvGrpSpPr/>
          <p:nvPr/>
        </p:nvGrpSpPr>
        <p:grpSpPr>
          <a:xfrm>
            <a:off x="333286" y="3443792"/>
            <a:ext cx="11387557" cy="3261808"/>
            <a:chOff x="333286" y="3443792"/>
            <a:chExt cx="11387557" cy="3261808"/>
          </a:xfrm>
        </p:grpSpPr>
        <p:sp>
          <p:nvSpPr>
            <p:cNvPr id="28" name="직사각형 27"/>
            <p:cNvSpPr/>
            <p:nvPr/>
          </p:nvSpPr>
          <p:spPr>
            <a:xfrm>
              <a:off x="333286" y="3769352"/>
              <a:ext cx="11387557" cy="293624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600211" y="3443792"/>
              <a:ext cx="5888145" cy="669414"/>
            </a:xfrm>
            <a:prstGeom prst="rect">
              <a:avLst/>
            </a:prstGeom>
          </p:spPr>
          <p:txBody>
            <a:bodyPr wrap="square">
              <a:spAutoFit/>
            </a:bodyPr>
            <a:lstStyle/>
            <a:p>
              <a:pPr>
                <a:lnSpc>
                  <a:spcPct val="150000"/>
                </a:lnSpc>
              </a:pPr>
              <a:r>
                <a:rPr lang="ko-KR" altLang="en-US" sz="2500" b="1" i="1" dirty="0">
                  <a:solidFill>
                    <a:schemeClr val="accent2"/>
                  </a:solidFill>
                  <a:effectLst>
                    <a:outerShdw blurRad="38100" dist="38100" dir="2700000" algn="tl">
                      <a:srgbClr val="000000">
                        <a:alpha val="43137"/>
                      </a:srgbClr>
                    </a:outerShdw>
                  </a:effectLst>
                </a:rPr>
                <a:t>예외 처리</a:t>
              </a:r>
              <a:endParaRPr lang="ko-KR" altLang="en-US" sz="2500" b="1" dirty="0">
                <a:solidFill>
                  <a:schemeClr val="accent2"/>
                </a:solidFill>
                <a:effectLst>
                  <a:outerShdw blurRad="38100" dist="38100" dir="2700000" algn="tl">
                    <a:srgbClr val="000000">
                      <a:alpha val="43137"/>
                    </a:srgbClr>
                  </a:outerShdw>
                </a:effectLst>
              </a:endParaRPr>
            </a:p>
          </p:txBody>
        </p:sp>
        <p:pic>
          <p:nvPicPr>
            <p:cNvPr id="11" name="그림 10"/>
            <p:cNvPicPr>
              <a:picLocks noChangeAspect="1"/>
            </p:cNvPicPr>
            <p:nvPr/>
          </p:nvPicPr>
          <p:blipFill>
            <a:blip r:embed="rId4"/>
            <a:stretch>
              <a:fillRect/>
            </a:stretch>
          </p:blipFill>
          <p:spPr>
            <a:xfrm>
              <a:off x="6672593" y="4420271"/>
              <a:ext cx="4857750" cy="1766888"/>
            </a:xfrm>
            <a:prstGeom prst="rect">
              <a:avLst/>
            </a:prstGeom>
          </p:spPr>
        </p:pic>
        <p:sp>
          <p:nvSpPr>
            <p:cNvPr id="37" name="직사각형 36"/>
            <p:cNvSpPr/>
            <p:nvPr/>
          </p:nvSpPr>
          <p:spPr>
            <a:xfrm>
              <a:off x="7296704" y="5455287"/>
              <a:ext cx="3371296" cy="3841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2" name="그림 11"/>
            <p:cNvPicPr>
              <a:picLocks noChangeAspect="1"/>
            </p:cNvPicPr>
            <p:nvPr/>
          </p:nvPicPr>
          <p:blipFill>
            <a:blip r:embed="rId5"/>
            <a:stretch>
              <a:fillRect/>
            </a:stretch>
          </p:blipFill>
          <p:spPr>
            <a:xfrm>
              <a:off x="514443" y="4113206"/>
              <a:ext cx="5705381" cy="2322682"/>
            </a:xfrm>
            <a:prstGeom prst="rect">
              <a:avLst/>
            </a:prstGeom>
          </p:spPr>
        </p:pic>
      </p:grpSp>
      <p:sp>
        <p:nvSpPr>
          <p:cNvPr id="39" name="직사각형 38"/>
          <p:cNvSpPr/>
          <p:nvPr/>
        </p:nvSpPr>
        <p:spPr>
          <a:xfrm>
            <a:off x="6932491" y="2334635"/>
            <a:ext cx="3371296" cy="6276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661913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직사각형 42"/>
          <p:cNvSpPr/>
          <p:nvPr/>
        </p:nvSpPr>
        <p:spPr>
          <a:xfrm>
            <a:off x="333287" y="336445"/>
            <a:ext cx="2959100" cy="313816"/>
          </a:xfrm>
          <a:prstGeom prst="rect">
            <a:avLst/>
          </a:prstGeom>
          <a:solidFill>
            <a:schemeClr val="tx1">
              <a:lumMod val="85000"/>
              <a:lumOff val="15000"/>
            </a:schemeClr>
          </a:solidFill>
          <a:ln>
            <a:noFill/>
          </a:ln>
          <a:effectLst>
            <a:outerShdw dist="12700" dir="2700000" sy="-23000" kx="-800400" algn="bl" rotWithShape="0">
              <a:prstClr val="black">
                <a:alpha val="20000"/>
              </a:prstClr>
            </a:outerShdw>
          </a:effectLst>
          <a:scene3d>
            <a:camera prst="orthographicFront">
              <a:rot lat="21301142" lon="301140" rev="21573786"/>
            </a:camera>
            <a:lightRig rig="threePt" dir="t"/>
          </a:scene3d>
          <a:sp3d extrusionH="1104900">
            <a:extrusionClr>
              <a:schemeClr val="tx1">
                <a:lumMod val="95000"/>
                <a:lumOff val="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rPr>
              <a:t>3. </a:t>
            </a:r>
            <a:r>
              <a:rPr lang="ko-KR" altLang="en-US" sz="1600" b="1" dirty="0">
                <a:solidFill>
                  <a:prstClr val="white"/>
                </a:solidFill>
              </a:rPr>
              <a:t>구현 기능</a:t>
            </a:r>
          </a:p>
        </p:txBody>
      </p:sp>
      <p:sp>
        <p:nvSpPr>
          <p:cNvPr id="61" name="타원 60"/>
          <p:cNvSpPr/>
          <p:nvPr/>
        </p:nvSpPr>
        <p:spPr>
          <a:xfrm>
            <a:off x="603211"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2" name="타원 61"/>
          <p:cNvSpPr/>
          <p:nvPr/>
        </p:nvSpPr>
        <p:spPr>
          <a:xfrm>
            <a:off x="2892632"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3" name="평행 사변형 62"/>
          <p:cNvSpPr/>
          <p:nvPr/>
        </p:nvSpPr>
        <p:spPr>
          <a:xfrm flipH="1">
            <a:off x="51444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4" name="평행 사변형 63"/>
          <p:cNvSpPr/>
          <p:nvPr/>
        </p:nvSpPr>
        <p:spPr>
          <a:xfrm flipH="1">
            <a:off x="73084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5" name="평행 사변형 64"/>
          <p:cNvSpPr/>
          <p:nvPr/>
        </p:nvSpPr>
        <p:spPr>
          <a:xfrm flipH="1">
            <a:off x="94724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6" name="평행 사변형 65"/>
          <p:cNvSpPr/>
          <p:nvPr/>
        </p:nvSpPr>
        <p:spPr>
          <a:xfrm flipH="1">
            <a:off x="1163640"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7" name="평행 사변형 66"/>
          <p:cNvSpPr/>
          <p:nvPr/>
        </p:nvSpPr>
        <p:spPr>
          <a:xfrm flipH="1">
            <a:off x="1380039"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8" name="평행 사변형 67"/>
          <p:cNvSpPr/>
          <p:nvPr/>
        </p:nvSpPr>
        <p:spPr>
          <a:xfrm flipH="1">
            <a:off x="1596438"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9" name="평행 사변형 68"/>
          <p:cNvSpPr/>
          <p:nvPr/>
        </p:nvSpPr>
        <p:spPr>
          <a:xfrm flipH="1">
            <a:off x="1812837"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0" name="평행 사변형 69"/>
          <p:cNvSpPr/>
          <p:nvPr/>
        </p:nvSpPr>
        <p:spPr>
          <a:xfrm flipH="1">
            <a:off x="2029236"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1" name="평행 사변형 70"/>
          <p:cNvSpPr/>
          <p:nvPr/>
        </p:nvSpPr>
        <p:spPr>
          <a:xfrm flipH="1">
            <a:off x="2245635"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2" name="평행 사변형 71"/>
          <p:cNvSpPr/>
          <p:nvPr/>
        </p:nvSpPr>
        <p:spPr>
          <a:xfrm flipH="1">
            <a:off x="2462034"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3" name="평행 사변형 72"/>
          <p:cNvSpPr/>
          <p:nvPr/>
        </p:nvSpPr>
        <p:spPr>
          <a:xfrm flipH="1">
            <a:off x="267843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4" name="평행 사변형 73"/>
          <p:cNvSpPr/>
          <p:nvPr/>
        </p:nvSpPr>
        <p:spPr>
          <a:xfrm flipH="1">
            <a:off x="289483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5" name="평행 사변형 74"/>
          <p:cNvSpPr/>
          <p:nvPr/>
        </p:nvSpPr>
        <p:spPr>
          <a:xfrm flipH="1">
            <a:off x="311123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2" name="직사각형 21"/>
          <p:cNvSpPr/>
          <p:nvPr/>
        </p:nvSpPr>
        <p:spPr>
          <a:xfrm>
            <a:off x="3778100" y="145565"/>
            <a:ext cx="6178435" cy="695575"/>
          </a:xfrm>
          <a:prstGeom prst="rect">
            <a:avLst/>
          </a:prstGeom>
        </p:spPr>
        <p:txBody>
          <a:bodyPr wrap="square">
            <a:spAutoFit/>
          </a:bodyPr>
          <a:lstStyle/>
          <a:p>
            <a:pPr>
              <a:lnSpc>
                <a:spcPct val="150000"/>
              </a:lnSpc>
            </a:pPr>
            <a:r>
              <a:rPr lang="en-US" altLang="ko-KR" sz="3000" b="1" i="1" dirty="0">
                <a:solidFill>
                  <a:schemeClr val="bg1"/>
                </a:solidFill>
                <a:effectLst>
                  <a:outerShdw blurRad="38100" dist="38100" dir="2700000" algn="tl">
                    <a:srgbClr val="000000">
                      <a:alpha val="43137"/>
                    </a:srgbClr>
                  </a:outerShdw>
                </a:effectLst>
              </a:rPr>
              <a:t>3.1 </a:t>
            </a:r>
            <a:r>
              <a:rPr lang="ko-KR" altLang="en-US" sz="3000" b="1" i="1" dirty="0">
                <a:solidFill>
                  <a:schemeClr val="bg1"/>
                </a:solidFill>
                <a:effectLst>
                  <a:outerShdw blurRad="38100" dist="38100" dir="2700000" algn="tl">
                    <a:srgbClr val="000000">
                      <a:alpha val="43137"/>
                    </a:srgbClr>
                  </a:outerShdw>
                </a:effectLst>
              </a:rPr>
              <a:t>기본 기능</a:t>
            </a:r>
            <a:r>
              <a:rPr lang="en-US" altLang="ko-KR" sz="3000" b="1" i="1" dirty="0">
                <a:solidFill>
                  <a:schemeClr val="bg1"/>
                </a:solidFill>
                <a:effectLst>
                  <a:outerShdw blurRad="38100" dist="38100" dir="2700000" algn="tl">
                    <a:srgbClr val="000000">
                      <a:alpha val="43137"/>
                    </a:srgbClr>
                  </a:outerShdw>
                </a:effectLst>
              </a:rPr>
              <a:t>6-</a:t>
            </a:r>
            <a:r>
              <a:rPr lang="ko-KR" altLang="en-US" sz="3000" b="1" i="1" dirty="0">
                <a:solidFill>
                  <a:schemeClr val="bg1"/>
                </a:solidFill>
                <a:effectLst>
                  <a:outerShdw blurRad="38100" dist="38100" dir="2700000" algn="tl">
                    <a:srgbClr val="000000">
                      <a:alpha val="43137"/>
                    </a:srgbClr>
                  </a:outerShdw>
                </a:effectLst>
              </a:rPr>
              <a:t>주차 이력 관리</a:t>
            </a:r>
            <a:endParaRPr lang="ko-KR" altLang="en-US" sz="3000" b="1" dirty="0">
              <a:solidFill>
                <a:schemeClr val="bg1"/>
              </a:solidFill>
              <a:effectLst>
                <a:outerShdw blurRad="38100" dist="38100" dir="2700000" algn="tl">
                  <a:srgbClr val="000000">
                    <a:alpha val="43137"/>
                  </a:srgbClr>
                </a:outerShdw>
              </a:effectLst>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850" y="1494042"/>
            <a:ext cx="5219564" cy="1705213"/>
          </a:xfrm>
          <a:prstGeom prst="rect">
            <a:avLst/>
          </a:prstGeom>
        </p:spPr>
      </p:pic>
      <p:sp>
        <p:nvSpPr>
          <p:cNvPr id="21" name="직사각형 20"/>
          <p:cNvSpPr/>
          <p:nvPr/>
        </p:nvSpPr>
        <p:spPr>
          <a:xfrm>
            <a:off x="342165" y="2223580"/>
            <a:ext cx="2247284" cy="3841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그림 10"/>
          <p:cNvPicPr>
            <a:picLocks noChangeAspect="1"/>
          </p:cNvPicPr>
          <p:nvPr/>
        </p:nvPicPr>
        <p:blipFill>
          <a:blip r:embed="rId3"/>
          <a:stretch>
            <a:fillRect/>
          </a:stretch>
        </p:blipFill>
        <p:spPr>
          <a:xfrm>
            <a:off x="1551577" y="3999190"/>
            <a:ext cx="8897348" cy="2667000"/>
          </a:xfrm>
          <a:prstGeom prst="rect">
            <a:avLst/>
          </a:prstGeom>
        </p:spPr>
      </p:pic>
      <p:pic>
        <p:nvPicPr>
          <p:cNvPr id="14" name="그림 13"/>
          <p:cNvPicPr>
            <a:picLocks noChangeAspect="1"/>
          </p:cNvPicPr>
          <p:nvPr/>
        </p:nvPicPr>
        <p:blipFill>
          <a:blip r:embed="rId4"/>
          <a:stretch>
            <a:fillRect/>
          </a:stretch>
        </p:blipFill>
        <p:spPr>
          <a:xfrm>
            <a:off x="6089340" y="1388699"/>
            <a:ext cx="5716897" cy="1810556"/>
          </a:xfrm>
          <a:prstGeom prst="rect">
            <a:avLst/>
          </a:prstGeom>
        </p:spPr>
      </p:pic>
      <p:cxnSp>
        <p:nvCxnSpPr>
          <p:cNvPr id="38" name="직선 화살표 연결선 37"/>
          <p:cNvCxnSpPr>
            <a:stCxn id="21" idx="3"/>
            <a:endCxn id="14" idx="1"/>
          </p:cNvCxnSpPr>
          <p:nvPr/>
        </p:nvCxnSpPr>
        <p:spPr>
          <a:xfrm flipV="1">
            <a:off x="2589449" y="2293977"/>
            <a:ext cx="3499891" cy="12169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아래쪽 화살표 40"/>
          <p:cNvSpPr/>
          <p:nvPr/>
        </p:nvSpPr>
        <p:spPr>
          <a:xfrm>
            <a:off x="5685947" y="3344473"/>
            <a:ext cx="400050" cy="509499"/>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직사각형 41"/>
          <p:cNvSpPr/>
          <p:nvPr/>
        </p:nvSpPr>
        <p:spPr>
          <a:xfrm>
            <a:off x="1535400" y="6282002"/>
            <a:ext cx="2769900" cy="3841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11026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직사각형 42"/>
          <p:cNvSpPr/>
          <p:nvPr/>
        </p:nvSpPr>
        <p:spPr>
          <a:xfrm>
            <a:off x="333287" y="336445"/>
            <a:ext cx="2959100" cy="313816"/>
          </a:xfrm>
          <a:prstGeom prst="rect">
            <a:avLst/>
          </a:prstGeom>
          <a:solidFill>
            <a:schemeClr val="tx1">
              <a:lumMod val="85000"/>
              <a:lumOff val="15000"/>
            </a:schemeClr>
          </a:solidFill>
          <a:ln>
            <a:noFill/>
          </a:ln>
          <a:effectLst>
            <a:outerShdw dist="12700" dir="2700000" sy="-23000" kx="-800400" algn="bl" rotWithShape="0">
              <a:prstClr val="black">
                <a:alpha val="20000"/>
              </a:prstClr>
            </a:outerShdw>
          </a:effectLst>
          <a:scene3d>
            <a:camera prst="orthographicFront">
              <a:rot lat="21301142" lon="301140" rev="21573786"/>
            </a:camera>
            <a:lightRig rig="threePt" dir="t"/>
          </a:scene3d>
          <a:sp3d extrusionH="1104900">
            <a:extrusionClr>
              <a:schemeClr val="tx1">
                <a:lumMod val="95000"/>
                <a:lumOff val="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rPr>
              <a:t>3. </a:t>
            </a:r>
            <a:r>
              <a:rPr lang="ko-KR" altLang="en-US" sz="1600" b="1" dirty="0">
                <a:solidFill>
                  <a:prstClr val="white"/>
                </a:solidFill>
              </a:rPr>
              <a:t>구현 기능</a:t>
            </a:r>
          </a:p>
        </p:txBody>
      </p:sp>
      <p:sp>
        <p:nvSpPr>
          <p:cNvPr id="61" name="타원 60"/>
          <p:cNvSpPr/>
          <p:nvPr/>
        </p:nvSpPr>
        <p:spPr>
          <a:xfrm>
            <a:off x="603211"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2" name="타원 61"/>
          <p:cNvSpPr/>
          <p:nvPr/>
        </p:nvSpPr>
        <p:spPr>
          <a:xfrm>
            <a:off x="2892632"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3" name="평행 사변형 62"/>
          <p:cNvSpPr/>
          <p:nvPr/>
        </p:nvSpPr>
        <p:spPr>
          <a:xfrm flipH="1">
            <a:off x="51444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4" name="평행 사변형 63"/>
          <p:cNvSpPr/>
          <p:nvPr/>
        </p:nvSpPr>
        <p:spPr>
          <a:xfrm flipH="1">
            <a:off x="73084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5" name="평행 사변형 64"/>
          <p:cNvSpPr/>
          <p:nvPr/>
        </p:nvSpPr>
        <p:spPr>
          <a:xfrm flipH="1">
            <a:off x="94724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6" name="평행 사변형 65"/>
          <p:cNvSpPr/>
          <p:nvPr/>
        </p:nvSpPr>
        <p:spPr>
          <a:xfrm flipH="1">
            <a:off x="1163640"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7" name="평행 사변형 66"/>
          <p:cNvSpPr/>
          <p:nvPr/>
        </p:nvSpPr>
        <p:spPr>
          <a:xfrm flipH="1">
            <a:off x="1380039"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8" name="평행 사변형 67"/>
          <p:cNvSpPr/>
          <p:nvPr/>
        </p:nvSpPr>
        <p:spPr>
          <a:xfrm flipH="1">
            <a:off x="1596438"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9" name="평행 사변형 68"/>
          <p:cNvSpPr/>
          <p:nvPr/>
        </p:nvSpPr>
        <p:spPr>
          <a:xfrm flipH="1">
            <a:off x="1812837"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0" name="평행 사변형 69"/>
          <p:cNvSpPr/>
          <p:nvPr/>
        </p:nvSpPr>
        <p:spPr>
          <a:xfrm flipH="1">
            <a:off x="2029236"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1" name="평행 사변형 70"/>
          <p:cNvSpPr/>
          <p:nvPr/>
        </p:nvSpPr>
        <p:spPr>
          <a:xfrm flipH="1">
            <a:off x="2245635"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2" name="평행 사변형 71"/>
          <p:cNvSpPr/>
          <p:nvPr/>
        </p:nvSpPr>
        <p:spPr>
          <a:xfrm flipH="1">
            <a:off x="2462034"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3" name="평행 사변형 72"/>
          <p:cNvSpPr/>
          <p:nvPr/>
        </p:nvSpPr>
        <p:spPr>
          <a:xfrm flipH="1">
            <a:off x="267843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4" name="평행 사변형 73"/>
          <p:cNvSpPr/>
          <p:nvPr/>
        </p:nvSpPr>
        <p:spPr>
          <a:xfrm flipH="1">
            <a:off x="289483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5" name="평행 사변형 74"/>
          <p:cNvSpPr/>
          <p:nvPr/>
        </p:nvSpPr>
        <p:spPr>
          <a:xfrm flipH="1">
            <a:off x="311123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2" name="직사각형 21"/>
          <p:cNvSpPr/>
          <p:nvPr/>
        </p:nvSpPr>
        <p:spPr>
          <a:xfrm>
            <a:off x="3778100" y="145565"/>
            <a:ext cx="6178435" cy="695575"/>
          </a:xfrm>
          <a:prstGeom prst="rect">
            <a:avLst/>
          </a:prstGeom>
        </p:spPr>
        <p:txBody>
          <a:bodyPr wrap="square">
            <a:spAutoFit/>
          </a:bodyPr>
          <a:lstStyle/>
          <a:p>
            <a:pPr>
              <a:lnSpc>
                <a:spcPct val="150000"/>
              </a:lnSpc>
            </a:pPr>
            <a:r>
              <a:rPr lang="en-US" altLang="ko-KR" sz="3000" b="1" i="1" dirty="0">
                <a:solidFill>
                  <a:schemeClr val="bg1"/>
                </a:solidFill>
                <a:effectLst>
                  <a:outerShdw blurRad="38100" dist="38100" dir="2700000" algn="tl">
                    <a:srgbClr val="000000">
                      <a:alpha val="43137"/>
                    </a:srgbClr>
                  </a:outerShdw>
                </a:effectLst>
              </a:rPr>
              <a:t>3.2 </a:t>
            </a:r>
            <a:r>
              <a:rPr lang="ko-KR" altLang="en-US" sz="3000" b="1" i="1" dirty="0">
                <a:solidFill>
                  <a:schemeClr val="bg1"/>
                </a:solidFill>
                <a:effectLst>
                  <a:outerShdw blurRad="38100" dist="38100" dir="2700000" algn="tl">
                    <a:srgbClr val="000000">
                      <a:alpha val="43137"/>
                    </a:srgbClr>
                  </a:outerShdw>
                </a:effectLst>
              </a:rPr>
              <a:t>추가 기능</a:t>
            </a:r>
            <a:r>
              <a:rPr lang="en-US" altLang="ko-KR" sz="3000" b="1" i="1" dirty="0">
                <a:solidFill>
                  <a:schemeClr val="bg1"/>
                </a:solidFill>
                <a:effectLst>
                  <a:outerShdw blurRad="38100" dist="38100" dir="2700000" algn="tl">
                    <a:srgbClr val="000000">
                      <a:alpha val="43137"/>
                    </a:srgbClr>
                  </a:outerShdw>
                </a:effectLst>
              </a:rPr>
              <a:t>1-</a:t>
            </a:r>
            <a:r>
              <a:rPr lang="ko-KR" altLang="en-US" sz="3000" b="1" i="1" dirty="0">
                <a:solidFill>
                  <a:schemeClr val="bg1"/>
                </a:solidFill>
                <a:effectLst>
                  <a:outerShdw blurRad="38100" dist="38100" dir="2700000" algn="tl">
                    <a:srgbClr val="000000">
                      <a:alpha val="43137"/>
                    </a:srgbClr>
                  </a:outerShdw>
                </a:effectLst>
              </a:rPr>
              <a:t> 내 차량 위치 확인</a:t>
            </a:r>
            <a:endParaRPr lang="ko-KR" altLang="en-US" sz="3000" b="1" dirty="0">
              <a:solidFill>
                <a:schemeClr val="bg1"/>
              </a:solidFill>
              <a:effectLst>
                <a:outerShdw blurRad="38100" dist="38100" dir="2700000" algn="tl">
                  <a:srgbClr val="000000">
                    <a:alpha val="43137"/>
                  </a:srgbClr>
                </a:outerShdw>
              </a:effectLst>
            </a:endParaRPr>
          </a:p>
        </p:txBody>
      </p:sp>
      <p:pic>
        <p:nvPicPr>
          <p:cNvPr id="19" name="그림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794" y="1164313"/>
            <a:ext cx="4686216" cy="2335359"/>
          </a:xfrm>
          <a:prstGeom prst="rect">
            <a:avLst/>
          </a:prstGeom>
        </p:spPr>
      </p:pic>
      <p:grpSp>
        <p:nvGrpSpPr>
          <p:cNvPr id="7" name="그룹 6"/>
          <p:cNvGrpSpPr/>
          <p:nvPr/>
        </p:nvGrpSpPr>
        <p:grpSpPr>
          <a:xfrm>
            <a:off x="308648" y="3358673"/>
            <a:ext cx="11387557" cy="3261808"/>
            <a:chOff x="308648" y="3358673"/>
            <a:chExt cx="11387557" cy="3261808"/>
          </a:xfrm>
        </p:grpSpPr>
        <p:pic>
          <p:nvPicPr>
            <p:cNvPr id="2" name="그림 1"/>
            <p:cNvPicPr>
              <a:picLocks noChangeAspect="1"/>
            </p:cNvPicPr>
            <p:nvPr/>
          </p:nvPicPr>
          <p:blipFill>
            <a:blip r:embed="rId3"/>
            <a:stretch>
              <a:fillRect/>
            </a:stretch>
          </p:blipFill>
          <p:spPr>
            <a:xfrm>
              <a:off x="530662" y="4013723"/>
              <a:ext cx="5895280" cy="2442641"/>
            </a:xfrm>
            <a:prstGeom prst="rect">
              <a:avLst/>
            </a:prstGeom>
          </p:spPr>
        </p:pic>
        <p:sp>
          <p:nvSpPr>
            <p:cNvPr id="23" name="직사각형 22"/>
            <p:cNvSpPr/>
            <p:nvPr/>
          </p:nvSpPr>
          <p:spPr>
            <a:xfrm>
              <a:off x="308648" y="3684233"/>
              <a:ext cx="11387557" cy="293624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a:off x="575573" y="3358673"/>
              <a:ext cx="5888145" cy="669414"/>
            </a:xfrm>
            <a:prstGeom prst="rect">
              <a:avLst/>
            </a:prstGeom>
          </p:spPr>
          <p:txBody>
            <a:bodyPr wrap="square">
              <a:spAutoFit/>
            </a:bodyPr>
            <a:lstStyle/>
            <a:p>
              <a:pPr>
                <a:lnSpc>
                  <a:spcPct val="150000"/>
                </a:lnSpc>
              </a:pPr>
              <a:r>
                <a:rPr lang="ko-KR" altLang="en-US" sz="2500" b="1" i="1" dirty="0">
                  <a:solidFill>
                    <a:schemeClr val="accent2"/>
                  </a:solidFill>
                  <a:effectLst>
                    <a:outerShdw blurRad="38100" dist="38100" dir="2700000" algn="tl">
                      <a:srgbClr val="000000">
                        <a:alpha val="43137"/>
                      </a:srgbClr>
                    </a:outerShdw>
                  </a:effectLst>
                </a:rPr>
                <a:t>예외 처리</a:t>
              </a:r>
              <a:endParaRPr lang="ko-KR" altLang="en-US" sz="2500" b="1" dirty="0">
                <a:solidFill>
                  <a:schemeClr val="accent2"/>
                </a:solidFill>
                <a:effectLst>
                  <a:outerShdw blurRad="38100" dist="38100" dir="2700000" algn="tl">
                    <a:srgbClr val="000000">
                      <a:alpha val="43137"/>
                    </a:srgbClr>
                  </a:outerShdw>
                </a:effectLst>
              </a:endParaRPr>
            </a:p>
          </p:txBody>
        </p:sp>
        <p:pic>
          <p:nvPicPr>
            <p:cNvPr id="3" name="그림 2"/>
            <p:cNvPicPr>
              <a:picLocks noChangeAspect="1"/>
            </p:cNvPicPr>
            <p:nvPr/>
          </p:nvPicPr>
          <p:blipFill>
            <a:blip r:embed="rId4"/>
            <a:stretch>
              <a:fillRect/>
            </a:stretch>
          </p:blipFill>
          <p:spPr>
            <a:xfrm>
              <a:off x="6867317" y="4618515"/>
              <a:ext cx="4371975" cy="1019945"/>
            </a:xfrm>
            <a:prstGeom prst="rect">
              <a:avLst/>
            </a:prstGeom>
          </p:spPr>
        </p:pic>
        <p:sp>
          <p:nvSpPr>
            <p:cNvPr id="26" name="직사각형 25"/>
            <p:cNvSpPr/>
            <p:nvPr/>
          </p:nvSpPr>
          <p:spPr>
            <a:xfrm>
              <a:off x="6859948" y="5128487"/>
              <a:ext cx="3769951" cy="3841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8" name="직사각형 27"/>
          <p:cNvSpPr/>
          <p:nvPr/>
        </p:nvSpPr>
        <p:spPr>
          <a:xfrm>
            <a:off x="3196999" y="2115220"/>
            <a:ext cx="1508351" cy="3841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4" name="그림 3"/>
          <p:cNvPicPr>
            <a:picLocks noChangeAspect="1"/>
          </p:cNvPicPr>
          <p:nvPr/>
        </p:nvPicPr>
        <p:blipFill rotWithShape="1">
          <a:blip r:embed="rId5">
            <a:extLst>
              <a:ext uri="{28A0092B-C50C-407E-A947-70E740481C1C}">
                <a14:useLocalDpi xmlns:a14="http://schemas.microsoft.com/office/drawing/2010/main" val="0"/>
              </a:ext>
            </a:extLst>
          </a:blip>
          <a:srcRect l="1666"/>
          <a:stretch/>
        </p:blipFill>
        <p:spPr>
          <a:xfrm>
            <a:off x="6219825" y="1358755"/>
            <a:ext cx="5362366" cy="1821483"/>
          </a:xfrm>
          <a:prstGeom prst="rect">
            <a:avLst/>
          </a:prstGeom>
        </p:spPr>
      </p:pic>
      <p:sp>
        <p:nvSpPr>
          <p:cNvPr id="31" name="직사각형 30"/>
          <p:cNvSpPr/>
          <p:nvPr/>
        </p:nvSpPr>
        <p:spPr>
          <a:xfrm>
            <a:off x="6105772" y="2523047"/>
            <a:ext cx="3571628" cy="3841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2" name="직선 화살표 연결선 31"/>
          <p:cNvCxnSpPr>
            <a:stCxn id="28" idx="3"/>
            <a:endCxn id="31" idx="1"/>
          </p:cNvCxnSpPr>
          <p:nvPr/>
        </p:nvCxnSpPr>
        <p:spPr>
          <a:xfrm>
            <a:off x="4705350" y="2307314"/>
            <a:ext cx="1400422" cy="40782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371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직사각형 42"/>
          <p:cNvSpPr/>
          <p:nvPr/>
        </p:nvSpPr>
        <p:spPr>
          <a:xfrm>
            <a:off x="333287" y="336445"/>
            <a:ext cx="2959100" cy="313816"/>
          </a:xfrm>
          <a:prstGeom prst="rect">
            <a:avLst/>
          </a:prstGeom>
          <a:solidFill>
            <a:schemeClr val="tx1">
              <a:lumMod val="85000"/>
              <a:lumOff val="15000"/>
            </a:schemeClr>
          </a:solidFill>
          <a:ln>
            <a:noFill/>
          </a:ln>
          <a:effectLst>
            <a:outerShdw dist="12700" dir="2700000" sy="-23000" kx="-800400" algn="bl" rotWithShape="0">
              <a:prstClr val="black">
                <a:alpha val="20000"/>
              </a:prstClr>
            </a:outerShdw>
          </a:effectLst>
          <a:scene3d>
            <a:camera prst="orthographicFront">
              <a:rot lat="21301142" lon="301140" rev="21573786"/>
            </a:camera>
            <a:lightRig rig="threePt" dir="t"/>
          </a:scene3d>
          <a:sp3d extrusionH="1104900">
            <a:extrusionClr>
              <a:schemeClr val="tx1">
                <a:lumMod val="95000"/>
                <a:lumOff val="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rPr>
              <a:t>3. </a:t>
            </a:r>
            <a:r>
              <a:rPr lang="ko-KR" altLang="en-US" sz="1600" b="1" dirty="0">
                <a:solidFill>
                  <a:prstClr val="white"/>
                </a:solidFill>
              </a:rPr>
              <a:t>구현 기능</a:t>
            </a:r>
          </a:p>
        </p:txBody>
      </p:sp>
      <p:sp>
        <p:nvSpPr>
          <p:cNvPr id="61" name="타원 60"/>
          <p:cNvSpPr/>
          <p:nvPr/>
        </p:nvSpPr>
        <p:spPr>
          <a:xfrm>
            <a:off x="603211"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2" name="타원 61"/>
          <p:cNvSpPr/>
          <p:nvPr/>
        </p:nvSpPr>
        <p:spPr>
          <a:xfrm>
            <a:off x="2892632"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3" name="평행 사변형 62"/>
          <p:cNvSpPr/>
          <p:nvPr/>
        </p:nvSpPr>
        <p:spPr>
          <a:xfrm flipH="1">
            <a:off x="51444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4" name="평행 사변형 63"/>
          <p:cNvSpPr/>
          <p:nvPr/>
        </p:nvSpPr>
        <p:spPr>
          <a:xfrm flipH="1">
            <a:off x="73084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5" name="평행 사변형 64"/>
          <p:cNvSpPr/>
          <p:nvPr/>
        </p:nvSpPr>
        <p:spPr>
          <a:xfrm flipH="1">
            <a:off x="94724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6" name="평행 사변형 65"/>
          <p:cNvSpPr/>
          <p:nvPr/>
        </p:nvSpPr>
        <p:spPr>
          <a:xfrm flipH="1">
            <a:off x="1163640"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7" name="평행 사변형 66"/>
          <p:cNvSpPr/>
          <p:nvPr/>
        </p:nvSpPr>
        <p:spPr>
          <a:xfrm flipH="1">
            <a:off x="1380039"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8" name="평행 사변형 67"/>
          <p:cNvSpPr/>
          <p:nvPr/>
        </p:nvSpPr>
        <p:spPr>
          <a:xfrm flipH="1">
            <a:off x="1596438"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9" name="평행 사변형 68"/>
          <p:cNvSpPr/>
          <p:nvPr/>
        </p:nvSpPr>
        <p:spPr>
          <a:xfrm flipH="1">
            <a:off x="1812837"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0" name="평행 사변형 69"/>
          <p:cNvSpPr/>
          <p:nvPr/>
        </p:nvSpPr>
        <p:spPr>
          <a:xfrm flipH="1">
            <a:off x="2029236"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1" name="평행 사변형 70"/>
          <p:cNvSpPr/>
          <p:nvPr/>
        </p:nvSpPr>
        <p:spPr>
          <a:xfrm flipH="1">
            <a:off x="2245635"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2" name="평행 사변형 71"/>
          <p:cNvSpPr/>
          <p:nvPr/>
        </p:nvSpPr>
        <p:spPr>
          <a:xfrm flipH="1">
            <a:off x="2462034"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3" name="평행 사변형 72"/>
          <p:cNvSpPr/>
          <p:nvPr/>
        </p:nvSpPr>
        <p:spPr>
          <a:xfrm flipH="1">
            <a:off x="267843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4" name="평행 사변형 73"/>
          <p:cNvSpPr/>
          <p:nvPr/>
        </p:nvSpPr>
        <p:spPr>
          <a:xfrm flipH="1">
            <a:off x="289483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5" name="평행 사변형 74"/>
          <p:cNvSpPr/>
          <p:nvPr/>
        </p:nvSpPr>
        <p:spPr>
          <a:xfrm flipH="1">
            <a:off x="311123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2" name="직사각형 21"/>
          <p:cNvSpPr/>
          <p:nvPr/>
        </p:nvSpPr>
        <p:spPr>
          <a:xfrm>
            <a:off x="3778100" y="145565"/>
            <a:ext cx="6178435" cy="695575"/>
          </a:xfrm>
          <a:prstGeom prst="rect">
            <a:avLst/>
          </a:prstGeom>
        </p:spPr>
        <p:txBody>
          <a:bodyPr wrap="square">
            <a:spAutoFit/>
          </a:bodyPr>
          <a:lstStyle/>
          <a:p>
            <a:pPr>
              <a:lnSpc>
                <a:spcPct val="150000"/>
              </a:lnSpc>
            </a:pPr>
            <a:r>
              <a:rPr lang="en-US" altLang="ko-KR" sz="3000" b="1" i="1" dirty="0">
                <a:solidFill>
                  <a:schemeClr val="bg1"/>
                </a:solidFill>
                <a:effectLst>
                  <a:outerShdw blurRad="38100" dist="38100" dir="2700000" algn="tl">
                    <a:srgbClr val="000000">
                      <a:alpha val="43137"/>
                    </a:srgbClr>
                  </a:outerShdw>
                </a:effectLst>
              </a:rPr>
              <a:t>3.2 </a:t>
            </a:r>
            <a:r>
              <a:rPr lang="ko-KR" altLang="en-US" sz="3000" b="1" i="1" dirty="0">
                <a:solidFill>
                  <a:schemeClr val="bg1"/>
                </a:solidFill>
                <a:effectLst>
                  <a:outerShdw blurRad="38100" dist="38100" dir="2700000" algn="tl">
                    <a:srgbClr val="000000">
                      <a:alpha val="43137"/>
                    </a:srgbClr>
                  </a:outerShdw>
                </a:effectLst>
              </a:rPr>
              <a:t>추가 기능</a:t>
            </a:r>
            <a:r>
              <a:rPr lang="en-US" altLang="ko-KR" sz="3000" b="1" i="1" dirty="0">
                <a:solidFill>
                  <a:schemeClr val="bg1"/>
                </a:solidFill>
                <a:effectLst>
                  <a:outerShdw blurRad="38100" dist="38100" dir="2700000" algn="tl">
                    <a:srgbClr val="000000">
                      <a:alpha val="43137"/>
                    </a:srgbClr>
                  </a:outerShdw>
                </a:effectLst>
              </a:rPr>
              <a:t>2</a:t>
            </a:r>
            <a:r>
              <a:rPr lang="ko-KR" altLang="en-US" sz="3000" b="1" i="1" dirty="0">
                <a:solidFill>
                  <a:schemeClr val="bg1"/>
                </a:solidFill>
                <a:effectLst>
                  <a:outerShdw blurRad="38100" dist="38100" dir="2700000" algn="tl">
                    <a:srgbClr val="000000">
                      <a:alpha val="43137"/>
                    </a:srgbClr>
                  </a:outerShdw>
                </a:effectLst>
              </a:rPr>
              <a:t> </a:t>
            </a:r>
            <a:r>
              <a:rPr lang="en-US" altLang="ko-KR" sz="3000" b="1" i="1" dirty="0">
                <a:solidFill>
                  <a:schemeClr val="bg1"/>
                </a:solidFill>
                <a:effectLst>
                  <a:outerShdw blurRad="38100" dist="38100" dir="2700000" algn="tl">
                    <a:srgbClr val="000000">
                      <a:alpha val="43137"/>
                    </a:srgbClr>
                  </a:outerShdw>
                </a:effectLst>
              </a:rPr>
              <a:t>– </a:t>
            </a:r>
            <a:r>
              <a:rPr lang="ko-KR" altLang="en-US" sz="3000" b="1" i="1" dirty="0">
                <a:solidFill>
                  <a:schemeClr val="bg1"/>
                </a:solidFill>
                <a:effectLst>
                  <a:outerShdw blurRad="38100" dist="38100" dir="2700000" algn="tl">
                    <a:srgbClr val="000000">
                      <a:alpha val="43137"/>
                    </a:srgbClr>
                  </a:outerShdw>
                </a:effectLst>
              </a:rPr>
              <a:t>회원 등록</a:t>
            </a:r>
            <a:endParaRPr lang="ko-KR" altLang="en-US" sz="3000" b="1" dirty="0">
              <a:solidFill>
                <a:schemeClr val="bg1"/>
              </a:solidFill>
              <a:effectLst>
                <a:outerShdw blurRad="38100" dist="38100" dir="2700000" algn="tl">
                  <a:srgbClr val="000000">
                    <a:alpha val="43137"/>
                  </a:srgbClr>
                </a:outerShdw>
              </a:effectLst>
            </a:endParaRPr>
          </a:p>
        </p:txBody>
      </p:sp>
      <p:pic>
        <p:nvPicPr>
          <p:cNvPr id="19" name="그림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794" y="1164313"/>
            <a:ext cx="4686216" cy="2335359"/>
          </a:xfrm>
          <a:prstGeom prst="rect">
            <a:avLst/>
          </a:prstGeom>
        </p:spPr>
      </p:pic>
      <p:sp>
        <p:nvSpPr>
          <p:cNvPr id="20" name="직사각형 19"/>
          <p:cNvSpPr/>
          <p:nvPr/>
        </p:nvSpPr>
        <p:spPr>
          <a:xfrm>
            <a:off x="514443" y="2139898"/>
            <a:ext cx="1469931" cy="3270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p:cNvSpPr/>
          <p:nvPr/>
        </p:nvSpPr>
        <p:spPr>
          <a:xfrm>
            <a:off x="308648" y="3684233"/>
            <a:ext cx="11387557" cy="2936248"/>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a:off x="575573" y="3358673"/>
            <a:ext cx="5888145" cy="669414"/>
          </a:xfrm>
          <a:prstGeom prst="rect">
            <a:avLst/>
          </a:prstGeom>
        </p:spPr>
        <p:txBody>
          <a:bodyPr wrap="square">
            <a:spAutoFit/>
          </a:bodyPr>
          <a:lstStyle/>
          <a:p>
            <a:pPr>
              <a:lnSpc>
                <a:spcPct val="150000"/>
              </a:lnSpc>
            </a:pPr>
            <a:r>
              <a:rPr lang="ko-KR" altLang="en-US" sz="2500" b="1" i="1" dirty="0">
                <a:solidFill>
                  <a:schemeClr val="accent2"/>
                </a:solidFill>
                <a:effectLst>
                  <a:outerShdw blurRad="38100" dist="38100" dir="2700000" algn="tl">
                    <a:srgbClr val="000000">
                      <a:alpha val="43137"/>
                    </a:srgbClr>
                  </a:outerShdw>
                </a:effectLst>
              </a:rPr>
              <a:t>예외 처리</a:t>
            </a:r>
            <a:endParaRPr lang="ko-KR" altLang="en-US" sz="2500" b="1" dirty="0">
              <a:solidFill>
                <a:schemeClr val="accent2"/>
              </a:solidFill>
              <a:effectLst>
                <a:outerShdw blurRad="38100" dist="38100" dir="2700000" algn="tl">
                  <a:srgbClr val="000000">
                    <a:alpha val="43137"/>
                  </a:srgbClr>
                </a:outerShdw>
              </a:effectLst>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5567" y="1091839"/>
            <a:ext cx="6015408" cy="2381582"/>
          </a:xfrm>
          <a:prstGeom prst="rect">
            <a:avLst/>
          </a:prstGeom>
        </p:spPr>
      </p:pic>
      <p:cxnSp>
        <p:nvCxnSpPr>
          <p:cNvPr id="27" name="직선 화살표 연결선 26"/>
          <p:cNvCxnSpPr>
            <a:stCxn id="20" idx="3"/>
            <a:endCxn id="2" idx="1"/>
          </p:cNvCxnSpPr>
          <p:nvPr/>
        </p:nvCxnSpPr>
        <p:spPr>
          <a:xfrm flipV="1">
            <a:off x="1984374" y="2282630"/>
            <a:ext cx="3611193" cy="2080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그림 6"/>
          <p:cNvPicPr>
            <a:picLocks noChangeAspect="1"/>
          </p:cNvPicPr>
          <p:nvPr/>
        </p:nvPicPr>
        <p:blipFill rotWithShape="1">
          <a:blip r:embed="rId4"/>
          <a:srcRect b="32836"/>
          <a:stretch/>
        </p:blipFill>
        <p:spPr>
          <a:xfrm>
            <a:off x="575573" y="4028087"/>
            <a:ext cx="5800725" cy="991588"/>
          </a:xfrm>
          <a:prstGeom prst="rect">
            <a:avLst/>
          </a:prstGeom>
        </p:spPr>
      </p:pic>
      <p:pic>
        <p:nvPicPr>
          <p:cNvPr id="8" name="그림 7"/>
          <p:cNvPicPr>
            <a:picLocks noChangeAspect="1"/>
          </p:cNvPicPr>
          <p:nvPr/>
        </p:nvPicPr>
        <p:blipFill>
          <a:blip r:embed="rId5"/>
          <a:stretch>
            <a:fillRect/>
          </a:stretch>
        </p:blipFill>
        <p:spPr>
          <a:xfrm>
            <a:off x="561294" y="5204237"/>
            <a:ext cx="5815004" cy="1329913"/>
          </a:xfrm>
          <a:prstGeom prst="rect">
            <a:avLst/>
          </a:prstGeom>
        </p:spPr>
      </p:pic>
      <p:sp>
        <p:nvSpPr>
          <p:cNvPr id="34" name="직사각형 33"/>
          <p:cNvSpPr/>
          <p:nvPr/>
        </p:nvSpPr>
        <p:spPr>
          <a:xfrm>
            <a:off x="514443" y="3953477"/>
            <a:ext cx="1469931" cy="3270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p:cNvSpPr/>
          <p:nvPr/>
        </p:nvSpPr>
        <p:spPr>
          <a:xfrm>
            <a:off x="816610" y="4475257"/>
            <a:ext cx="5374640" cy="3270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p:cNvSpPr/>
          <p:nvPr/>
        </p:nvSpPr>
        <p:spPr>
          <a:xfrm>
            <a:off x="463056" y="5230488"/>
            <a:ext cx="843827" cy="3270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 name="그림 9"/>
          <p:cNvPicPr>
            <a:picLocks noChangeAspect="1"/>
          </p:cNvPicPr>
          <p:nvPr/>
        </p:nvPicPr>
        <p:blipFill>
          <a:blip r:embed="rId6"/>
          <a:stretch>
            <a:fillRect/>
          </a:stretch>
        </p:blipFill>
        <p:spPr>
          <a:xfrm>
            <a:off x="6795046" y="4280554"/>
            <a:ext cx="4482410" cy="1786871"/>
          </a:xfrm>
          <a:prstGeom prst="rect">
            <a:avLst/>
          </a:prstGeom>
        </p:spPr>
      </p:pic>
      <p:sp>
        <p:nvSpPr>
          <p:cNvPr id="39" name="직사각형 38"/>
          <p:cNvSpPr/>
          <p:nvPr/>
        </p:nvSpPr>
        <p:spPr>
          <a:xfrm>
            <a:off x="7229474" y="5203007"/>
            <a:ext cx="2009775" cy="3270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0" name="직선 화살표 연결선 39"/>
          <p:cNvCxnSpPr>
            <a:stCxn id="36" idx="3"/>
            <a:endCxn id="39" idx="1"/>
          </p:cNvCxnSpPr>
          <p:nvPr/>
        </p:nvCxnSpPr>
        <p:spPr>
          <a:xfrm flipV="1">
            <a:off x="1306883" y="5366546"/>
            <a:ext cx="5922591" cy="2748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25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직사각형 42"/>
          <p:cNvSpPr/>
          <p:nvPr/>
        </p:nvSpPr>
        <p:spPr>
          <a:xfrm>
            <a:off x="333287" y="336445"/>
            <a:ext cx="2959100" cy="313816"/>
          </a:xfrm>
          <a:prstGeom prst="rect">
            <a:avLst/>
          </a:prstGeom>
          <a:solidFill>
            <a:schemeClr val="tx1">
              <a:lumMod val="85000"/>
              <a:lumOff val="15000"/>
            </a:schemeClr>
          </a:solidFill>
          <a:ln>
            <a:noFill/>
          </a:ln>
          <a:effectLst>
            <a:outerShdw dist="12700" dir="2700000" sy="-23000" kx="-800400" algn="bl" rotWithShape="0">
              <a:prstClr val="black">
                <a:alpha val="20000"/>
              </a:prstClr>
            </a:outerShdw>
          </a:effectLst>
          <a:scene3d>
            <a:camera prst="orthographicFront">
              <a:rot lat="21301142" lon="301140" rev="21573786"/>
            </a:camera>
            <a:lightRig rig="threePt" dir="t"/>
          </a:scene3d>
          <a:sp3d extrusionH="1104900">
            <a:extrusionClr>
              <a:schemeClr val="tx1">
                <a:lumMod val="95000"/>
                <a:lumOff val="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rPr>
              <a:t>3. </a:t>
            </a:r>
            <a:r>
              <a:rPr lang="ko-KR" altLang="en-US" sz="1600" b="1" dirty="0">
                <a:solidFill>
                  <a:prstClr val="white"/>
                </a:solidFill>
              </a:rPr>
              <a:t>구현 기능</a:t>
            </a:r>
          </a:p>
        </p:txBody>
      </p:sp>
      <p:sp>
        <p:nvSpPr>
          <p:cNvPr id="61" name="타원 60"/>
          <p:cNvSpPr/>
          <p:nvPr/>
        </p:nvSpPr>
        <p:spPr>
          <a:xfrm>
            <a:off x="603211"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2" name="타원 61"/>
          <p:cNvSpPr/>
          <p:nvPr/>
        </p:nvSpPr>
        <p:spPr>
          <a:xfrm>
            <a:off x="2892632"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3" name="평행 사변형 62"/>
          <p:cNvSpPr/>
          <p:nvPr/>
        </p:nvSpPr>
        <p:spPr>
          <a:xfrm flipH="1">
            <a:off x="51444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4" name="평행 사변형 63"/>
          <p:cNvSpPr/>
          <p:nvPr/>
        </p:nvSpPr>
        <p:spPr>
          <a:xfrm flipH="1">
            <a:off x="73084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5" name="평행 사변형 64"/>
          <p:cNvSpPr/>
          <p:nvPr/>
        </p:nvSpPr>
        <p:spPr>
          <a:xfrm flipH="1">
            <a:off x="94724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6" name="평행 사변형 65"/>
          <p:cNvSpPr/>
          <p:nvPr/>
        </p:nvSpPr>
        <p:spPr>
          <a:xfrm flipH="1">
            <a:off x="1163640"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7" name="평행 사변형 66"/>
          <p:cNvSpPr/>
          <p:nvPr/>
        </p:nvSpPr>
        <p:spPr>
          <a:xfrm flipH="1">
            <a:off x="1380039"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8" name="평행 사변형 67"/>
          <p:cNvSpPr/>
          <p:nvPr/>
        </p:nvSpPr>
        <p:spPr>
          <a:xfrm flipH="1">
            <a:off x="1596438"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9" name="평행 사변형 68"/>
          <p:cNvSpPr/>
          <p:nvPr/>
        </p:nvSpPr>
        <p:spPr>
          <a:xfrm flipH="1">
            <a:off x="1812837"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0" name="평행 사변형 69"/>
          <p:cNvSpPr/>
          <p:nvPr/>
        </p:nvSpPr>
        <p:spPr>
          <a:xfrm flipH="1">
            <a:off x="2029236"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1" name="평행 사변형 70"/>
          <p:cNvSpPr/>
          <p:nvPr/>
        </p:nvSpPr>
        <p:spPr>
          <a:xfrm flipH="1">
            <a:off x="2245635"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2" name="평행 사변형 71"/>
          <p:cNvSpPr/>
          <p:nvPr/>
        </p:nvSpPr>
        <p:spPr>
          <a:xfrm flipH="1">
            <a:off x="2462034"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3" name="평행 사변형 72"/>
          <p:cNvSpPr/>
          <p:nvPr/>
        </p:nvSpPr>
        <p:spPr>
          <a:xfrm flipH="1">
            <a:off x="267843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4" name="평행 사변형 73"/>
          <p:cNvSpPr/>
          <p:nvPr/>
        </p:nvSpPr>
        <p:spPr>
          <a:xfrm flipH="1">
            <a:off x="289483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5" name="평행 사변형 74"/>
          <p:cNvSpPr/>
          <p:nvPr/>
        </p:nvSpPr>
        <p:spPr>
          <a:xfrm flipH="1">
            <a:off x="311123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2" name="직사각형 21"/>
          <p:cNvSpPr/>
          <p:nvPr/>
        </p:nvSpPr>
        <p:spPr>
          <a:xfrm>
            <a:off x="3778100" y="145565"/>
            <a:ext cx="7566175" cy="695575"/>
          </a:xfrm>
          <a:prstGeom prst="rect">
            <a:avLst/>
          </a:prstGeom>
        </p:spPr>
        <p:txBody>
          <a:bodyPr wrap="square">
            <a:spAutoFit/>
          </a:bodyPr>
          <a:lstStyle/>
          <a:p>
            <a:pPr>
              <a:lnSpc>
                <a:spcPct val="150000"/>
              </a:lnSpc>
            </a:pPr>
            <a:r>
              <a:rPr lang="en-US" altLang="ko-KR" sz="3000" b="1" i="1" dirty="0">
                <a:solidFill>
                  <a:schemeClr val="bg1"/>
                </a:solidFill>
                <a:effectLst>
                  <a:outerShdw blurRad="38100" dist="38100" dir="2700000" algn="tl">
                    <a:srgbClr val="000000">
                      <a:alpha val="43137"/>
                    </a:srgbClr>
                  </a:outerShdw>
                </a:effectLst>
              </a:rPr>
              <a:t>3.2 </a:t>
            </a:r>
            <a:r>
              <a:rPr lang="ko-KR" altLang="en-US" sz="3000" b="1" i="1" dirty="0">
                <a:solidFill>
                  <a:schemeClr val="bg1"/>
                </a:solidFill>
                <a:effectLst>
                  <a:outerShdw blurRad="38100" dist="38100" dir="2700000" algn="tl">
                    <a:srgbClr val="000000">
                      <a:alpha val="43137"/>
                    </a:srgbClr>
                  </a:outerShdw>
                </a:effectLst>
              </a:rPr>
              <a:t>추가 기능</a:t>
            </a:r>
            <a:r>
              <a:rPr lang="en-US" altLang="ko-KR" sz="3000" b="1" i="1" dirty="0">
                <a:solidFill>
                  <a:schemeClr val="bg1"/>
                </a:solidFill>
                <a:effectLst>
                  <a:outerShdw blurRad="38100" dist="38100" dir="2700000" algn="tl">
                    <a:srgbClr val="000000">
                      <a:alpha val="43137"/>
                    </a:srgbClr>
                  </a:outerShdw>
                </a:effectLst>
              </a:rPr>
              <a:t>3</a:t>
            </a:r>
            <a:r>
              <a:rPr lang="ko-KR" altLang="en-US" sz="3000" b="1" i="1" dirty="0">
                <a:solidFill>
                  <a:schemeClr val="bg1"/>
                </a:solidFill>
                <a:effectLst>
                  <a:outerShdw blurRad="38100" dist="38100" dir="2700000" algn="tl">
                    <a:srgbClr val="000000">
                      <a:alpha val="43137"/>
                    </a:srgbClr>
                  </a:outerShdw>
                </a:effectLst>
              </a:rPr>
              <a:t> </a:t>
            </a:r>
            <a:r>
              <a:rPr lang="en-US" altLang="ko-KR" sz="3000" b="1" i="1" dirty="0">
                <a:solidFill>
                  <a:schemeClr val="bg1"/>
                </a:solidFill>
                <a:effectLst>
                  <a:outerShdw blurRad="38100" dist="38100" dir="2700000" algn="tl">
                    <a:srgbClr val="000000">
                      <a:alpha val="43137"/>
                    </a:srgbClr>
                  </a:outerShdw>
                </a:effectLst>
              </a:rPr>
              <a:t>– </a:t>
            </a:r>
            <a:r>
              <a:rPr lang="ko-KR" altLang="en-US" sz="3000" b="1" i="1" dirty="0">
                <a:solidFill>
                  <a:schemeClr val="bg1"/>
                </a:solidFill>
                <a:effectLst>
                  <a:outerShdw blurRad="38100" dist="38100" dir="2700000" algn="tl">
                    <a:srgbClr val="000000">
                      <a:alpha val="43137"/>
                    </a:srgbClr>
                  </a:outerShdw>
                </a:effectLst>
              </a:rPr>
              <a:t>일</a:t>
            </a:r>
            <a:r>
              <a:rPr lang="en-US" altLang="ko-KR" sz="3000" b="1" i="1" dirty="0">
                <a:solidFill>
                  <a:schemeClr val="bg1"/>
                </a:solidFill>
                <a:effectLst>
                  <a:outerShdw blurRad="38100" dist="38100" dir="2700000" algn="tl">
                    <a:srgbClr val="000000">
                      <a:alpha val="43137"/>
                    </a:srgbClr>
                  </a:outerShdw>
                </a:effectLst>
              </a:rPr>
              <a:t>/</a:t>
            </a:r>
            <a:r>
              <a:rPr lang="ko-KR" altLang="en-US" sz="3000" b="1" i="1" dirty="0">
                <a:solidFill>
                  <a:schemeClr val="bg1"/>
                </a:solidFill>
                <a:effectLst>
                  <a:outerShdw blurRad="38100" dist="38100" dir="2700000" algn="tl">
                    <a:srgbClr val="000000">
                      <a:alpha val="43137"/>
                    </a:srgbClr>
                  </a:outerShdw>
                </a:effectLst>
              </a:rPr>
              <a:t>월 별 정산 내역</a:t>
            </a:r>
            <a:endParaRPr lang="ko-KR" altLang="en-US" sz="3000" b="1" dirty="0">
              <a:solidFill>
                <a:schemeClr val="bg1"/>
              </a:solidFill>
              <a:effectLst>
                <a:outerShdw blurRad="38100" dist="38100" dir="2700000" algn="tl">
                  <a:srgbClr val="000000">
                    <a:alpha val="43137"/>
                  </a:srgbClr>
                </a:outerShdw>
              </a:effectLst>
            </a:endParaRPr>
          </a:p>
        </p:txBody>
      </p:sp>
      <p:pic>
        <p:nvPicPr>
          <p:cNvPr id="19" name="그림 18"/>
          <p:cNvPicPr>
            <a:picLocks noChangeAspect="1"/>
          </p:cNvPicPr>
          <p:nvPr/>
        </p:nvPicPr>
        <p:blipFill rotWithShape="1">
          <a:blip r:embed="rId2">
            <a:extLst>
              <a:ext uri="{28A0092B-C50C-407E-A947-70E740481C1C}">
                <a14:useLocalDpi xmlns:a14="http://schemas.microsoft.com/office/drawing/2010/main" val="0"/>
              </a:ext>
            </a:extLst>
          </a:blip>
          <a:srcRect b="3284"/>
          <a:stretch/>
        </p:blipFill>
        <p:spPr>
          <a:xfrm>
            <a:off x="172021" y="2609850"/>
            <a:ext cx="4057503" cy="2303054"/>
          </a:xfrm>
          <a:prstGeom prst="rect">
            <a:avLst/>
          </a:prstGeom>
        </p:spPr>
      </p:pic>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3425" y="1212089"/>
            <a:ext cx="7525946" cy="2638793"/>
          </a:xfrm>
          <a:prstGeom prst="rect">
            <a:avLst/>
          </a:prstGeom>
        </p:spPr>
      </p:pic>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3425" y="4222357"/>
            <a:ext cx="7525945" cy="2283218"/>
          </a:xfrm>
          <a:prstGeom prst="rect">
            <a:avLst/>
          </a:prstGeom>
        </p:spPr>
      </p:pic>
      <p:sp>
        <p:nvSpPr>
          <p:cNvPr id="23" name="직사각형 22"/>
          <p:cNvSpPr/>
          <p:nvPr/>
        </p:nvSpPr>
        <p:spPr>
          <a:xfrm>
            <a:off x="1812836" y="3761377"/>
            <a:ext cx="1469931" cy="3270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p:cNvSpPr/>
          <p:nvPr/>
        </p:nvSpPr>
        <p:spPr>
          <a:xfrm>
            <a:off x="257463" y="4058818"/>
            <a:ext cx="1469931" cy="3270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5" name="직선 화살표 연결선 24"/>
          <p:cNvCxnSpPr>
            <a:stCxn id="23" idx="3"/>
            <a:endCxn id="31" idx="1"/>
          </p:cNvCxnSpPr>
          <p:nvPr/>
        </p:nvCxnSpPr>
        <p:spPr>
          <a:xfrm flipV="1">
            <a:off x="3282767" y="3416104"/>
            <a:ext cx="1260658" cy="50881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p:cNvCxnSpPr>
            <a:stCxn id="24" idx="3"/>
            <a:endCxn id="33" idx="1"/>
          </p:cNvCxnSpPr>
          <p:nvPr/>
        </p:nvCxnSpPr>
        <p:spPr>
          <a:xfrm>
            <a:off x="1727394" y="4222357"/>
            <a:ext cx="2816030" cy="71073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4543425" y="3252565"/>
            <a:ext cx="3267075" cy="3270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a:off x="4543424" y="4502216"/>
            <a:ext cx="2505075" cy="8617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39563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직사각형 42"/>
          <p:cNvSpPr/>
          <p:nvPr/>
        </p:nvSpPr>
        <p:spPr>
          <a:xfrm>
            <a:off x="333287" y="336445"/>
            <a:ext cx="2959100" cy="313816"/>
          </a:xfrm>
          <a:prstGeom prst="rect">
            <a:avLst/>
          </a:prstGeom>
          <a:solidFill>
            <a:schemeClr val="tx1">
              <a:lumMod val="85000"/>
              <a:lumOff val="15000"/>
            </a:schemeClr>
          </a:solidFill>
          <a:ln>
            <a:noFill/>
          </a:ln>
          <a:effectLst>
            <a:outerShdw dist="12700" dir="2700000" sy="-23000" kx="-800400" algn="bl" rotWithShape="0">
              <a:prstClr val="black">
                <a:alpha val="20000"/>
              </a:prstClr>
            </a:outerShdw>
          </a:effectLst>
          <a:scene3d>
            <a:camera prst="orthographicFront">
              <a:rot lat="21301142" lon="301140" rev="21573786"/>
            </a:camera>
            <a:lightRig rig="threePt" dir="t"/>
          </a:scene3d>
          <a:sp3d extrusionH="1104900">
            <a:extrusionClr>
              <a:schemeClr val="tx1">
                <a:lumMod val="95000"/>
                <a:lumOff val="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rPr>
              <a:t>3. </a:t>
            </a:r>
            <a:r>
              <a:rPr lang="ko-KR" altLang="en-US" sz="1600" b="1" dirty="0">
                <a:solidFill>
                  <a:prstClr val="white"/>
                </a:solidFill>
              </a:rPr>
              <a:t>구현 기능</a:t>
            </a:r>
          </a:p>
        </p:txBody>
      </p:sp>
      <p:sp>
        <p:nvSpPr>
          <p:cNvPr id="61" name="타원 60"/>
          <p:cNvSpPr/>
          <p:nvPr/>
        </p:nvSpPr>
        <p:spPr>
          <a:xfrm>
            <a:off x="603211"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2" name="타원 61"/>
          <p:cNvSpPr/>
          <p:nvPr/>
        </p:nvSpPr>
        <p:spPr>
          <a:xfrm>
            <a:off x="2892632"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3" name="평행 사변형 62"/>
          <p:cNvSpPr/>
          <p:nvPr/>
        </p:nvSpPr>
        <p:spPr>
          <a:xfrm flipH="1">
            <a:off x="51444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4" name="평행 사변형 63"/>
          <p:cNvSpPr/>
          <p:nvPr/>
        </p:nvSpPr>
        <p:spPr>
          <a:xfrm flipH="1">
            <a:off x="73084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5" name="평행 사변형 64"/>
          <p:cNvSpPr/>
          <p:nvPr/>
        </p:nvSpPr>
        <p:spPr>
          <a:xfrm flipH="1">
            <a:off x="94724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6" name="평행 사변형 65"/>
          <p:cNvSpPr/>
          <p:nvPr/>
        </p:nvSpPr>
        <p:spPr>
          <a:xfrm flipH="1">
            <a:off x="1163640"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7" name="평행 사변형 66"/>
          <p:cNvSpPr/>
          <p:nvPr/>
        </p:nvSpPr>
        <p:spPr>
          <a:xfrm flipH="1">
            <a:off x="1380039"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8" name="평행 사변형 67"/>
          <p:cNvSpPr/>
          <p:nvPr/>
        </p:nvSpPr>
        <p:spPr>
          <a:xfrm flipH="1">
            <a:off x="1596438"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9" name="평행 사변형 68"/>
          <p:cNvSpPr/>
          <p:nvPr/>
        </p:nvSpPr>
        <p:spPr>
          <a:xfrm flipH="1">
            <a:off x="1812837"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0" name="평행 사변형 69"/>
          <p:cNvSpPr/>
          <p:nvPr/>
        </p:nvSpPr>
        <p:spPr>
          <a:xfrm flipH="1">
            <a:off x="2029236"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1" name="평행 사변형 70"/>
          <p:cNvSpPr/>
          <p:nvPr/>
        </p:nvSpPr>
        <p:spPr>
          <a:xfrm flipH="1">
            <a:off x="2245635"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2" name="평행 사변형 71"/>
          <p:cNvSpPr/>
          <p:nvPr/>
        </p:nvSpPr>
        <p:spPr>
          <a:xfrm flipH="1">
            <a:off x="2462034"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3" name="평행 사변형 72"/>
          <p:cNvSpPr/>
          <p:nvPr/>
        </p:nvSpPr>
        <p:spPr>
          <a:xfrm flipH="1">
            <a:off x="267843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4" name="평행 사변형 73"/>
          <p:cNvSpPr/>
          <p:nvPr/>
        </p:nvSpPr>
        <p:spPr>
          <a:xfrm flipH="1">
            <a:off x="289483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5" name="평행 사변형 74"/>
          <p:cNvSpPr/>
          <p:nvPr/>
        </p:nvSpPr>
        <p:spPr>
          <a:xfrm flipH="1">
            <a:off x="311123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2" name="직사각형 21"/>
          <p:cNvSpPr/>
          <p:nvPr/>
        </p:nvSpPr>
        <p:spPr>
          <a:xfrm>
            <a:off x="3778100" y="145565"/>
            <a:ext cx="6178435" cy="695575"/>
          </a:xfrm>
          <a:prstGeom prst="rect">
            <a:avLst/>
          </a:prstGeom>
        </p:spPr>
        <p:txBody>
          <a:bodyPr wrap="square">
            <a:spAutoFit/>
          </a:bodyPr>
          <a:lstStyle/>
          <a:p>
            <a:pPr>
              <a:lnSpc>
                <a:spcPct val="150000"/>
              </a:lnSpc>
            </a:pPr>
            <a:r>
              <a:rPr lang="en-US" altLang="ko-KR" sz="3000" b="1" i="1" dirty="0">
                <a:solidFill>
                  <a:schemeClr val="bg1"/>
                </a:solidFill>
                <a:effectLst>
                  <a:outerShdw blurRad="38100" dist="38100" dir="2700000" algn="tl">
                    <a:srgbClr val="000000">
                      <a:alpha val="43137"/>
                    </a:srgbClr>
                  </a:outerShdw>
                </a:effectLst>
              </a:rPr>
              <a:t>3.2 </a:t>
            </a:r>
            <a:r>
              <a:rPr lang="ko-KR" altLang="en-US" sz="3000" b="1" i="1" dirty="0">
                <a:solidFill>
                  <a:schemeClr val="bg1"/>
                </a:solidFill>
                <a:effectLst>
                  <a:outerShdw blurRad="38100" dist="38100" dir="2700000" algn="tl">
                    <a:srgbClr val="000000">
                      <a:alpha val="43137"/>
                    </a:srgbClr>
                  </a:outerShdw>
                </a:effectLst>
              </a:rPr>
              <a:t>추가 기능</a:t>
            </a:r>
            <a:r>
              <a:rPr lang="en-US" altLang="ko-KR" sz="3000" b="1" i="1" dirty="0">
                <a:solidFill>
                  <a:schemeClr val="bg1"/>
                </a:solidFill>
                <a:effectLst>
                  <a:outerShdw blurRad="38100" dist="38100" dir="2700000" algn="tl">
                    <a:srgbClr val="000000">
                      <a:alpha val="43137"/>
                    </a:srgbClr>
                  </a:outerShdw>
                </a:effectLst>
              </a:rPr>
              <a:t>4</a:t>
            </a:r>
            <a:r>
              <a:rPr lang="ko-KR" altLang="en-US" sz="3000" b="1" i="1" dirty="0">
                <a:solidFill>
                  <a:schemeClr val="bg1"/>
                </a:solidFill>
                <a:effectLst>
                  <a:outerShdw blurRad="38100" dist="38100" dir="2700000" algn="tl">
                    <a:srgbClr val="000000">
                      <a:alpha val="43137"/>
                    </a:srgbClr>
                  </a:outerShdw>
                </a:effectLst>
              </a:rPr>
              <a:t> </a:t>
            </a:r>
            <a:r>
              <a:rPr lang="en-US" altLang="ko-KR" sz="3000" b="1" i="1" dirty="0">
                <a:solidFill>
                  <a:schemeClr val="bg1"/>
                </a:solidFill>
                <a:effectLst>
                  <a:outerShdw blurRad="38100" dist="38100" dir="2700000" algn="tl">
                    <a:srgbClr val="000000">
                      <a:alpha val="43137"/>
                    </a:srgbClr>
                  </a:outerShdw>
                </a:effectLst>
              </a:rPr>
              <a:t>– </a:t>
            </a:r>
            <a:r>
              <a:rPr lang="ko-KR" altLang="en-US" sz="3000" b="1" i="1" dirty="0">
                <a:solidFill>
                  <a:schemeClr val="bg1"/>
                </a:solidFill>
                <a:effectLst>
                  <a:outerShdw blurRad="38100" dist="38100" dir="2700000" algn="tl">
                    <a:srgbClr val="000000">
                      <a:alpha val="43137"/>
                    </a:srgbClr>
                  </a:outerShdw>
                </a:effectLst>
              </a:rPr>
              <a:t>월별 정산 그래프</a:t>
            </a:r>
            <a:endParaRPr lang="ko-KR" altLang="en-US" sz="3000" b="1" dirty="0">
              <a:solidFill>
                <a:schemeClr val="bg1"/>
              </a:solidFill>
              <a:effectLst>
                <a:outerShdw blurRad="38100" dist="38100" dir="2700000" algn="tl">
                  <a:srgbClr val="000000">
                    <a:alpha val="43137"/>
                  </a:srgbClr>
                </a:outerShdw>
              </a:effectLst>
            </a:endParaRPr>
          </a:p>
        </p:txBody>
      </p:sp>
      <p:pic>
        <p:nvPicPr>
          <p:cNvPr id="19" name="그림 18"/>
          <p:cNvPicPr>
            <a:picLocks noChangeAspect="1"/>
          </p:cNvPicPr>
          <p:nvPr/>
        </p:nvPicPr>
        <p:blipFill rotWithShape="1">
          <a:blip r:embed="rId2">
            <a:extLst>
              <a:ext uri="{28A0092B-C50C-407E-A947-70E740481C1C}">
                <a14:useLocalDpi xmlns:a14="http://schemas.microsoft.com/office/drawing/2010/main" val="0"/>
              </a:ext>
            </a:extLst>
          </a:blip>
          <a:srcRect b="4401"/>
          <a:stretch/>
        </p:blipFill>
        <p:spPr>
          <a:xfrm>
            <a:off x="3394743" y="930395"/>
            <a:ext cx="4810738" cy="2525507"/>
          </a:xfrm>
          <a:prstGeom prst="rect">
            <a:avLst/>
          </a:prstGeom>
        </p:spPr>
      </p:pic>
      <p:sp>
        <p:nvSpPr>
          <p:cNvPr id="20" name="직사각형 19"/>
          <p:cNvSpPr/>
          <p:nvPr/>
        </p:nvSpPr>
        <p:spPr>
          <a:xfrm>
            <a:off x="5286375" y="2551702"/>
            <a:ext cx="1469931" cy="3270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 name="그림 1"/>
          <p:cNvPicPr>
            <a:picLocks noChangeAspect="1"/>
          </p:cNvPicPr>
          <p:nvPr/>
        </p:nvPicPr>
        <p:blipFill>
          <a:blip r:embed="rId3"/>
          <a:stretch>
            <a:fillRect/>
          </a:stretch>
        </p:blipFill>
        <p:spPr>
          <a:xfrm>
            <a:off x="246049" y="3619441"/>
            <a:ext cx="5040326" cy="3028950"/>
          </a:xfrm>
          <a:prstGeom prst="rect">
            <a:avLst/>
          </a:prstGeom>
        </p:spPr>
      </p:pic>
      <p:sp>
        <p:nvSpPr>
          <p:cNvPr id="23" name="직사각형 22"/>
          <p:cNvSpPr/>
          <p:nvPr/>
        </p:nvSpPr>
        <p:spPr>
          <a:xfrm>
            <a:off x="2980600" y="3549537"/>
            <a:ext cx="916712" cy="3270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4" name="직선 화살표 연결선 23"/>
          <p:cNvCxnSpPr>
            <a:stCxn id="20" idx="2"/>
            <a:endCxn id="23" idx="0"/>
          </p:cNvCxnSpPr>
          <p:nvPr/>
        </p:nvCxnSpPr>
        <p:spPr>
          <a:xfrm flipH="1">
            <a:off x="3438956" y="2878779"/>
            <a:ext cx="2582385" cy="67075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그림 6"/>
          <p:cNvPicPr>
            <a:picLocks noChangeAspect="1"/>
          </p:cNvPicPr>
          <p:nvPr/>
        </p:nvPicPr>
        <p:blipFill>
          <a:blip r:embed="rId4"/>
          <a:stretch>
            <a:fillRect/>
          </a:stretch>
        </p:blipFill>
        <p:spPr>
          <a:xfrm>
            <a:off x="5659697" y="3829049"/>
            <a:ext cx="6198928" cy="2819341"/>
          </a:xfrm>
          <a:prstGeom prst="rect">
            <a:avLst/>
          </a:prstGeom>
        </p:spPr>
      </p:pic>
      <p:pic>
        <p:nvPicPr>
          <p:cNvPr id="8" name="그림 7"/>
          <p:cNvPicPr>
            <a:picLocks noChangeAspect="1"/>
          </p:cNvPicPr>
          <p:nvPr/>
        </p:nvPicPr>
        <p:blipFill>
          <a:blip r:embed="rId5"/>
          <a:stretch>
            <a:fillRect/>
          </a:stretch>
        </p:blipFill>
        <p:spPr>
          <a:xfrm>
            <a:off x="5659697" y="3589251"/>
            <a:ext cx="3562350" cy="247650"/>
          </a:xfrm>
          <a:prstGeom prst="rect">
            <a:avLst/>
          </a:prstGeom>
        </p:spPr>
      </p:pic>
      <p:sp>
        <p:nvSpPr>
          <p:cNvPr id="35" name="직사각형 34"/>
          <p:cNvSpPr/>
          <p:nvPr/>
        </p:nvSpPr>
        <p:spPr>
          <a:xfrm>
            <a:off x="8457475" y="3549537"/>
            <a:ext cx="916712" cy="3270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8" name="직선 화살표 연결선 37"/>
          <p:cNvCxnSpPr>
            <a:stCxn id="20" idx="2"/>
            <a:endCxn id="35" idx="1"/>
          </p:cNvCxnSpPr>
          <p:nvPr/>
        </p:nvCxnSpPr>
        <p:spPr>
          <a:xfrm>
            <a:off x="6021341" y="2878779"/>
            <a:ext cx="2436134" cy="83429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790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직사각형 42"/>
          <p:cNvSpPr/>
          <p:nvPr/>
        </p:nvSpPr>
        <p:spPr>
          <a:xfrm>
            <a:off x="333287" y="336445"/>
            <a:ext cx="2959100" cy="313816"/>
          </a:xfrm>
          <a:prstGeom prst="rect">
            <a:avLst/>
          </a:prstGeom>
          <a:solidFill>
            <a:schemeClr val="tx1">
              <a:lumMod val="85000"/>
              <a:lumOff val="15000"/>
            </a:schemeClr>
          </a:solidFill>
          <a:ln>
            <a:noFill/>
          </a:ln>
          <a:effectLst>
            <a:outerShdw dist="12700" dir="2700000" sy="-23000" kx="-800400" algn="bl" rotWithShape="0">
              <a:prstClr val="black">
                <a:alpha val="20000"/>
              </a:prstClr>
            </a:outerShdw>
          </a:effectLst>
          <a:scene3d>
            <a:camera prst="orthographicFront">
              <a:rot lat="21301142" lon="301140" rev="21573786"/>
            </a:camera>
            <a:lightRig rig="threePt" dir="t"/>
          </a:scene3d>
          <a:sp3d extrusionH="1104900">
            <a:extrusionClr>
              <a:schemeClr val="tx1">
                <a:lumMod val="95000"/>
                <a:lumOff val="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rPr>
              <a:t>4. </a:t>
            </a:r>
            <a:r>
              <a:rPr lang="ko-KR" altLang="en-US" sz="1600" b="1" dirty="0">
                <a:solidFill>
                  <a:prstClr val="white"/>
                </a:solidFill>
              </a:rPr>
              <a:t>협업</a:t>
            </a:r>
          </a:p>
        </p:txBody>
      </p:sp>
      <p:sp>
        <p:nvSpPr>
          <p:cNvPr id="61" name="타원 60"/>
          <p:cNvSpPr/>
          <p:nvPr/>
        </p:nvSpPr>
        <p:spPr>
          <a:xfrm>
            <a:off x="603211"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2" name="타원 61"/>
          <p:cNvSpPr/>
          <p:nvPr/>
        </p:nvSpPr>
        <p:spPr>
          <a:xfrm>
            <a:off x="2892632"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3" name="평행 사변형 62"/>
          <p:cNvSpPr/>
          <p:nvPr/>
        </p:nvSpPr>
        <p:spPr>
          <a:xfrm flipH="1">
            <a:off x="51444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4" name="평행 사변형 63"/>
          <p:cNvSpPr/>
          <p:nvPr/>
        </p:nvSpPr>
        <p:spPr>
          <a:xfrm flipH="1">
            <a:off x="73084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5" name="평행 사변형 64"/>
          <p:cNvSpPr/>
          <p:nvPr/>
        </p:nvSpPr>
        <p:spPr>
          <a:xfrm flipH="1">
            <a:off x="94724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6" name="평행 사변형 65"/>
          <p:cNvSpPr/>
          <p:nvPr/>
        </p:nvSpPr>
        <p:spPr>
          <a:xfrm flipH="1">
            <a:off x="1163640"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7" name="평행 사변형 66"/>
          <p:cNvSpPr/>
          <p:nvPr/>
        </p:nvSpPr>
        <p:spPr>
          <a:xfrm flipH="1">
            <a:off x="1380039"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8" name="평행 사변형 67"/>
          <p:cNvSpPr/>
          <p:nvPr/>
        </p:nvSpPr>
        <p:spPr>
          <a:xfrm flipH="1">
            <a:off x="1596438"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9" name="평행 사변형 68"/>
          <p:cNvSpPr/>
          <p:nvPr/>
        </p:nvSpPr>
        <p:spPr>
          <a:xfrm flipH="1">
            <a:off x="1812837"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0" name="평행 사변형 69"/>
          <p:cNvSpPr/>
          <p:nvPr/>
        </p:nvSpPr>
        <p:spPr>
          <a:xfrm flipH="1">
            <a:off x="2029236"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1" name="평행 사변형 70"/>
          <p:cNvSpPr/>
          <p:nvPr/>
        </p:nvSpPr>
        <p:spPr>
          <a:xfrm flipH="1">
            <a:off x="2245635"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2" name="평행 사변형 71"/>
          <p:cNvSpPr/>
          <p:nvPr/>
        </p:nvSpPr>
        <p:spPr>
          <a:xfrm flipH="1">
            <a:off x="2462034"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3" name="평행 사변형 72"/>
          <p:cNvSpPr/>
          <p:nvPr/>
        </p:nvSpPr>
        <p:spPr>
          <a:xfrm flipH="1">
            <a:off x="267843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4" name="평행 사변형 73"/>
          <p:cNvSpPr/>
          <p:nvPr/>
        </p:nvSpPr>
        <p:spPr>
          <a:xfrm flipH="1">
            <a:off x="289483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5" name="평행 사변형 74"/>
          <p:cNvSpPr/>
          <p:nvPr/>
        </p:nvSpPr>
        <p:spPr>
          <a:xfrm flipH="1">
            <a:off x="311123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pic>
        <p:nvPicPr>
          <p:cNvPr id="4" name="그림 3"/>
          <p:cNvPicPr>
            <a:picLocks noChangeAspect="1"/>
          </p:cNvPicPr>
          <p:nvPr/>
        </p:nvPicPr>
        <p:blipFill>
          <a:blip r:embed="rId2"/>
          <a:stretch>
            <a:fillRect/>
          </a:stretch>
        </p:blipFill>
        <p:spPr>
          <a:xfrm>
            <a:off x="333288" y="1628774"/>
            <a:ext cx="5143588" cy="5031761"/>
          </a:xfrm>
          <a:prstGeom prst="rect">
            <a:avLst/>
          </a:prstGeom>
        </p:spPr>
      </p:pic>
      <p:sp>
        <p:nvSpPr>
          <p:cNvPr id="21" name="직사각형 20"/>
          <p:cNvSpPr/>
          <p:nvPr/>
        </p:nvSpPr>
        <p:spPr>
          <a:xfrm>
            <a:off x="3778100" y="145565"/>
            <a:ext cx="6178435" cy="695575"/>
          </a:xfrm>
          <a:prstGeom prst="rect">
            <a:avLst/>
          </a:prstGeom>
        </p:spPr>
        <p:txBody>
          <a:bodyPr wrap="square">
            <a:spAutoFit/>
          </a:bodyPr>
          <a:lstStyle/>
          <a:p>
            <a:pPr>
              <a:lnSpc>
                <a:spcPct val="150000"/>
              </a:lnSpc>
            </a:pPr>
            <a:r>
              <a:rPr lang="ko-KR" altLang="en-US" sz="3000" b="1" i="1" dirty="0">
                <a:solidFill>
                  <a:schemeClr val="bg1"/>
                </a:solidFill>
                <a:effectLst>
                  <a:outerShdw blurRad="38100" dist="38100" dir="2700000" algn="tl">
                    <a:srgbClr val="000000">
                      <a:alpha val="43137"/>
                    </a:srgbClr>
                  </a:outerShdw>
                </a:effectLst>
              </a:rPr>
              <a:t>문서 관리</a:t>
            </a:r>
            <a:endParaRPr lang="ko-KR" altLang="en-US" sz="3000" b="1" dirty="0">
              <a:solidFill>
                <a:schemeClr val="bg1"/>
              </a:solidFill>
              <a:effectLst>
                <a:outerShdw blurRad="38100" dist="38100" dir="2700000" algn="tl">
                  <a:srgbClr val="000000">
                    <a:alpha val="43137"/>
                  </a:srgbClr>
                </a:outerShdw>
              </a:effectLst>
            </a:endParaRPr>
          </a:p>
        </p:txBody>
      </p:sp>
      <p:pic>
        <p:nvPicPr>
          <p:cNvPr id="5" name="그림 4"/>
          <p:cNvPicPr>
            <a:picLocks noChangeAspect="1"/>
          </p:cNvPicPr>
          <p:nvPr/>
        </p:nvPicPr>
        <p:blipFill>
          <a:blip r:embed="rId3"/>
          <a:stretch>
            <a:fillRect/>
          </a:stretch>
        </p:blipFill>
        <p:spPr>
          <a:xfrm>
            <a:off x="333287" y="1058562"/>
            <a:ext cx="2028825" cy="561975"/>
          </a:xfrm>
          <a:prstGeom prst="rect">
            <a:avLst/>
          </a:prstGeom>
        </p:spPr>
      </p:pic>
      <p:pic>
        <p:nvPicPr>
          <p:cNvPr id="6" name="그림 5"/>
          <p:cNvPicPr>
            <a:picLocks noChangeAspect="1"/>
          </p:cNvPicPr>
          <p:nvPr/>
        </p:nvPicPr>
        <p:blipFill rotWithShape="1">
          <a:blip r:embed="rId4"/>
          <a:srcRect t="14954"/>
          <a:stretch/>
        </p:blipFill>
        <p:spPr>
          <a:xfrm>
            <a:off x="5972175" y="1628774"/>
            <a:ext cx="5943600" cy="5031762"/>
          </a:xfrm>
          <a:prstGeom prst="rect">
            <a:avLst/>
          </a:prstGeom>
        </p:spPr>
      </p:pic>
      <p:pic>
        <p:nvPicPr>
          <p:cNvPr id="7" name="그림 6"/>
          <p:cNvPicPr>
            <a:picLocks noChangeAspect="1"/>
          </p:cNvPicPr>
          <p:nvPr/>
        </p:nvPicPr>
        <p:blipFill>
          <a:blip r:embed="rId5"/>
          <a:stretch>
            <a:fillRect/>
          </a:stretch>
        </p:blipFill>
        <p:spPr>
          <a:xfrm>
            <a:off x="5972175" y="1058562"/>
            <a:ext cx="2228850" cy="570212"/>
          </a:xfrm>
          <a:prstGeom prst="rect">
            <a:avLst/>
          </a:prstGeom>
        </p:spPr>
      </p:pic>
    </p:spTree>
    <p:extLst>
      <p:ext uri="{BB962C8B-B14F-4D97-AF65-F5344CB8AC3E}">
        <p14:creationId xmlns:p14="http://schemas.microsoft.com/office/powerpoint/2010/main" val="390908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333287" y="336445"/>
            <a:ext cx="2959100" cy="408301"/>
            <a:chOff x="333287" y="336445"/>
            <a:chExt cx="2959100" cy="408301"/>
          </a:xfrm>
        </p:grpSpPr>
        <p:sp>
          <p:nvSpPr>
            <p:cNvPr id="43" name="직사각형 42"/>
            <p:cNvSpPr/>
            <p:nvPr/>
          </p:nvSpPr>
          <p:spPr>
            <a:xfrm>
              <a:off x="333287" y="336445"/>
              <a:ext cx="2959100" cy="313816"/>
            </a:xfrm>
            <a:prstGeom prst="rect">
              <a:avLst/>
            </a:prstGeom>
            <a:solidFill>
              <a:schemeClr val="tx1">
                <a:lumMod val="85000"/>
                <a:lumOff val="15000"/>
              </a:schemeClr>
            </a:solidFill>
            <a:ln>
              <a:noFill/>
            </a:ln>
            <a:effectLst>
              <a:outerShdw dist="12700" dir="2700000" sy="-23000" kx="-800400" algn="bl" rotWithShape="0">
                <a:prstClr val="black">
                  <a:alpha val="20000"/>
                </a:prstClr>
              </a:outerShdw>
            </a:effectLst>
            <a:scene3d>
              <a:camera prst="orthographicFront">
                <a:rot lat="21301142" lon="301140" rev="21573786"/>
              </a:camera>
              <a:lightRig rig="threePt" dir="t"/>
            </a:scene3d>
            <a:sp3d extrusionH="1104900">
              <a:extrusionClr>
                <a:schemeClr val="tx1">
                  <a:lumMod val="95000"/>
                  <a:lumOff val="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rPr>
                <a:t>4. </a:t>
              </a:r>
              <a:r>
                <a:rPr lang="ko-KR" altLang="en-US" sz="1600" b="1" dirty="0">
                  <a:solidFill>
                    <a:prstClr val="white"/>
                  </a:solidFill>
                </a:rPr>
                <a:t>협업</a:t>
              </a:r>
            </a:p>
          </p:txBody>
        </p:sp>
        <p:sp>
          <p:nvSpPr>
            <p:cNvPr id="61" name="타원 60"/>
            <p:cNvSpPr/>
            <p:nvPr/>
          </p:nvSpPr>
          <p:spPr>
            <a:xfrm>
              <a:off x="603211"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2" name="타원 61"/>
            <p:cNvSpPr/>
            <p:nvPr/>
          </p:nvSpPr>
          <p:spPr>
            <a:xfrm>
              <a:off x="2892632"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3" name="평행 사변형 62"/>
            <p:cNvSpPr/>
            <p:nvPr/>
          </p:nvSpPr>
          <p:spPr>
            <a:xfrm flipH="1">
              <a:off x="51444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4" name="평행 사변형 63"/>
            <p:cNvSpPr/>
            <p:nvPr/>
          </p:nvSpPr>
          <p:spPr>
            <a:xfrm flipH="1">
              <a:off x="73084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5" name="평행 사변형 64"/>
            <p:cNvSpPr/>
            <p:nvPr/>
          </p:nvSpPr>
          <p:spPr>
            <a:xfrm flipH="1">
              <a:off x="94724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6" name="평행 사변형 65"/>
            <p:cNvSpPr/>
            <p:nvPr/>
          </p:nvSpPr>
          <p:spPr>
            <a:xfrm flipH="1">
              <a:off x="1163640"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7" name="평행 사변형 66"/>
            <p:cNvSpPr/>
            <p:nvPr/>
          </p:nvSpPr>
          <p:spPr>
            <a:xfrm flipH="1">
              <a:off x="1380039"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8" name="평행 사변형 67"/>
            <p:cNvSpPr/>
            <p:nvPr/>
          </p:nvSpPr>
          <p:spPr>
            <a:xfrm flipH="1">
              <a:off x="1596438"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9" name="평행 사변형 68"/>
            <p:cNvSpPr/>
            <p:nvPr/>
          </p:nvSpPr>
          <p:spPr>
            <a:xfrm flipH="1">
              <a:off x="1812837"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0" name="평행 사변형 69"/>
            <p:cNvSpPr/>
            <p:nvPr/>
          </p:nvSpPr>
          <p:spPr>
            <a:xfrm flipH="1">
              <a:off x="2029236"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1" name="평행 사변형 70"/>
            <p:cNvSpPr/>
            <p:nvPr/>
          </p:nvSpPr>
          <p:spPr>
            <a:xfrm flipH="1">
              <a:off x="2245635"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2" name="평행 사변형 71"/>
            <p:cNvSpPr/>
            <p:nvPr/>
          </p:nvSpPr>
          <p:spPr>
            <a:xfrm flipH="1">
              <a:off x="2462034"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3" name="평행 사변형 72"/>
            <p:cNvSpPr/>
            <p:nvPr/>
          </p:nvSpPr>
          <p:spPr>
            <a:xfrm flipH="1">
              <a:off x="267843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4" name="평행 사변형 73"/>
            <p:cNvSpPr/>
            <p:nvPr/>
          </p:nvSpPr>
          <p:spPr>
            <a:xfrm flipH="1">
              <a:off x="289483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5" name="평행 사변형 74"/>
            <p:cNvSpPr/>
            <p:nvPr/>
          </p:nvSpPr>
          <p:spPr>
            <a:xfrm flipH="1">
              <a:off x="311123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pic>
        <p:nvPicPr>
          <p:cNvPr id="2" name="그림 1"/>
          <p:cNvPicPr>
            <a:picLocks noChangeAspect="1"/>
          </p:cNvPicPr>
          <p:nvPr/>
        </p:nvPicPr>
        <p:blipFill>
          <a:blip r:embed="rId2"/>
          <a:stretch>
            <a:fillRect/>
          </a:stretch>
        </p:blipFill>
        <p:spPr>
          <a:xfrm>
            <a:off x="5886450" y="1736784"/>
            <a:ext cx="6218756" cy="4904088"/>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213" y="1736784"/>
            <a:ext cx="5452774" cy="4921191"/>
          </a:xfrm>
          <a:prstGeom prst="rect">
            <a:avLst/>
          </a:prstGeom>
        </p:spPr>
      </p:pic>
      <p:sp>
        <p:nvSpPr>
          <p:cNvPr id="5" name="AutoShape 2" descr="Atlassian, jira, logo Free Icon - Icon-Icons.c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6" name="그림 5"/>
          <p:cNvPicPr>
            <a:picLocks noChangeAspect="1"/>
          </p:cNvPicPr>
          <p:nvPr/>
        </p:nvPicPr>
        <p:blipFill>
          <a:blip r:embed="rId4"/>
          <a:stretch>
            <a:fillRect/>
          </a:stretch>
        </p:blipFill>
        <p:spPr>
          <a:xfrm>
            <a:off x="260063" y="1058563"/>
            <a:ext cx="1775023" cy="678222"/>
          </a:xfrm>
          <a:prstGeom prst="rect">
            <a:avLst/>
          </a:prstGeom>
        </p:spPr>
      </p:pic>
      <p:pic>
        <p:nvPicPr>
          <p:cNvPr id="7" name="그림 6"/>
          <p:cNvPicPr>
            <a:picLocks noChangeAspect="1"/>
          </p:cNvPicPr>
          <p:nvPr/>
        </p:nvPicPr>
        <p:blipFill>
          <a:blip r:embed="rId5"/>
          <a:stretch>
            <a:fillRect/>
          </a:stretch>
        </p:blipFill>
        <p:spPr>
          <a:xfrm>
            <a:off x="5886450" y="1058563"/>
            <a:ext cx="1247775" cy="678221"/>
          </a:xfrm>
          <a:prstGeom prst="rect">
            <a:avLst/>
          </a:prstGeom>
        </p:spPr>
      </p:pic>
      <p:sp>
        <p:nvSpPr>
          <p:cNvPr id="25" name="직사각형 24"/>
          <p:cNvSpPr/>
          <p:nvPr/>
        </p:nvSpPr>
        <p:spPr>
          <a:xfrm>
            <a:off x="3778100" y="145565"/>
            <a:ext cx="6178435" cy="784830"/>
          </a:xfrm>
          <a:prstGeom prst="rect">
            <a:avLst/>
          </a:prstGeom>
        </p:spPr>
        <p:txBody>
          <a:bodyPr wrap="square">
            <a:spAutoFit/>
          </a:bodyPr>
          <a:lstStyle/>
          <a:p>
            <a:pPr>
              <a:lnSpc>
                <a:spcPct val="150000"/>
              </a:lnSpc>
            </a:pPr>
            <a:r>
              <a:rPr lang="ko-KR" altLang="en-US" sz="3000" b="1" i="1" dirty="0">
                <a:solidFill>
                  <a:schemeClr val="bg1"/>
                </a:solidFill>
                <a:effectLst>
                  <a:outerShdw blurRad="38100" dist="38100" dir="2700000" algn="tl">
                    <a:srgbClr val="000000">
                      <a:alpha val="43137"/>
                    </a:srgbClr>
                  </a:outerShdw>
                </a:effectLst>
              </a:rPr>
              <a:t>일정 및 코드 관리</a:t>
            </a:r>
            <a:endParaRPr lang="ko-KR" altLang="en-US" sz="30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57188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사다리꼴 15"/>
          <p:cNvSpPr/>
          <p:nvPr/>
        </p:nvSpPr>
        <p:spPr>
          <a:xfrm flipV="1">
            <a:off x="2524759" y="4897"/>
            <a:ext cx="2959100" cy="193766"/>
          </a:xfrm>
          <a:prstGeom prst="trapezoid">
            <a:avLst>
              <a:gd name="adj" fmla="val 4745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7" name="사다리꼴 16"/>
          <p:cNvSpPr/>
          <p:nvPr/>
        </p:nvSpPr>
        <p:spPr>
          <a:xfrm flipV="1">
            <a:off x="2519316" y="349067"/>
            <a:ext cx="2959100" cy="193766"/>
          </a:xfrm>
          <a:prstGeom prst="trapezoid">
            <a:avLst>
              <a:gd name="adj" fmla="val 4745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8" name="직사각형 17"/>
          <p:cNvSpPr/>
          <p:nvPr/>
        </p:nvSpPr>
        <p:spPr>
          <a:xfrm>
            <a:off x="2609123" y="198663"/>
            <a:ext cx="2786743" cy="3396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9" name="평행 사변형 18"/>
          <p:cNvSpPr/>
          <p:nvPr/>
        </p:nvSpPr>
        <p:spPr>
          <a:xfrm rot="16200000">
            <a:off x="2295251" y="224425"/>
            <a:ext cx="537936" cy="89806"/>
          </a:xfrm>
          <a:prstGeom prst="parallelogram">
            <a:avLst>
              <a:gd name="adj" fmla="val 214506"/>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0" name="평행 사변형 19"/>
          <p:cNvSpPr/>
          <p:nvPr/>
        </p:nvSpPr>
        <p:spPr>
          <a:xfrm rot="5400000" flipH="1">
            <a:off x="5156744" y="224425"/>
            <a:ext cx="537936" cy="89806"/>
          </a:xfrm>
          <a:prstGeom prst="parallelogram">
            <a:avLst>
              <a:gd name="adj" fmla="val 214506"/>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1" name="직사각형 20"/>
          <p:cNvSpPr/>
          <p:nvPr/>
        </p:nvSpPr>
        <p:spPr>
          <a:xfrm>
            <a:off x="2836272" y="206282"/>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2" name="직사각형 21"/>
          <p:cNvSpPr/>
          <p:nvPr/>
        </p:nvSpPr>
        <p:spPr>
          <a:xfrm>
            <a:off x="3113138" y="206282"/>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3" name="직사각형 22"/>
          <p:cNvSpPr/>
          <p:nvPr/>
        </p:nvSpPr>
        <p:spPr>
          <a:xfrm>
            <a:off x="3390004" y="206282"/>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4" name="직사각형 23"/>
          <p:cNvSpPr/>
          <p:nvPr/>
        </p:nvSpPr>
        <p:spPr>
          <a:xfrm>
            <a:off x="3666870" y="206282"/>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5" name="직사각형 24"/>
          <p:cNvSpPr/>
          <p:nvPr/>
        </p:nvSpPr>
        <p:spPr>
          <a:xfrm>
            <a:off x="3943736" y="206282"/>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6" name="직사각형 25"/>
          <p:cNvSpPr/>
          <p:nvPr/>
        </p:nvSpPr>
        <p:spPr>
          <a:xfrm>
            <a:off x="4220602" y="206282"/>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7" name="직사각형 26"/>
          <p:cNvSpPr/>
          <p:nvPr/>
        </p:nvSpPr>
        <p:spPr>
          <a:xfrm>
            <a:off x="4497468" y="206282"/>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8" name="직사각형 27"/>
          <p:cNvSpPr/>
          <p:nvPr/>
        </p:nvSpPr>
        <p:spPr>
          <a:xfrm>
            <a:off x="4774334" y="206282"/>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9" name="직사각형 28"/>
          <p:cNvSpPr/>
          <p:nvPr/>
        </p:nvSpPr>
        <p:spPr>
          <a:xfrm>
            <a:off x="5051200" y="206282"/>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 name="원통 2"/>
          <p:cNvSpPr/>
          <p:nvPr/>
        </p:nvSpPr>
        <p:spPr>
          <a:xfrm>
            <a:off x="2885989" y="20771"/>
            <a:ext cx="179812" cy="103596"/>
          </a:xfrm>
          <a:prstGeom prst="can">
            <a:avLst>
              <a:gd name="adj" fmla="val 5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4" name="원통 43"/>
          <p:cNvSpPr/>
          <p:nvPr/>
        </p:nvSpPr>
        <p:spPr>
          <a:xfrm>
            <a:off x="4866194" y="49982"/>
            <a:ext cx="179812" cy="103596"/>
          </a:xfrm>
          <a:prstGeom prst="can">
            <a:avLst>
              <a:gd name="adj" fmla="val 5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5" name="사다리꼴 44"/>
          <p:cNvSpPr/>
          <p:nvPr/>
        </p:nvSpPr>
        <p:spPr>
          <a:xfrm flipV="1">
            <a:off x="6723312" y="19680"/>
            <a:ext cx="2959100" cy="193766"/>
          </a:xfrm>
          <a:prstGeom prst="trapezoid">
            <a:avLst>
              <a:gd name="adj" fmla="val 4745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6" name="사다리꼴 45"/>
          <p:cNvSpPr/>
          <p:nvPr/>
        </p:nvSpPr>
        <p:spPr>
          <a:xfrm flipV="1">
            <a:off x="6717869" y="363850"/>
            <a:ext cx="2959100" cy="193766"/>
          </a:xfrm>
          <a:prstGeom prst="trapezoid">
            <a:avLst>
              <a:gd name="adj" fmla="val 47457"/>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7" name="직사각형 46"/>
          <p:cNvSpPr/>
          <p:nvPr/>
        </p:nvSpPr>
        <p:spPr>
          <a:xfrm>
            <a:off x="6807676" y="213446"/>
            <a:ext cx="2786743" cy="3396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8" name="평행 사변형 47"/>
          <p:cNvSpPr/>
          <p:nvPr/>
        </p:nvSpPr>
        <p:spPr>
          <a:xfrm rot="16200000">
            <a:off x="6493804" y="239208"/>
            <a:ext cx="537936" cy="89806"/>
          </a:xfrm>
          <a:prstGeom prst="parallelogram">
            <a:avLst>
              <a:gd name="adj" fmla="val 214506"/>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9" name="평행 사변형 48"/>
          <p:cNvSpPr/>
          <p:nvPr/>
        </p:nvSpPr>
        <p:spPr>
          <a:xfrm rot="5400000" flipH="1">
            <a:off x="9355297" y="239208"/>
            <a:ext cx="537936" cy="89806"/>
          </a:xfrm>
          <a:prstGeom prst="parallelogram">
            <a:avLst>
              <a:gd name="adj" fmla="val 214506"/>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0" name="직사각형 49"/>
          <p:cNvSpPr/>
          <p:nvPr/>
        </p:nvSpPr>
        <p:spPr>
          <a:xfrm>
            <a:off x="7034825" y="221065"/>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1" name="직사각형 50"/>
          <p:cNvSpPr/>
          <p:nvPr/>
        </p:nvSpPr>
        <p:spPr>
          <a:xfrm>
            <a:off x="7311691" y="221065"/>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2" name="직사각형 51"/>
          <p:cNvSpPr/>
          <p:nvPr/>
        </p:nvSpPr>
        <p:spPr>
          <a:xfrm>
            <a:off x="7588557" y="221065"/>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3" name="직사각형 52"/>
          <p:cNvSpPr/>
          <p:nvPr/>
        </p:nvSpPr>
        <p:spPr>
          <a:xfrm>
            <a:off x="7865423" y="221065"/>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4" name="직사각형 53"/>
          <p:cNvSpPr/>
          <p:nvPr/>
        </p:nvSpPr>
        <p:spPr>
          <a:xfrm>
            <a:off x="8142289" y="221065"/>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5" name="직사각형 54"/>
          <p:cNvSpPr/>
          <p:nvPr/>
        </p:nvSpPr>
        <p:spPr>
          <a:xfrm>
            <a:off x="8419155" y="221065"/>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6" name="직사각형 55"/>
          <p:cNvSpPr/>
          <p:nvPr/>
        </p:nvSpPr>
        <p:spPr>
          <a:xfrm>
            <a:off x="8696021" y="221065"/>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7" name="직사각형 56"/>
          <p:cNvSpPr/>
          <p:nvPr/>
        </p:nvSpPr>
        <p:spPr>
          <a:xfrm>
            <a:off x="8972887" y="221065"/>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8" name="직사각형 57"/>
          <p:cNvSpPr/>
          <p:nvPr/>
        </p:nvSpPr>
        <p:spPr>
          <a:xfrm>
            <a:off x="9249753" y="221065"/>
            <a:ext cx="99434" cy="33963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59" name="원통 58"/>
          <p:cNvSpPr/>
          <p:nvPr/>
        </p:nvSpPr>
        <p:spPr>
          <a:xfrm>
            <a:off x="7084542" y="35554"/>
            <a:ext cx="179812" cy="103596"/>
          </a:xfrm>
          <a:prstGeom prst="can">
            <a:avLst>
              <a:gd name="adj" fmla="val 5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0" name="원통 59"/>
          <p:cNvSpPr/>
          <p:nvPr/>
        </p:nvSpPr>
        <p:spPr>
          <a:xfrm>
            <a:off x="9064747" y="64765"/>
            <a:ext cx="179812" cy="103596"/>
          </a:xfrm>
          <a:prstGeom prst="can">
            <a:avLst>
              <a:gd name="adj" fmla="val 50000"/>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평행 사변형 5"/>
          <p:cNvSpPr/>
          <p:nvPr/>
        </p:nvSpPr>
        <p:spPr>
          <a:xfrm>
            <a:off x="0" y="0"/>
            <a:ext cx="2130696" cy="6858000"/>
          </a:xfrm>
          <a:prstGeom prst="parallelogram">
            <a:avLst>
              <a:gd name="adj" fmla="val 8200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8" name="평행 사변형 37"/>
          <p:cNvSpPr/>
          <p:nvPr/>
        </p:nvSpPr>
        <p:spPr>
          <a:xfrm flipH="1">
            <a:off x="10070582" y="0"/>
            <a:ext cx="2130696" cy="6858000"/>
          </a:xfrm>
          <a:prstGeom prst="parallelogram">
            <a:avLst>
              <a:gd name="adj" fmla="val 8200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1" name="자유형 40"/>
          <p:cNvSpPr/>
          <p:nvPr/>
        </p:nvSpPr>
        <p:spPr>
          <a:xfrm>
            <a:off x="0" y="0"/>
            <a:ext cx="598090" cy="2347482"/>
          </a:xfrm>
          <a:custGeom>
            <a:avLst/>
            <a:gdLst>
              <a:gd name="connsiteX0" fmla="*/ 214671 w 598090"/>
              <a:gd name="connsiteY0" fmla="*/ 0 h 2347482"/>
              <a:gd name="connsiteX1" fmla="*/ 598090 w 598090"/>
              <a:gd name="connsiteY1" fmla="*/ 0 h 2347482"/>
              <a:gd name="connsiteX2" fmla="*/ 0 w 598090"/>
              <a:gd name="connsiteY2" fmla="*/ 2347482 h 2347482"/>
              <a:gd name="connsiteX3" fmla="*/ 0 w 598090"/>
              <a:gd name="connsiteY3" fmla="*/ 842576 h 2347482"/>
            </a:gdLst>
            <a:ahLst/>
            <a:cxnLst>
              <a:cxn ang="0">
                <a:pos x="connsiteX0" y="connsiteY0"/>
              </a:cxn>
              <a:cxn ang="0">
                <a:pos x="connsiteX1" y="connsiteY1"/>
              </a:cxn>
              <a:cxn ang="0">
                <a:pos x="connsiteX2" y="connsiteY2"/>
              </a:cxn>
              <a:cxn ang="0">
                <a:pos x="connsiteX3" y="connsiteY3"/>
              </a:cxn>
            </a:cxnLst>
            <a:rect l="l" t="t" r="r" b="b"/>
            <a:pathLst>
              <a:path w="598090" h="2347482">
                <a:moveTo>
                  <a:pt x="214671" y="0"/>
                </a:moveTo>
                <a:lnTo>
                  <a:pt x="598090" y="0"/>
                </a:lnTo>
                <a:lnTo>
                  <a:pt x="0" y="2347482"/>
                </a:lnTo>
                <a:lnTo>
                  <a:pt x="0" y="8425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2" name="자유형 41"/>
          <p:cNvSpPr/>
          <p:nvPr/>
        </p:nvSpPr>
        <p:spPr>
          <a:xfrm flipH="1">
            <a:off x="11607007" y="0"/>
            <a:ext cx="598090" cy="2347482"/>
          </a:xfrm>
          <a:custGeom>
            <a:avLst/>
            <a:gdLst>
              <a:gd name="connsiteX0" fmla="*/ 214671 w 598090"/>
              <a:gd name="connsiteY0" fmla="*/ 0 h 2347482"/>
              <a:gd name="connsiteX1" fmla="*/ 598090 w 598090"/>
              <a:gd name="connsiteY1" fmla="*/ 0 h 2347482"/>
              <a:gd name="connsiteX2" fmla="*/ 0 w 598090"/>
              <a:gd name="connsiteY2" fmla="*/ 2347482 h 2347482"/>
              <a:gd name="connsiteX3" fmla="*/ 0 w 598090"/>
              <a:gd name="connsiteY3" fmla="*/ 842576 h 2347482"/>
            </a:gdLst>
            <a:ahLst/>
            <a:cxnLst>
              <a:cxn ang="0">
                <a:pos x="connsiteX0" y="connsiteY0"/>
              </a:cxn>
              <a:cxn ang="0">
                <a:pos x="connsiteX1" y="connsiteY1"/>
              </a:cxn>
              <a:cxn ang="0">
                <a:pos x="connsiteX2" y="connsiteY2"/>
              </a:cxn>
              <a:cxn ang="0">
                <a:pos x="connsiteX3" y="connsiteY3"/>
              </a:cxn>
            </a:cxnLst>
            <a:rect l="l" t="t" r="r" b="b"/>
            <a:pathLst>
              <a:path w="598090" h="2347482">
                <a:moveTo>
                  <a:pt x="214671" y="0"/>
                </a:moveTo>
                <a:lnTo>
                  <a:pt x="598090" y="0"/>
                </a:lnTo>
                <a:lnTo>
                  <a:pt x="0" y="2347482"/>
                </a:lnTo>
                <a:lnTo>
                  <a:pt x="0" y="8425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40" name="직사각형 39"/>
          <p:cNvSpPr/>
          <p:nvPr/>
        </p:nvSpPr>
        <p:spPr>
          <a:xfrm>
            <a:off x="2532950" y="240854"/>
            <a:ext cx="6858117" cy="1097801"/>
          </a:xfrm>
          <a:prstGeom prst="rect">
            <a:avLst/>
          </a:prstGeom>
        </p:spPr>
        <p:txBody>
          <a:bodyPr wrap="square">
            <a:spAutoFit/>
          </a:bodyPr>
          <a:lstStyle/>
          <a:p>
            <a:pPr algn="ctr">
              <a:lnSpc>
                <a:spcPct val="150000"/>
              </a:lnSpc>
            </a:pPr>
            <a:r>
              <a:rPr lang="en-US" altLang="ko-KR" sz="5000" b="1" i="1" dirty="0">
                <a:solidFill>
                  <a:schemeClr val="bg1"/>
                </a:solidFill>
                <a:effectLst>
                  <a:outerShdw blurRad="38100" dist="38100" dir="2700000" algn="tl">
                    <a:srgbClr val="000000">
                      <a:alpha val="43137"/>
                    </a:srgbClr>
                  </a:outerShdw>
                </a:effectLst>
              </a:rPr>
              <a:t>CONTENTS</a:t>
            </a:r>
            <a:endParaRPr lang="ko-KR" altLang="en-US" sz="5000" b="1" dirty="0">
              <a:solidFill>
                <a:schemeClr val="bg1"/>
              </a:solidFill>
            </a:endParaRPr>
          </a:p>
        </p:txBody>
      </p:sp>
      <p:sp>
        <p:nvSpPr>
          <p:cNvPr id="43" name="직사각형 42"/>
          <p:cNvSpPr/>
          <p:nvPr/>
        </p:nvSpPr>
        <p:spPr>
          <a:xfrm>
            <a:off x="2975895" y="2076190"/>
            <a:ext cx="4306482" cy="3208571"/>
          </a:xfrm>
          <a:prstGeom prst="rect">
            <a:avLst/>
          </a:prstGeom>
        </p:spPr>
        <p:txBody>
          <a:bodyPr wrap="square">
            <a:spAutoFit/>
          </a:bodyPr>
          <a:lstStyle/>
          <a:p>
            <a:pPr>
              <a:lnSpc>
                <a:spcPct val="150000"/>
              </a:lnSpc>
            </a:pPr>
            <a:r>
              <a:rPr lang="en-US" altLang="ko-KR" sz="2000" b="1" i="1" dirty="0">
                <a:solidFill>
                  <a:schemeClr val="bg1"/>
                </a:solidFill>
                <a:effectLst>
                  <a:outerShdw blurRad="38100" dist="38100" dir="2700000" algn="tl">
                    <a:srgbClr val="000000">
                      <a:alpha val="43137"/>
                    </a:srgbClr>
                  </a:outerShdw>
                </a:effectLst>
              </a:rPr>
              <a:t>1. </a:t>
            </a:r>
            <a:r>
              <a:rPr lang="ko-KR" altLang="en-US" sz="2000" b="1" i="1" dirty="0">
                <a:solidFill>
                  <a:schemeClr val="bg1"/>
                </a:solidFill>
                <a:effectLst>
                  <a:outerShdw blurRad="38100" dist="38100" dir="2700000" algn="tl">
                    <a:srgbClr val="000000">
                      <a:alpha val="43137"/>
                    </a:srgbClr>
                  </a:outerShdw>
                </a:effectLst>
              </a:rPr>
              <a:t>프로젝트 소개</a:t>
            </a:r>
            <a:endParaRPr lang="en-US" altLang="ko-KR" sz="2000" b="1" i="1" dirty="0">
              <a:solidFill>
                <a:schemeClr val="bg1"/>
              </a:solidFill>
              <a:effectLst>
                <a:outerShdw blurRad="38100" dist="38100" dir="2700000" algn="tl">
                  <a:srgbClr val="000000">
                    <a:alpha val="43137"/>
                  </a:srgbClr>
                </a:outerShdw>
              </a:effectLst>
            </a:endParaRPr>
          </a:p>
          <a:p>
            <a:pPr marL="342900" indent="-342900">
              <a:lnSpc>
                <a:spcPct val="150000"/>
              </a:lnSpc>
              <a:buFont typeface="Arial" panose="020B0604020202020204" pitchFamily="34" charset="0"/>
              <a:buChar char="•"/>
            </a:pPr>
            <a:r>
              <a:rPr lang="ko-KR" altLang="en-US" sz="1500" dirty="0">
                <a:solidFill>
                  <a:schemeClr val="bg1"/>
                </a:solidFill>
                <a:effectLst>
                  <a:outerShdw blurRad="38100" dist="38100" dir="2700000" algn="tl">
                    <a:srgbClr val="000000">
                      <a:alpha val="43137"/>
                    </a:srgbClr>
                  </a:outerShdw>
                </a:effectLst>
              </a:rPr>
              <a:t>주제와 선정 이유</a:t>
            </a:r>
            <a:endParaRPr lang="en-US" altLang="ko-KR" sz="1500" dirty="0">
              <a:solidFill>
                <a:schemeClr val="bg1"/>
              </a:solidFill>
              <a:effectLst>
                <a:outerShdw blurRad="38100" dist="38100" dir="2700000" algn="tl">
                  <a:srgbClr val="000000">
                    <a:alpha val="43137"/>
                  </a:srgbClr>
                </a:outerShdw>
              </a:effectLst>
            </a:endParaRPr>
          </a:p>
          <a:p>
            <a:pPr marL="342900" indent="-342900">
              <a:lnSpc>
                <a:spcPct val="150000"/>
              </a:lnSpc>
              <a:buFont typeface="Arial" panose="020B0604020202020204" pitchFamily="34" charset="0"/>
              <a:buChar char="•"/>
            </a:pPr>
            <a:r>
              <a:rPr lang="ko-KR" altLang="en-US" sz="1500" dirty="0">
                <a:solidFill>
                  <a:schemeClr val="bg1"/>
                </a:solidFill>
                <a:effectLst>
                  <a:outerShdw blurRad="38100" dist="38100" dir="2700000" algn="tl">
                    <a:srgbClr val="000000">
                      <a:alpha val="43137"/>
                    </a:srgbClr>
                  </a:outerShdw>
                </a:effectLst>
              </a:rPr>
              <a:t>팀원 소개 및 역할</a:t>
            </a:r>
            <a:endParaRPr lang="en-US" altLang="ko-KR" sz="1500" dirty="0">
              <a:solidFill>
                <a:schemeClr val="bg1"/>
              </a:solidFill>
              <a:effectLst>
                <a:outerShdw blurRad="38100" dist="38100" dir="2700000" algn="tl">
                  <a:srgbClr val="000000">
                    <a:alpha val="43137"/>
                  </a:srgbClr>
                </a:outerShdw>
              </a:effectLst>
            </a:endParaRPr>
          </a:p>
          <a:p>
            <a:pPr>
              <a:lnSpc>
                <a:spcPct val="150000"/>
              </a:lnSpc>
            </a:pPr>
            <a:endParaRPr lang="en-US" altLang="ko-KR" sz="2000" dirty="0">
              <a:solidFill>
                <a:schemeClr val="bg1"/>
              </a:solidFill>
              <a:effectLst>
                <a:outerShdw blurRad="38100" dist="38100" dir="2700000" algn="tl">
                  <a:srgbClr val="000000">
                    <a:alpha val="43137"/>
                  </a:srgbClr>
                </a:outerShdw>
              </a:effectLst>
            </a:endParaRPr>
          </a:p>
          <a:p>
            <a:pPr>
              <a:lnSpc>
                <a:spcPct val="150000"/>
              </a:lnSpc>
            </a:pPr>
            <a:r>
              <a:rPr lang="en-US" altLang="ko-KR" sz="2000" b="1" i="1" dirty="0">
                <a:solidFill>
                  <a:schemeClr val="bg1"/>
                </a:solidFill>
                <a:effectLst>
                  <a:outerShdw blurRad="38100" dist="38100" dir="2700000" algn="tl">
                    <a:srgbClr val="000000">
                      <a:alpha val="43137"/>
                    </a:srgbClr>
                  </a:outerShdw>
                </a:effectLst>
              </a:rPr>
              <a:t>2. </a:t>
            </a:r>
            <a:r>
              <a:rPr lang="ko-KR" altLang="en-US" sz="2000" b="1" i="1" dirty="0">
                <a:solidFill>
                  <a:schemeClr val="bg1"/>
                </a:solidFill>
                <a:effectLst>
                  <a:outerShdw blurRad="38100" dist="38100" dir="2700000" algn="tl">
                    <a:srgbClr val="000000">
                      <a:alpha val="43137"/>
                    </a:srgbClr>
                  </a:outerShdw>
                </a:effectLst>
              </a:rPr>
              <a:t>요구사항 분석</a:t>
            </a:r>
            <a:endParaRPr lang="en-US" altLang="ko-KR" sz="2000" b="1" i="1" dirty="0">
              <a:solidFill>
                <a:schemeClr val="bg1"/>
              </a:solidFill>
              <a:effectLst>
                <a:outerShdw blurRad="38100" dist="38100" dir="2700000" algn="tl">
                  <a:srgbClr val="000000">
                    <a:alpha val="43137"/>
                  </a:srgbClr>
                </a:outerShdw>
              </a:effectLst>
            </a:endParaRPr>
          </a:p>
          <a:p>
            <a:pPr marL="342900" indent="-342900">
              <a:lnSpc>
                <a:spcPct val="150000"/>
              </a:lnSpc>
              <a:buFont typeface="Arial" panose="020B0604020202020204" pitchFamily="34" charset="0"/>
              <a:buChar char="•"/>
            </a:pPr>
            <a:r>
              <a:rPr lang="ko-KR" altLang="en-US" sz="1500" i="1" dirty="0">
                <a:solidFill>
                  <a:schemeClr val="bg1"/>
                </a:solidFill>
                <a:effectLst>
                  <a:outerShdw blurRad="38100" dist="38100" dir="2700000" algn="tl">
                    <a:srgbClr val="000000">
                      <a:alpha val="43137"/>
                    </a:srgbClr>
                  </a:outerShdw>
                </a:effectLst>
              </a:rPr>
              <a:t>기능적 모델링</a:t>
            </a:r>
            <a:endParaRPr lang="en-US" altLang="ko-KR" sz="1500" i="1" dirty="0">
              <a:solidFill>
                <a:schemeClr val="bg1"/>
              </a:solidFill>
              <a:effectLst>
                <a:outerShdw blurRad="38100" dist="38100" dir="2700000" algn="tl">
                  <a:srgbClr val="000000">
                    <a:alpha val="43137"/>
                  </a:srgbClr>
                </a:outerShdw>
              </a:effectLst>
            </a:endParaRPr>
          </a:p>
          <a:p>
            <a:pPr marL="342900" indent="-342900">
              <a:lnSpc>
                <a:spcPct val="150000"/>
              </a:lnSpc>
              <a:buFont typeface="Arial" panose="020B0604020202020204" pitchFamily="34" charset="0"/>
              <a:buChar char="•"/>
            </a:pPr>
            <a:r>
              <a:rPr lang="ko-KR" altLang="en-US" sz="1500" i="1" dirty="0">
                <a:solidFill>
                  <a:schemeClr val="bg1"/>
                </a:solidFill>
                <a:effectLst>
                  <a:outerShdw blurRad="38100" dist="38100" dir="2700000" algn="tl">
                    <a:srgbClr val="000000">
                      <a:alpha val="43137"/>
                    </a:srgbClr>
                  </a:outerShdw>
                </a:effectLst>
              </a:rPr>
              <a:t>정적 모델링</a:t>
            </a:r>
            <a:endParaRPr lang="en-US" altLang="ko-KR" sz="1500" i="1" dirty="0">
              <a:solidFill>
                <a:schemeClr val="bg1"/>
              </a:solidFill>
              <a:effectLst>
                <a:outerShdw blurRad="38100" dist="38100" dir="2700000" algn="tl">
                  <a:srgbClr val="000000">
                    <a:alpha val="43137"/>
                  </a:srgbClr>
                </a:outerShdw>
              </a:effectLst>
            </a:endParaRPr>
          </a:p>
          <a:p>
            <a:pPr marL="342900" indent="-342900">
              <a:lnSpc>
                <a:spcPct val="150000"/>
              </a:lnSpc>
              <a:buFont typeface="Arial" panose="020B0604020202020204" pitchFamily="34" charset="0"/>
              <a:buChar char="•"/>
            </a:pPr>
            <a:r>
              <a:rPr lang="ko-KR" altLang="en-US" sz="1500" i="1" dirty="0">
                <a:solidFill>
                  <a:schemeClr val="bg1"/>
                </a:solidFill>
                <a:effectLst>
                  <a:outerShdw blurRad="38100" dist="38100" dir="2700000" algn="tl">
                    <a:srgbClr val="000000">
                      <a:alpha val="43137"/>
                    </a:srgbClr>
                  </a:outerShdw>
                </a:effectLst>
              </a:rPr>
              <a:t>동적 모델링</a:t>
            </a:r>
            <a:endParaRPr lang="en-US" altLang="ko-KR" sz="1500" i="1" dirty="0">
              <a:solidFill>
                <a:schemeClr val="bg1"/>
              </a:solidFill>
              <a:effectLst>
                <a:outerShdw blurRad="38100" dist="38100" dir="2700000" algn="tl">
                  <a:srgbClr val="000000">
                    <a:alpha val="43137"/>
                  </a:srgbClr>
                </a:outerShdw>
              </a:effectLst>
            </a:endParaRPr>
          </a:p>
        </p:txBody>
      </p:sp>
      <p:sp>
        <p:nvSpPr>
          <p:cNvPr id="63" name="직사각형 62"/>
          <p:cNvSpPr/>
          <p:nvPr/>
        </p:nvSpPr>
        <p:spPr>
          <a:xfrm>
            <a:off x="6829589" y="1862438"/>
            <a:ext cx="3732863" cy="4247317"/>
          </a:xfrm>
          <a:prstGeom prst="rect">
            <a:avLst/>
          </a:prstGeom>
        </p:spPr>
        <p:txBody>
          <a:bodyPr wrap="square">
            <a:spAutoFit/>
          </a:bodyPr>
          <a:lstStyle/>
          <a:p>
            <a:pPr>
              <a:lnSpc>
                <a:spcPct val="150000"/>
              </a:lnSpc>
            </a:pPr>
            <a:r>
              <a:rPr lang="en-US" altLang="ko-KR" sz="2000" b="1" i="1" dirty="0">
                <a:solidFill>
                  <a:schemeClr val="bg1"/>
                </a:solidFill>
                <a:effectLst>
                  <a:outerShdw blurRad="38100" dist="38100" dir="2700000" algn="tl">
                    <a:srgbClr val="000000">
                      <a:alpha val="43137"/>
                    </a:srgbClr>
                  </a:outerShdw>
                </a:effectLst>
              </a:rPr>
              <a:t>3. </a:t>
            </a:r>
            <a:r>
              <a:rPr lang="ko-KR" altLang="en-US" sz="2000" b="1" i="1" dirty="0">
                <a:solidFill>
                  <a:schemeClr val="bg1"/>
                </a:solidFill>
                <a:effectLst>
                  <a:outerShdw blurRad="38100" dist="38100" dir="2700000" algn="tl">
                    <a:srgbClr val="000000">
                      <a:alpha val="43137"/>
                    </a:srgbClr>
                  </a:outerShdw>
                </a:effectLst>
              </a:rPr>
              <a:t>구현 기능 </a:t>
            </a:r>
            <a:endParaRPr lang="en-US" altLang="ko-KR" sz="2000" b="1" i="1" dirty="0">
              <a:solidFill>
                <a:schemeClr val="bg1"/>
              </a:solidFill>
              <a:effectLst>
                <a:outerShdw blurRad="38100" dist="38100" dir="2700000" algn="tl">
                  <a:srgbClr val="000000">
                    <a:alpha val="43137"/>
                  </a:srgbClr>
                </a:outerShdw>
              </a:effectLst>
            </a:endParaRPr>
          </a:p>
          <a:p>
            <a:pPr marL="342900" indent="-342900">
              <a:lnSpc>
                <a:spcPct val="150000"/>
              </a:lnSpc>
              <a:buFont typeface="Arial" panose="020B0604020202020204" pitchFamily="34" charset="0"/>
              <a:buChar char="•"/>
            </a:pPr>
            <a:r>
              <a:rPr lang="ko-KR" altLang="en-US" sz="1500" dirty="0">
                <a:solidFill>
                  <a:schemeClr val="bg1"/>
                </a:solidFill>
                <a:effectLst>
                  <a:outerShdw blurRad="38100" dist="38100" dir="2700000" algn="tl">
                    <a:srgbClr val="000000">
                      <a:alpha val="43137"/>
                    </a:srgbClr>
                  </a:outerShdw>
                </a:effectLst>
              </a:rPr>
              <a:t>기본 기능</a:t>
            </a:r>
            <a:endParaRPr lang="en-US" altLang="ko-KR" sz="1500" dirty="0">
              <a:solidFill>
                <a:schemeClr val="bg1"/>
              </a:solidFill>
              <a:effectLst>
                <a:outerShdw blurRad="38100" dist="38100" dir="2700000" algn="tl">
                  <a:srgbClr val="000000">
                    <a:alpha val="43137"/>
                  </a:srgbClr>
                </a:outerShdw>
              </a:effectLst>
            </a:endParaRPr>
          </a:p>
          <a:p>
            <a:pPr marL="342900" indent="-342900">
              <a:lnSpc>
                <a:spcPct val="150000"/>
              </a:lnSpc>
              <a:buFont typeface="Arial" panose="020B0604020202020204" pitchFamily="34" charset="0"/>
              <a:buChar char="•"/>
            </a:pPr>
            <a:r>
              <a:rPr lang="ko-KR" altLang="en-US" sz="1500" dirty="0">
                <a:solidFill>
                  <a:schemeClr val="bg1"/>
                </a:solidFill>
                <a:effectLst>
                  <a:outerShdw blurRad="38100" dist="38100" dir="2700000" algn="tl">
                    <a:srgbClr val="000000">
                      <a:alpha val="43137"/>
                    </a:srgbClr>
                  </a:outerShdw>
                </a:effectLst>
              </a:rPr>
              <a:t>추가 기능</a:t>
            </a:r>
            <a:endParaRPr lang="en-US" altLang="ko-KR" sz="1500" dirty="0">
              <a:solidFill>
                <a:schemeClr val="bg1"/>
              </a:solidFill>
              <a:effectLst>
                <a:outerShdw blurRad="38100" dist="38100" dir="2700000" algn="tl">
                  <a:srgbClr val="000000">
                    <a:alpha val="43137"/>
                  </a:srgbClr>
                </a:outerShdw>
              </a:effectLst>
            </a:endParaRPr>
          </a:p>
          <a:p>
            <a:pPr>
              <a:lnSpc>
                <a:spcPct val="150000"/>
              </a:lnSpc>
            </a:pPr>
            <a:endParaRPr lang="en-US" altLang="ko-KR" sz="2000" b="1" i="1" dirty="0">
              <a:solidFill>
                <a:schemeClr val="bg1"/>
              </a:solidFill>
              <a:effectLst>
                <a:outerShdw blurRad="38100" dist="38100" dir="2700000" algn="tl">
                  <a:srgbClr val="000000">
                    <a:alpha val="43137"/>
                  </a:srgbClr>
                </a:outerShdw>
              </a:effectLst>
            </a:endParaRPr>
          </a:p>
          <a:p>
            <a:pPr>
              <a:lnSpc>
                <a:spcPct val="150000"/>
              </a:lnSpc>
            </a:pPr>
            <a:r>
              <a:rPr lang="en-US" altLang="ko-KR" sz="2000" b="1" i="1" dirty="0">
                <a:solidFill>
                  <a:schemeClr val="bg1"/>
                </a:solidFill>
                <a:effectLst>
                  <a:outerShdw blurRad="38100" dist="38100" dir="2700000" algn="tl">
                    <a:srgbClr val="000000">
                      <a:alpha val="43137"/>
                    </a:srgbClr>
                  </a:outerShdw>
                </a:effectLst>
              </a:rPr>
              <a:t>4. </a:t>
            </a:r>
            <a:r>
              <a:rPr lang="ko-KR" altLang="en-US" sz="2000" b="1" i="1" dirty="0">
                <a:solidFill>
                  <a:schemeClr val="bg1"/>
                </a:solidFill>
                <a:effectLst>
                  <a:outerShdw blurRad="38100" dist="38100" dir="2700000" algn="tl">
                    <a:srgbClr val="000000">
                      <a:alpha val="43137"/>
                    </a:srgbClr>
                  </a:outerShdw>
                </a:effectLst>
              </a:rPr>
              <a:t>프로젝트 관리</a:t>
            </a:r>
            <a:endParaRPr lang="en-US" altLang="ko-KR" sz="2000" b="1" i="1" dirty="0">
              <a:solidFill>
                <a:schemeClr val="bg1"/>
              </a:solidFill>
              <a:effectLst>
                <a:outerShdw blurRad="38100" dist="38100" dir="2700000" algn="tl">
                  <a:srgbClr val="000000">
                    <a:alpha val="43137"/>
                  </a:srgbClr>
                </a:outerShdw>
              </a:effectLst>
            </a:endParaRPr>
          </a:p>
          <a:p>
            <a:pPr marL="342900" indent="-342900">
              <a:lnSpc>
                <a:spcPct val="150000"/>
              </a:lnSpc>
              <a:buFont typeface="Arial" panose="020B0604020202020204" pitchFamily="34" charset="0"/>
              <a:buChar char="•"/>
            </a:pPr>
            <a:r>
              <a:rPr lang="ko-KR" altLang="en-US" sz="1500" dirty="0">
                <a:solidFill>
                  <a:schemeClr val="bg1"/>
                </a:solidFill>
                <a:effectLst>
                  <a:outerShdw blurRad="38100" dist="38100" dir="2700000" algn="tl">
                    <a:srgbClr val="000000">
                      <a:alpha val="43137"/>
                    </a:srgbClr>
                  </a:outerShdw>
                </a:effectLst>
              </a:rPr>
              <a:t>문서 관리</a:t>
            </a:r>
            <a:endParaRPr lang="en-US" altLang="ko-KR" sz="1500" dirty="0">
              <a:solidFill>
                <a:schemeClr val="bg1"/>
              </a:solidFill>
              <a:effectLst>
                <a:outerShdw blurRad="38100" dist="38100" dir="2700000" algn="tl">
                  <a:srgbClr val="000000">
                    <a:alpha val="43137"/>
                  </a:srgbClr>
                </a:outerShdw>
              </a:effectLst>
            </a:endParaRPr>
          </a:p>
          <a:p>
            <a:pPr marL="342900" indent="-342900">
              <a:lnSpc>
                <a:spcPct val="150000"/>
              </a:lnSpc>
              <a:buFont typeface="Arial" panose="020B0604020202020204" pitchFamily="34" charset="0"/>
              <a:buChar char="•"/>
            </a:pPr>
            <a:r>
              <a:rPr lang="ko-KR" altLang="en-US" sz="1500" dirty="0">
                <a:solidFill>
                  <a:schemeClr val="bg1"/>
                </a:solidFill>
                <a:effectLst>
                  <a:outerShdw blurRad="38100" dist="38100" dir="2700000" algn="tl">
                    <a:srgbClr val="000000">
                      <a:alpha val="43137"/>
                    </a:srgbClr>
                  </a:outerShdw>
                </a:effectLst>
              </a:rPr>
              <a:t>일정 및 코드 관리</a:t>
            </a:r>
            <a:endParaRPr lang="en-US" altLang="ko-KR" sz="1500" dirty="0">
              <a:solidFill>
                <a:schemeClr val="bg1"/>
              </a:solidFill>
              <a:effectLst>
                <a:outerShdw blurRad="38100" dist="38100" dir="2700000" algn="tl">
                  <a:srgbClr val="000000">
                    <a:alpha val="43137"/>
                  </a:srgbClr>
                </a:outerShdw>
              </a:effectLst>
            </a:endParaRPr>
          </a:p>
          <a:p>
            <a:pPr>
              <a:lnSpc>
                <a:spcPct val="150000"/>
              </a:lnSpc>
            </a:pPr>
            <a:endParaRPr lang="en-US" altLang="ko-KR" sz="2000" b="1" i="1" dirty="0">
              <a:solidFill>
                <a:schemeClr val="bg1"/>
              </a:solidFill>
              <a:effectLst>
                <a:outerShdw blurRad="38100" dist="38100" dir="2700000" algn="tl">
                  <a:srgbClr val="000000">
                    <a:alpha val="43137"/>
                  </a:srgbClr>
                </a:outerShdw>
              </a:effectLst>
            </a:endParaRPr>
          </a:p>
          <a:p>
            <a:pPr>
              <a:lnSpc>
                <a:spcPct val="150000"/>
              </a:lnSpc>
            </a:pPr>
            <a:r>
              <a:rPr lang="en-US" altLang="ko-KR" sz="2000" b="1" i="1" dirty="0">
                <a:solidFill>
                  <a:schemeClr val="bg1"/>
                </a:solidFill>
                <a:effectLst>
                  <a:outerShdw blurRad="38100" dist="38100" dir="2700000" algn="tl">
                    <a:srgbClr val="000000">
                      <a:alpha val="43137"/>
                    </a:srgbClr>
                  </a:outerShdw>
                </a:effectLst>
              </a:rPr>
              <a:t>5. </a:t>
            </a:r>
            <a:r>
              <a:rPr lang="ko-KR" altLang="en-US" sz="2000" b="1" i="1" dirty="0">
                <a:solidFill>
                  <a:schemeClr val="bg1"/>
                </a:solidFill>
                <a:effectLst>
                  <a:outerShdw blurRad="38100" dist="38100" dir="2700000" algn="tl">
                    <a:srgbClr val="000000">
                      <a:alpha val="43137"/>
                    </a:srgbClr>
                  </a:outerShdw>
                </a:effectLst>
              </a:rPr>
              <a:t>프로젝트 </a:t>
            </a:r>
            <a:r>
              <a:rPr lang="ko-KR" altLang="en-US" sz="2000" b="1" i="1" dirty="0" err="1">
                <a:solidFill>
                  <a:schemeClr val="bg1"/>
                </a:solidFill>
                <a:effectLst>
                  <a:outerShdw blurRad="38100" dist="38100" dir="2700000" algn="tl">
                    <a:srgbClr val="000000">
                      <a:alpha val="43137"/>
                    </a:srgbClr>
                  </a:outerShdw>
                </a:effectLst>
              </a:rPr>
              <a:t>느낀점</a:t>
            </a:r>
            <a:r>
              <a:rPr lang="ko-KR" altLang="en-US" sz="2000" b="1" i="1" dirty="0">
                <a:solidFill>
                  <a:schemeClr val="bg1"/>
                </a:solidFill>
                <a:effectLst>
                  <a:outerShdw blurRad="38100" dist="38100" dir="2700000" algn="tl">
                    <a:srgbClr val="000000">
                      <a:alpha val="43137"/>
                    </a:srgbClr>
                  </a:outerShdw>
                </a:effectLst>
              </a:rPr>
              <a:t> 및 시연</a:t>
            </a:r>
            <a:endParaRPr lang="en-US" altLang="ko-KR" sz="2000" b="1" i="1" dirty="0">
              <a:solidFill>
                <a:schemeClr val="bg1"/>
              </a:solidFill>
              <a:effectLst>
                <a:outerShdw blurRad="38100" dist="38100" dir="2700000" algn="tl">
                  <a:srgbClr val="000000">
                    <a:alpha val="43137"/>
                  </a:srgbClr>
                </a:outerShdw>
              </a:effectLst>
            </a:endParaRPr>
          </a:p>
          <a:p>
            <a:pPr>
              <a:lnSpc>
                <a:spcPct val="150000"/>
              </a:lnSpc>
            </a:pPr>
            <a:endParaRPr lang="en-US" altLang="ko-KR" sz="2000" b="1" i="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60652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타원 60"/>
          <p:cNvSpPr/>
          <p:nvPr/>
        </p:nvSpPr>
        <p:spPr>
          <a:xfrm>
            <a:off x="603211"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2" name="타원 61"/>
          <p:cNvSpPr/>
          <p:nvPr/>
        </p:nvSpPr>
        <p:spPr>
          <a:xfrm>
            <a:off x="2892632"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3" name="평행 사변형 62"/>
          <p:cNvSpPr/>
          <p:nvPr/>
        </p:nvSpPr>
        <p:spPr>
          <a:xfrm flipH="1">
            <a:off x="51444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4" name="평행 사변형 63"/>
          <p:cNvSpPr/>
          <p:nvPr/>
        </p:nvSpPr>
        <p:spPr>
          <a:xfrm flipH="1">
            <a:off x="73084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5" name="평행 사변형 64"/>
          <p:cNvSpPr/>
          <p:nvPr/>
        </p:nvSpPr>
        <p:spPr>
          <a:xfrm flipH="1">
            <a:off x="94724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6" name="평행 사변형 65"/>
          <p:cNvSpPr/>
          <p:nvPr/>
        </p:nvSpPr>
        <p:spPr>
          <a:xfrm flipH="1">
            <a:off x="1163640"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7" name="평행 사변형 66"/>
          <p:cNvSpPr/>
          <p:nvPr/>
        </p:nvSpPr>
        <p:spPr>
          <a:xfrm flipH="1">
            <a:off x="1380039"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8" name="평행 사변형 67"/>
          <p:cNvSpPr/>
          <p:nvPr/>
        </p:nvSpPr>
        <p:spPr>
          <a:xfrm flipH="1">
            <a:off x="1596438"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9" name="평행 사변형 68"/>
          <p:cNvSpPr/>
          <p:nvPr/>
        </p:nvSpPr>
        <p:spPr>
          <a:xfrm flipH="1">
            <a:off x="1812837"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0" name="평행 사변형 69"/>
          <p:cNvSpPr/>
          <p:nvPr/>
        </p:nvSpPr>
        <p:spPr>
          <a:xfrm flipH="1">
            <a:off x="2029236"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1" name="평행 사변형 70"/>
          <p:cNvSpPr/>
          <p:nvPr/>
        </p:nvSpPr>
        <p:spPr>
          <a:xfrm flipH="1">
            <a:off x="2245635"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2" name="평행 사변형 71"/>
          <p:cNvSpPr/>
          <p:nvPr/>
        </p:nvSpPr>
        <p:spPr>
          <a:xfrm flipH="1">
            <a:off x="2462034"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9" name="직사각형 18"/>
          <p:cNvSpPr/>
          <p:nvPr/>
        </p:nvSpPr>
        <p:spPr>
          <a:xfrm>
            <a:off x="342164" y="514350"/>
            <a:ext cx="11611711" cy="6229350"/>
          </a:xfrm>
          <a:prstGeom prst="rect">
            <a:avLst/>
          </a:prstGeom>
          <a:noFill/>
          <a:ln w="76200">
            <a:solidFill>
              <a:srgbClr val="F9AD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평행 사변형 72"/>
          <p:cNvSpPr/>
          <p:nvPr/>
        </p:nvSpPr>
        <p:spPr>
          <a:xfrm flipH="1">
            <a:off x="267843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4" name="평행 사변형 73"/>
          <p:cNvSpPr/>
          <p:nvPr/>
        </p:nvSpPr>
        <p:spPr>
          <a:xfrm flipH="1">
            <a:off x="289483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5" name="평행 사변형 74"/>
          <p:cNvSpPr/>
          <p:nvPr/>
        </p:nvSpPr>
        <p:spPr>
          <a:xfrm flipH="1">
            <a:off x="311123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8" name="직사각형 17"/>
          <p:cNvSpPr/>
          <p:nvPr/>
        </p:nvSpPr>
        <p:spPr>
          <a:xfrm>
            <a:off x="904085" y="403355"/>
            <a:ext cx="9901416" cy="6773136"/>
          </a:xfrm>
          <a:prstGeom prst="rect">
            <a:avLst/>
          </a:prstGeom>
        </p:spPr>
        <p:txBody>
          <a:bodyPr wrap="square">
            <a:spAutoFit/>
          </a:bodyPr>
          <a:lstStyle/>
          <a:p>
            <a:pPr algn="ctr">
              <a:lnSpc>
                <a:spcPct val="160000"/>
              </a:lnSpc>
            </a:pPr>
            <a:r>
              <a:rPr lang="en-US" altLang="ko-KR" sz="3000" b="1" i="1" u="heavy" dirty="0">
                <a:solidFill>
                  <a:schemeClr val="bg1"/>
                </a:solidFill>
                <a:effectLst>
                  <a:outerShdw blurRad="38100" dist="38100" dir="2700000" algn="tl">
                    <a:srgbClr val="000000">
                      <a:alpha val="43137"/>
                    </a:srgbClr>
                  </a:outerShdw>
                </a:effectLst>
                <a:uFill>
                  <a:solidFill>
                    <a:schemeClr val="bg1"/>
                  </a:solidFill>
                </a:uFill>
              </a:rPr>
              <a:t>1. FILE</a:t>
            </a:r>
            <a:r>
              <a:rPr lang="ko-KR" altLang="en-US" sz="3000" b="1" i="1" u="heavy" dirty="0">
                <a:solidFill>
                  <a:schemeClr val="bg1"/>
                </a:solidFill>
                <a:effectLst>
                  <a:outerShdw blurRad="38100" dist="38100" dir="2700000" algn="tl">
                    <a:srgbClr val="000000">
                      <a:alpha val="43137"/>
                    </a:srgbClr>
                  </a:outerShdw>
                </a:effectLst>
                <a:uFill>
                  <a:solidFill>
                    <a:schemeClr val="bg1"/>
                  </a:solidFill>
                </a:uFill>
              </a:rPr>
              <a:t>입출력</a:t>
            </a:r>
            <a:endParaRPr lang="en-US" altLang="ko-KR" sz="3000" b="1" i="1" u="heavy" dirty="0">
              <a:solidFill>
                <a:schemeClr val="bg1"/>
              </a:solidFill>
              <a:effectLst>
                <a:outerShdw blurRad="38100" dist="38100" dir="2700000" algn="tl">
                  <a:srgbClr val="000000">
                    <a:alpha val="43137"/>
                  </a:srgbClr>
                </a:outerShdw>
              </a:effectLst>
              <a:uFill>
                <a:solidFill>
                  <a:schemeClr val="bg1"/>
                </a:solidFill>
              </a:uFill>
            </a:endParaRPr>
          </a:p>
          <a:p>
            <a:pPr algn="ctr">
              <a:lnSpc>
                <a:spcPct val="160000"/>
              </a:lnSpc>
            </a:pPr>
            <a:r>
              <a:rPr lang="en-US" altLang="ko-KR" sz="2500" dirty="0" err="1">
                <a:solidFill>
                  <a:schemeClr val="bg1"/>
                </a:solidFill>
                <a:effectLst>
                  <a:outerShdw blurRad="38100" dist="38100" dir="2700000" algn="tl">
                    <a:srgbClr val="000000">
                      <a:alpha val="43137"/>
                    </a:srgbClr>
                  </a:outerShdw>
                </a:effectLst>
                <a:latin typeface="+mj-lt"/>
              </a:rPr>
              <a:t>DataBase</a:t>
            </a:r>
            <a:r>
              <a:rPr lang="ko-KR" altLang="en-US" sz="2500" dirty="0">
                <a:solidFill>
                  <a:schemeClr val="bg1"/>
                </a:solidFill>
                <a:effectLst>
                  <a:outerShdw blurRad="38100" dist="38100" dir="2700000" algn="tl">
                    <a:srgbClr val="000000">
                      <a:alpha val="43137"/>
                    </a:srgbClr>
                  </a:outerShdw>
                </a:effectLst>
                <a:latin typeface="+mj-lt"/>
              </a:rPr>
              <a:t>를 이용 </a:t>
            </a:r>
            <a:r>
              <a:rPr lang="en-US" altLang="ko-KR" sz="2500" dirty="0">
                <a:solidFill>
                  <a:schemeClr val="bg1"/>
                </a:solidFill>
                <a:effectLst>
                  <a:outerShdw blurRad="38100" dist="38100" dir="2700000" algn="tl">
                    <a:srgbClr val="000000">
                      <a:alpha val="43137"/>
                    </a:srgbClr>
                  </a:outerShdw>
                </a:effectLst>
                <a:latin typeface="+mj-lt"/>
              </a:rPr>
              <a:t>x </a:t>
            </a:r>
            <a:r>
              <a:rPr lang="en-US" altLang="ko-KR" sz="2500" dirty="0">
                <a:solidFill>
                  <a:schemeClr val="bg1"/>
                </a:solidFill>
                <a:effectLst>
                  <a:outerShdw blurRad="38100" dist="38100" dir="2700000" algn="tl">
                    <a:srgbClr val="000000">
                      <a:alpha val="43137"/>
                    </a:srgbClr>
                  </a:outerShdw>
                </a:effectLst>
                <a:latin typeface="+mj-lt"/>
                <a:sym typeface="Wingdings" panose="05000000000000000000" pitchFamily="2" charset="2"/>
              </a:rPr>
              <a:t> </a:t>
            </a:r>
            <a:r>
              <a:rPr lang="ko-KR" altLang="en-US" sz="2500" dirty="0">
                <a:solidFill>
                  <a:schemeClr val="bg1"/>
                </a:solidFill>
                <a:effectLst>
                  <a:outerShdw blurRad="38100" dist="38100" dir="2700000" algn="tl">
                    <a:srgbClr val="000000">
                      <a:alpha val="43137"/>
                    </a:srgbClr>
                  </a:outerShdw>
                </a:effectLst>
                <a:latin typeface="+mj-lt"/>
                <a:sym typeface="Wingdings" panose="05000000000000000000" pitchFamily="2" charset="2"/>
              </a:rPr>
              <a:t>단순 파일 저장 및 입력</a:t>
            </a:r>
            <a:endParaRPr lang="en-US" altLang="ko-KR" sz="2500" dirty="0">
              <a:solidFill>
                <a:schemeClr val="bg1"/>
              </a:solidFill>
              <a:effectLst>
                <a:outerShdw blurRad="38100" dist="38100" dir="2700000" algn="tl">
                  <a:srgbClr val="000000">
                    <a:alpha val="43137"/>
                  </a:srgbClr>
                </a:outerShdw>
              </a:effectLst>
              <a:latin typeface="+mj-lt"/>
            </a:endParaRPr>
          </a:p>
          <a:p>
            <a:pPr algn="ctr">
              <a:lnSpc>
                <a:spcPct val="160000"/>
              </a:lnSpc>
            </a:pPr>
            <a:r>
              <a:rPr lang="en-US" altLang="ko-KR" sz="3000" b="1" i="1" u="sng" dirty="0">
                <a:solidFill>
                  <a:schemeClr val="bg1"/>
                </a:solidFill>
                <a:effectLst>
                  <a:outerShdw blurRad="38100" dist="38100" dir="2700000" algn="tl">
                    <a:srgbClr val="000000">
                      <a:alpha val="43137"/>
                    </a:srgbClr>
                  </a:outerShdw>
                </a:effectLst>
              </a:rPr>
              <a:t>2. Linked List</a:t>
            </a:r>
          </a:p>
          <a:p>
            <a:pPr algn="ctr">
              <a:lnSpc>
                <a:spcPct val="160000"/>
              </a:lnSpc>
            </a:pPr>
            <a:r>
              <a:rPr lang="ko-KR" altLang="en-US" sz="2000" dirty="0" err="1">
                <a:solidFill>
                  <a:schemeClr val="bg1"/>
                </a:solidFill>
                <a:latin typeface="+mj-lt"/>
              </a:rPr>
              <a:t>동적할당</a:t>
            </a:r>
            <a:r>
              <a:rPr lang="ko-KR" altLang="en-US" sz="2000" dirty="0">
                <a:solidFill>
                  <a:schemeClr val="bg1"/>
                </a:solidFill>
                <a:latin typeface="+mj-lt"/>
              </a:rPr>
              <a:t> </a:t>
            </a:r>
            <a:r>
              <a:rPr lang="en-US" altLang="ko-KR" sz="2000" dirty="0">
                <a:solidFill>
                  <a:schemeClr val="bg1"/>
                </a:solidFill>
                <a:latin typeface="+mj-lt"/>
              </a:rPr>
              <a:t>-&gt; </a:t>
            </a:r>
            <a:r>
              <a:rPr lang="ko-KR" altLang="en-US" sz="2000" dirty="0">
                <a:solidFill>
                  <a:schemeClr val="bg1"/>
                </a:solidFill>
                <a:latin typeface="+mj-lt"/>
              </a:rPr>
              <a:t>입차와 </a:t>
            </a:r>
            <a:r>
              <a:rPr lang="ko-KR" altLang="en-US" sz="2000" dirty="0" err="1">
                <a:solidFill>
                  <a:schemeClr val="bg1"/>
                </a:solidFill>
                <a:latin typeface="+mj-lt"/>
              </a:rPr>
              <a:t>출차</a:t>
            </a:r>
            <a:r>
              <a:rPr lang="ko-KR" altLang="en-US" sz="2000" dirty="0">
                <a:solidFill>
                  <a:schemeClr val="bg1"/>
                </a:solidFill>
                <a:latin typeface="+mj-lt"/>
              </a:rPr>
              <a:t> 차량 정보 입력 및 삭제 처리</a:t>
            </a:r>
            <a:endParaRPr lang="en-US" altLang="ko-KR" sz="2000" dirty="0">
              <a:solidFill>
                <a:schemeClr val="bg1"/>
              </a:solidFill>
              <a:latin typeface="+mj-lt"/>
            </a:endParaRPr>
          </a:p>
          <a:p>
            <a:pPr algn="ctr">
              <a:lnSpc>
                <a:spcPct val="160000"/>
              </a:lnSpc>
            </a:pPr>
            <a:r>
              <a:rPr lang="en-US" altLang="ko-KR" sz="3000" b="1" i="1" u="sng" dirty="0">
                <a:solidFill>
                  <a:schemeClr val="bg1"/>
                </a:solidFill>
                <a:effectLst>
                  <a:outerShdw blurRad="38100" dist="38100" dir="2700000" algn="tl">
                    <a:srgbClr val="000000">
                      <a:alpha val="43137"/>
                    </a:srgbClr>
                  </a:outerShdw>
                </a:effectLst>
              </a:rPr>
              <a:t>3. C</a:t>
            </a:r>
            <a:r>
              <a:rPr lang="ko-KR" altLang="en-US" sz="3000" b="1" i="1" u="sng" dirty="0">
                <a:solidFill>
                  <a:schemeClr val="bg1"/>
                </a:solidFill>
                <a:effectLst>
                  <a:outerShdw blurRad="38100" dist="38100" dir="2700000" algn="tl">
                    <a:srgbClr val="000000">
                      <a:alpha val="43137"/>
                    </a:srgbClr>
                  </a:outerShdw>
                </a:effectLst>
              </a:rPr>
              <a:t>언어와 </a:t>
            </a:r>
            <a:r>
              <a:rPr lang="en-US" altLang="ko-KR" sz="3000" b="1" i="1" u="sng" dirty="0">
                <a:solidFill>
                  <a:schemeClr val="bg1"/>
                </a:solidFill>
                <a:effectLst>
                  <a:outerShdw blurRad="38100" dist="38100" dir="2700000" algn="tl">
                    <a:srgbClr val="000000">
                      <a:alpha val="43137"/>
                    </a:srgbClr>
                  </a:outerShdw>
                </a:effectLst>
              </a:rPr>
              <a:t>C++</a:t>
            </a:r>
          </a:p>
          <a:p>
            <a:pPr algn="ctr">
              <a:lnSpc>
                <a:spcPct val="160000"/>
              </a:lnSpc>
            </a:pPr>
            <a:r>
              <a:rPr lang="en-US" altLang="ko-KR" sz="2000" dirty="0">
                <a:solidFill>
                  <a:schemeClr val="bg1"/>
                </a:solidFill>
                <a:latin typeface="+mj-lt"/>
              </a:rPr>
              <a:t>File</a:t>
            </a:r>
            <a:r>
              <a:rPr lang="ko-KR" altLang="en-US" sz="2000" dirty="0">
                <a:solidFill>
                  <a:schemeClr val="bg1"/>
                </a:solidFill>
                <a:latin typeface="+mj-lt"/>
              </a:rPr>
              <a:t>을 불러오고 정보 입력</a:t>
            </a:r>
            <a:r>
              <a:rPr lang="en-US" altLang="ko-KR" sz="2000" dirty="0">
                <a:solidFill>
                  <a:schemeClr val="bg1"/>
                </a:solidFill>
                <a:latin typeface="+mj-lt"/>
              </a:rPr>
              <a:t>/</a:t>
            </a:r>
            <a:r>
              <a:rPr lang="ko-KR" altLang="en-US" sz="2000" dirty="0">
                <a:solidFill>
                  <a:schemeClr val="bg1"/>
                </a:solidFill>
                <a:latin typeface="+mj-lt"/>
              </a:rPr>
              <a:t>삭제</a:t>
            </a:r>
            <a:r>
              <a:rPr lang="en-US" altLang="ko-KR" sz="2000" dirty="0">
                <a:solidFill>
                  <a:schemeClr val="bg1"/>
                </a:solidFill>
                <a:latin typeface="+mj-lt"/>
              </a:rPr>
              <a:t>: C 	</a:t>
            </a:r>
            <a:r>
              <a:rPr lang="ko-KR" altLang="en-US" sz="2000" dirty="0">
                <a:solidFill>
                  <a:schemeClr val="bg1"/>
                </a:solidFill>
                <a:latin typeface="+mj-lt"/>
              </a:rPr>
              <a:t>기능 관련</a:t>
            </a:r>
            <a:r>
              <a:rPr lang="en-US" altLang="ko-KR" sz="2000" dirty="0">
                <a:solidFill>
                  <a:schemeClr val="bg1"/>
                </a:solidFill>
                <a:latin typeface="+mj-lt"/>
              </a:rPr>
              <a:t>:C++</a:t>
            </a:r>
            <a:endParaRPr lang="en-US" altLang="ko-KR" sz="3000" b="1" i="1" u="sng" dirty="0">
              <a:solidFill>
                <a:schemeClr val="bg1"/>
              </a:solidFill>
              <a:effectLst>
                <a:outerShdw blurRad="38100" dist="38100" dir="2700000" algn="tl">
                  <a:srgbClr val="000000">
                    <a:alpha val="43137"/>
                  </a:srgbClr>
                </a:outerShdw>
              </a:effectLst>
            </a:endParaRPr>
          </a:p>
          <a:p>
            <a:pPr algn="ctr">
              <a:lnSpc>
                <a:spcPct val="160000"/>
              </a:lnSpc>
            </a:pPr>
            <a:r>
              <a:rPr lang="en-US" altLang="ko-KR" sz="3000" b="1" i="1" u="sng" dirty="0">
                <a:solidFill>
                  <a:schemeClr val="bg1"/>
                </a:solidFill>
                <a:effectLst>
                  <a:outerShdw blurRad="38100" dist="38100" dir="2700000" algn="tl">
                    <a:srgbClr val="000000">
                      <a:alpha val="43137"/>
                    </a:srgbClr>
                  </a:outerShdw>
                </a:effectLst>
              </a:rPr>
              <a:t>4. </a:t>
            </a:r>
            <a:r>
              <a:rPr lang="en-US" altLang="ko-KR" sz="3000" b="1" i="1" u="sng" dirty="0" err="1">
                <a:solidFill>
                  <a:schemeClr val="bg1"/>
                </a:solidFill>
                <a:effectLst>
                  <a:outerShdw blurRad="38100" dist="38100" dir="2700000" algn="tl">
                    <a:srgbClr val="000000">
                      <a:alpha val="43137"/>
                    </a:srgbClr>
                  </a:outerShdw>
                </a:effectLst>
              </a:rPr>
              <a:t>Makefile</a:t>
            </a:r>
            <a:endParaRPr lang="en-US" altLang="ko-KR" sz="3000" b="1" i="1" u="sng" dirty="0">
              <a:solidFill>
                <a:schemeClr val="bg1"/>
              </a:solidFill>
              <a:effectLst>
                <a:outerShdw blurRad="38100" dist="38100" dir="2700000" algn="tl">
                  <a:srgbClr val="000000">
                    <a:alpha val="43137"/>
                  </a:srgbClr>
                </a:outerShdw>
              </a:effectLst>
            </a:endParaRPr>
          </a:p>
          <a:p>
            <a:pPr algn="ctr">
              <a:lnSpc>
                <a:spcPct val="160000"/>
              </a:lnSpc>
            </a:pPr>
            <a:r>
              <a:rPr lang="ko-KR" altLang="en-US" sz="2000" dirty="0">
                <a:solidFill>
                  <a:schemeClr val="bg1"/>
                </a:solidFill>
                <a:effectLst>
                  <a:outerShdw blurRad="38100" dist="38100" dir="2700000" algn="tl">
                    <a:srgbClr val="000000">
                      <a:alpha val="43137"/>
                    </a:srgbClr>
                  </a:outerShdw>
                </a:effectLst>
                <a:latin typeface="+mj-lt"/>
              </a:rPr>
              <a:t>공유 라이브러리를 통한 </a:t>
            </a:r>
            <a:r>
              <a:rPr lang="en-US" altLang="ko-KR" sz="2000" dirty="0">
                <a:solidFill>
                  <a:schemeClr val="bg1"/>
                </a:solidFill>
                <a:effectLst>
                  <a:outerShdw blurRad="38100" dist="38100" dir="2700000" algn="tl">
                    <a:srgbClr val="000000">
                      <a:alpha val="43137"/>
                    </a:srgbClr>
                  </a:outerShdw>
                </a:effectLst>
                <a:latin typeface="+mj-lt"/>
              </a:rPr>
              <a:t>make</a:t>
            </a:r>
          </a:p>
          <a:p>
            <a:pPr algn="ctr">
              <a:lnSpc>
                <a:spcPct val="160000"/>
              </a:lnSpc>
            </a:pPr>
            <a:r>
              <a:rPr lang="en-US" altLang="ko-KR" sz="3000" b="1" i="1" u="sng" dirty="0">
                <a:solidFill>
                  <a:schemeClr val="bg1"/>
                </a:solidFill>
                <a:effectLst>
                  <a:outerShdw blurRad="38100" dist="38100" dir="2700000" algn="tl">
                    <a:srgbClr val="000000">
                      <a:alpha val="43137"/>
                    </a:srgbClr>
                  </a:outerShdw>
                </a:effectLst>
              </a:rPr>
              <a:t>5. Testcase</a:t>
            </a:r>
          </a:p>
          <a:p>
            <a:pPr algn="ctr">
              <a:lnSpc>
                <a:spcPct val="160000"/>
              </a:lnSpc>
            </a:pPr>
            <a:r>
              <a:rPr lang="ko-KR" altLang="en-US" sz="2000" dirty="0">
                <a:solidFill>
                  <a:schemeClr val="bg1"/>
                </a:solidFill>
                <a:effectLst>
                  <a:outerShdw blurRad="38100" dist="38100" dir="2700000" algn="tl">
                    <a:srgbClr val="000000">
                      <a:alpha val="43137"/>
                    </a:srgbClr>
                  </a:outerShdw>
                </a:effectLst>
                <a:latin typeface="+mj-lt"/>
              </a:rPr>
              <a:t>예외처리의 중요성</a:t>
            </a:r>
            <a:endParaRPr lang="en-US" altLang="ko-KR" sz="2000" dirty="0">
              <a:solidFill>
                <a:schemeClr val="bg1"/>
              </a:solidFill>
              <a:effectLst>
                <a:outerShdw blurRad="38100" dist="38100" dir="2700000" algn="tl">
                  <a:srgbClr val="000000">
                    <a:alpha val="43137"/>
                  </a:srgbClr>
                </a:outerShdw>
              </a:effectLst>
              <a:latin typeface="+mj-lt"/>
            </a:endParaRPr>
          </a:p>
          <a:p>
            <a:pPr algn="ctr">
              <a:lnSpc>
                <a:spcPct val="150000"/>
              </a:lnSpc>
            </a:pPr>
            <a:endParaRPr lang="en-US" altLang="ko-KR" sz="2000" b="1" i="1" u="sng" dirty="0">
              <a:solidFill>
                <a:schemeClr val="bg1"/>
              </a:solidFill>
              <a:effectLst>
                <a:outerShdw blurRad="38100" dist="38100" dir="2700000" algn="tl">
                  <a:srgbClr val="000000">
                    <a:alpha val="43137"/>
                  </a:srgbClr>
                </a:outerShdw>
              </a:effectLst>
              <a:latin typeface="+mj-lt"/>
            </a:endParaRPr>
          </a:p>
        </p:txBody>
      </p:sp>
      <p:grpSp>
        <p:nvGrpSpPr>
          <p:cNvPr id="20" name="그룹 19"/>
          <p:cNvGrpSpPr/>
          <p:nvPr/>
        </p:nvGrpSpPr>
        <p:grpSpPr>
          <a:xfrm>
            <a:off x="333287" y="336445"/>
            <a:ext cx="2959100" cy="408301"/>
            <a:chOff x="333287" y="336445"/>
            <a:chExt cx="2959100" cy="408301"/>
          </a:xfrm>
        </p:grpSpPr>
        <p:sp>
          <p:nvSpPr>
            <p:cNvPr id="21" name="직사각형 20"/>
            <p:cNvSpPr/>
            <p:nvPr/>
          </p:nvSpPr>
          <p:spPr>
            <a:xfrm>
              <a:off x="333287" y="336445"/>
              <a:ext cx="2959100" cy="313816"/>
            </a:xfrm>
            <a:prstGeom prst="rect">
              <a:avLst/>
            </a:prstGeom>
            <a:solidFill>
              <a:schemeClr val="tx1">
                <a:lumMod val="85000"/>
                <a:lumOff val="15000"/>
              </a:schemeClr>
            </a:solidFill>
            <a:ln>
              <a:noFill/>
            </a:ln>
            <a:effectLst>
              <a:outerShdw dist="12700" dir="2700000" sy="-23000" kx="-800400" algn="bl" rotWithShape="0">
                <a:prstClr val="black">
                  <a:alpha val="20000"/>
                </a:prstClr>
              </a:outerShdw>
            </a:effectLst>
            <a:scene3d>
              <a:camera prst="orthographicFront">
                <a:rot lat="21301142" lon="301140" rev="21573786"/>
              </a:camera>
              <a:lightRig rig="threePt" dir="t"/>
            </a:scene3d>
            <a:sp3d extrusionH="1104900">
              <a:extrusionClr>
                <a:schemeClr val="tx1">
                  <a:lumMod val="95000"/>
                  <a:lumOff val="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600" b="1" dirty="0">
                <a:solidFill>
                  <a:prstClr val="white"/>
                </a:solidFill>
              </a:endParaRPr>
            </a:p>
            <a:p>
              <a:pPr algn="ctr"/>
              <a:r>
                <a:rPr lang="en-US" altLang="ko-KR" sz="1600" b="1" dirty="0">
                  <a:solidFill>
                    <a:prstClr val="white"/>
                  </a:solidFill>
                </a:rPr>
                <a:t>5.</a:t>
              </a:r>
              <a:r>
                <a:rPr lang="ko-KR" altLang="en-US" sz="1600" b="1" i="1" dirty="0">
                  <a:solidFill>
                    <a:schemeClr val="bg1"/>
                  </a:solidFill>
                  <a:effectLst>
                    <a:outerShdw blurRad="38100" dist="38100" dir="2700000" algn="tl">
                      <a:srgbClr val="000000">
                        <a:alpha val="43137"/>
                      </a:srgbClr>
                    </a:outerShdw>
                  </a:effectLst>
                </a:rPr>
                <a:t> 프로젝트 </a:t>
              </a:r>
              <a:r>
                <a:rPr lang="ko-KR" altLang="en-US" sz="1600" b="1" i="1" dirty="0" err="1">
                  <a:solidFill>
                    <a:schemeClr val="bg1"/>
                  </a:solidFill>
                  <a:effectLst>
                    <a:outerShdw blurRad="38100" dist="38100" dir="2700000" algn="tl">
                      <a:srgbClr val="000000">
                        <a:alpha val="43137"/>
                      </a:srgbClr>
                    </a:outerShdw>
                  </a:effectLst>
                </a:rPr>
                <a:t>느낀점</a:t>
              </a:r>
              <a:r>
                <a:rPr lang="ko-KR" altLang="en-US" sz="1600" b="1" i="1" dirty="0">
                  <a:solidFill>
                    <a:schemeClr val="bg1"/>
                  </a:solidFill>
                  <a:effectLst>
                    <a:outerShdw blurRad="38100" dist="38100" dir="2700000" algn="tl">
                      <a:srgbClr val="000000">
                        <a:alpha val="43137"/>
                      </a:srgbClr>
                    </a:outerShdw>
                  </a:effectLst>
                </a:rPr>
                <a:t> 및 시연</a:t>
              </a:r>
              <a:endParaRPr lang="en-US" altLang="ko-KR" sz="1600" b="1" i="1" dirty="0">
                <a:solidFill>
                  <a:schemeClr val="bg1"/>
                </a:solidFill>
                <a:effectLst>
                  <a:outerShdw blurRad="38100" dist="38100" dir="2700000" algn="tl">
                    <a:srgbClr val="000000">
                      <a:alpha val="43137"/>
                    </a:srgbClr>
                  </a:outerShdw>
                </a:effectLst>
              </a:endParaRPr>
            </a:p>
            <a:p>
              <a:pPr algn="ctr"/>
              <a:r>
                <a:rPr lang="en-US" altLang="ko-KR" sz="1600" b="1" dirty="0">
                  <a:solidFill>
                    <a:prstClr val="white"/>
                  </a:solidFill>
                </a:rPr>
                <a:t> </a:t>
              </a:r>
              <a:endParaRPr lang="ko-KR" altLang="en-US" sz="1600" b="1" dirty="0">
                <a:solidFill>
                  <a:prstClr val="white"/>
                </a:solidFill>
              </a:endParaRPr>
            </a:p>
          </p:txBody>
        </p:sp>
        <p:sp>
          <p:nvSpPr>
            <p:cNvPr id="24" name="평행 사변형 23"/>
            <p:cNvSpPr/>
            <p:nvPr/>
          </p:nvSpPr>
          <p:spPr>
            <a:xfrm flipH="1">
              <a:off x="51444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5" name="평행 사변형 24"/>
            <p:cNvSpPr/>
            <p:nvPr/>
          </p:nvSpPr>
          <p:spPr>
            <a:xfrm flipH="1">
              <a:off x="73084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6" name="평행 사변형 25"/>
            <p:cNvSpPr/>
            <p:nvPr/>
          </p:nvSpPr>
          <p:spPr>
            <a:xfrm flipH="1">
              <a:off x="94724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7" name="평행 사변형 26"/>
            <p:cNvSpPr/>
            <p:nvPr/>
          </p:nvSpPr>
          <p:spPr>
            <a:xfrm flipH="1">
              <a:off x="1163640"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8" name="평행 사변형 27"/>
            <p:cNvSpPr/>
            <p:nvPr/>
          </p:nvSpPr>
          <p:spPr>
            <a:xfrm flipH="1">
              <a:off x="1380039"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9" name="평행 사변형 28"/>
            <p:cNvSpPr/>
            <p:nvPr/>
          </p:nvSpPr>
          <p:spPr>
            <a:xfrm flipH="1">
              <a:off x="1596438"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0" name="평행 사변형 29"/>
            <p:cNvSpPr/>
            <p:nvPr/>
          </p:nvSpPr>
          <p:spPr>
            <a:xfrm flipH="1">
              <a:off x="1812837"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1" name="평행 사변형 30"/>
            <p:cNvSpPr/>
            <p:nvPr/>
          </p:nvSpPr>
          <p:spPr>
            <a:xfrm flipH="1">
              <a:off x="2029236"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2" name="평행 사변형 31"/>
            <p:cNvSpPr/>
            <p:nvPr/>
          </p:nvSpPr>
          <p:spPr>
            <a:xfrm flipH="1">
              <a:off x="2245635"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3" name="평행 사변형 32"/>
            <p:cNvSpPr/>
            <p:nvPr/>
          </p:nvSpPr>
          <p:spPr>
            <a:xfrm flipH="1">
              <a:off x="2462034"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4" name="평행 사변형 33"/>
            <p:cNvSpPr/>
            <p:nvPr/>
          </p:nvSpPr>
          <p:spPr>
            <a:xfrm flipH="1">
              <a:off x="267843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5" name="평행 사변형 34"/>
            <p:cNvSpPr/>
            <p:nvPr/>
          </p:nvSpPr>
          <p:spPr>
            <a:xfrm flipH="1">
              <a:off x="289483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36" name="평행 사변형 35"/>
            <p:cNvSpPr/>
            <p:nvPr/>
          </p:nvSpPr>
          <p:spPr>
            <a:xfrm flipH="1">
              <a:off x="311123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Tree>
    <p:extLst>
      <p:ext uri="{BB962C8B-B14F-4D97-AF65-F5344CB8AC3E}">
        <p14:creationId xmlns:p14="http://schemas.microsoft.com/office/powerpoint/2010/main" val="424022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직사각형 42"/>
          <p:cNvSpPr/>
          <p:nvPr/>
        </p:nvSpPr>
        <p:spPr>
          <a:xfrm>
            <a:off x="333287" y="336445"/>
            <a:ext cx="2959100" cy="313816"/>
          </a:xfrm>
          <a:prstGeom prst="rect">
            <a:avLst/>
          </a:prstGeom>
          <a:solidFill>
            <a:schemeClr val="tx1">
              <a:lumMod val="85000"/>
              <a:lumOff val="15000"/>
            </a:schemeClr>
          </a:solidFill>
          <a:ln>
            <a:noFill/>
          </a:ln>
          <a:effectLst>
            <a:outerShdw dist="12700" dir="2700000" sy="-23000" kx="-800400" algn="bl" rotWithShape="0">
              <a:prstClr val="black">
                <a:alpha val="20000"/>
              </a:prstClr>
            </a:outerShdw>
          </a:effectLst>
          <a:scene3d>
            <a:camera prst="orthographicFront">
              <a:rot lat="21301142" lon="301140" rev="21573786"/>
            </a:camera>
            <a:lightRig rig="threePt" dir="t"/>
          </a:scene3d>
          <a:sp3d extrusionH="1104900">
            <a:extrusionClr>
              <a:schemeClr val="tx1">
                <a:lumMod val="95000"/>
                <a:lumOff val="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600" b="1" dirty="0">
              <a:solidFill>
                <a:prstClr val="white"/>
              </a:solidFill>
            </a:endParaRPr>
          </a:p>
          <a:p>
            <a:pPr algn="ctr"/>
            <a:r>
              <a:rPr lang="en-US" altLang="ko-KR" sz="1600" b="1" dirty="0">
                <a:solidFill>
                  <a:prstClr val="white"/>
                </a:solidFill>
              </a:rPr>
              <a:t>1.</a:t>
            </a:r>
            <a:r>
              <a:rPr lang="ko-KR" altLang="en-US" sz="1600" b="1" i="1" dirty="0">
                <a:solidFill>
                  <a:schemeClr val="bg1"/>
                </a:solidFill>
                <a:effectLst>
                  <a:outerShdw blurRad="38100" dist="38100" dir="2700000" algn="tl">
                    <a:srgbClr val="000000">
                      <a:alpha val="43137"/>
                    </a:srgbClr>
                  </a:outerShdw>
                </a:effectLst>
              </a:rPr>
              <a:t> 프로젝트 소개</a:t>
            </a:r>
            <a:endParaRPr lang="en-US" altLang="ko-KR" sz="1600" b="1" i="1" dirty="0">
              <a:solidFill>
                <a:schemeClr val="bg1"/>
              </a:solidFill>
              <a:effectLst>
                <a:outerShdw blurRad="38100" dist="38100" dir="2700000" algn="tl">
                  <a:srgbClr val="000000">
                    <a:alpha val="43137"/>
                  </a:srgbClr>
                </a:outerShdw>
              </a:effectLst>
            </a:endParaRPr>
          </a:p>
          <a:p>
            <a:pPr algn="ctr"/>
            <a:endParaRPr lang="ko-KR" altLang="en-US" sz="1600" b="1" dirty="0">
              <a:solidFill>
                <a:prstClr val="white"/>
              </a:solidFill>
            </a:endParaRPr>
          </a:p>
        </p:txBody>
      </p:sp>
      <p:sp>
        <p:nvSpPr>
          <p:cNvPr id="61" name="타원 60"/>
          <p:cNvSpPr/>
          <p:nvPr/>
        </p:nvSpPr>
        <p:spPr>
          <a:xfrm>
            <a:off x="603211"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2" name="타원 61"/>
          <p:cNvSpPr/>
          <p:nvPr/>
        </p:nvSpPr>
        <p:spPr>
          <a:xfrm>
            <a:off x="2892632"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3" name="평행 사변형 62"/>
          <p:cNvSpPr/>
          <p:nvPr/>
        </p:nvSpPr>
        <p:spPr>
          <a:xfrm flipH="1">
            <a:off x="51444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4" name="평행 사변형 63"/>
          <p:cNvSpPr/>
          <p:nvPr/>
        </p:nvSpPr>
        <p:spPr>
          <a:xfrm flipH="1">
            <a:off x="73084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5" name="평행 사변형 64"/>
          <p:cNvSpPr/>
          <p:nvPr/>
        </p:nvSpPr>
        <p:spPr>
          <a:xfrm flipH="1">
            <a:off x="94724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6" name="평행 사변형 65"/>
          <p:cNvSpPr/>
          <p:nvPr/>
        </p:nvSpPr>
        <p:spPr>
          <a:xfrm flipH="1">
            <a:off x="1163640"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7" name="평행 사변형 66"/>
          <p:cNvSpPr/>
          <p:nvPr/>
        </p:nvSpPr>
        <p:spPr>
          <a:xfrm flipH="1">
            <a:off x="1380039"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8" name="평행 사변형 67"/>
          <p:cNvSpPr/>
          <p:nvPr/>
        </p:nvSpPr>
        <p:spPr>
          <a:xfrm flipH="1">
            <a:off x="1596438"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9" name="평행 사변형 68"/>
          <p:cNvSpPr/>
          <p:nvPr/>
        </p:nvSpPr>
        <p:spPr>
          <a:xfrm flipH="1">
            <a:off x="1812837"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0" name="평행 사변형 69"/>
          <p:cNvSpPr/>
          <p:nvPr/>
        </p:nvSpPr>
        <p:spPr>
          <a:xfrm flipH="1">
            <a:off x="2029236"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1" name="평행 사변형 70"/>
          <p:cNvSpPr/>
          <p:nvPr/>
        </p:nvSpPr>
        <p:spPr>
          <a:xfrm flipH="1">
            <a:off x="2245635"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2" name="평행 사변형 71"/>
          <p:cNvSpPr/>
          <p:nvPr/>
        </p:nvSpPr>
        <p:spPr>
          <a:xfrm flipH="1">
            <a:off x="2462034"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3" name="평행 사변형 72"/>
          <p:cNvSpPr/>
          <p:nvPr/>
        </p:nvSpPr>
        <p:spPr>
          <a:xfrm flipH="1">
            <a:off x="267843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4" name="평행 사변형 73"/>
          <p:cNvSpPr/>
          <p:nvPr/>
        </p:nvSpPr>
        <p:spPr>
          <a:xfrm flipH="1">
            <a:off x="289483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5" name="평행 사변형 74"/>
          <p:cNvSpPr/>
          <p:nvPr/>
        </p:nvSpPr>
        <p:spPr>
          <a:xfrm flipH="1">
            <a:off x="311123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2" name="직사각형 21"/>
          <p:cNvSpPr/>
          <p:nvPr/>
        </p:nvSpPr>
        <p:spPr>
          <a:xfrm>
            <a:off x="3778100" y="145565"/>
            <a:ext cx="6178435" cy="695575"/>
          </a:xfrm>
          <a:prstGeom prst="rect">
            <a:avLst/>
          </a:prstGeom>
        </p:spPr>
        <p:txBody>
          <a:bodyPr wrap="square">
            <a:spAutoFit/>
          </a:bodyPr>
          <a:lstStyle/>
          <a:p>
            <a:pPr>
              <a:lnSpc>
                <a:spcPct val="150000"/>
              </a:lnSpc>
            </a:pPr>
            <a:r>
              <a:rPr lang="en-US" altLang="ko-KR" sz="3000" b="1" i="1" dirty="0">
                <a:solidFill>
                  <a:schemeClr val="bg1"/>
                </a:solidFill>
                <a:effectLst>
                  <a:outerShdw blurRad="38100" dist="38100" dir="2700000" algn="tl">
                    <a:srgbClr val="000000">
                      <a:alpha val="43137"/>
                    </a:srgbClr>
                  </a:outerShdw>
                </a:effectLst>
              </a:rPr>
              <a:t>1.1 </a:t>
            </a:r>
            <a:r>
              <a:rPr lang="ko-KR" altLang="en-US" sz="3000" b="1" i="1" dirty="0">
                <a:solidFill>
                  <a:schemeClr val="bg1"/>
                </a:solidFill>
                <a:effectLst>
                  <a:outerShdw blurRad="38100" dist="38100" dir="2700000" algn="tl">
                    <a:srgbClr val="000000">
                      <a:alpha val="43137"/>
                    </a:srgbClr>
                  </a:outerShdw>
                </a:effectLst>
              </a:rPr>
              <a:t>주제와 선정 이유 및 목표</a:t>
            </a:r>
            <a:endParaRPr lang="ko-KR" altLang="en-US" sz="3000" b="1" dirty="0">
              <a:solidFill>
                <a:schemeClr val="bg1"/>
              </a:solidFill>
              <a:effectLst>
                <a:outerShdw blurRad="38100" dist="38100" dir="2700000" algn="tl">
                  <a:srgbClr val="000000">
                    <a:alpha val="43137"/>
                  </a:srgbClr>
                </a:outerShdw>
              </a:effectLst>
            </a:endParaRPr>
          </a:p>
        </p:txBody>
      </p:sp>
      <p:pic>
        <p:nvPicPr>
          <p:cNvPr id="2" name="그림 1"/>
          <p:cNvPicPr>
            <a:picLocks noChangeAspect="1"/>
          </p:cNvPicPr>
          <p:nvPr/>
        </p:nvPicPr>
        <p:blipFill>
          <a:blip r:embed="rId3"/>
          <a:stretch>
            <a:fillRect/>
          </a:stretch>
        </p:blipFill>
        <p:spPr>
          <a:xfrm>
            <a:off x="514443" y="1443037"/>
            <a:ext cx="7067550" cy="4276725"/>
          </a:xfrm>
          <a:prstGeom prst="rect">
            <a:avLst/>
          </a:prstGeom>
        </p:spPr>
      </p:pic>
      <p:pic>
        <p:nvPicPr>
          <p:cNvPr id="3" name="그림 2"/>
          <p:cNvPicPr>
            <a:picLocks noChangeAspect="1"/>
          </p:cNvPicPr>
          <p:nvPr/>
        </p:nvPicPr>
        <p:blipFill>
          <a:blip r:embed="rId4"/>
          <a:stretch>
            <a:fillRect/>
          </a:stretch>
        </p:blipFill>
        <p:spPr>
          <a:xfrm>
            <a:off x="8032531" y="1141413"/>
            <a:ext cx="3848007" cy="1262184"/>
          </a:xfrm>
          <a:prstGeom prst="rect">
            <a:avLst/>
          </a:prstGeom>
        </p:spPr>
      </p:pic>
      <p:pic>
        <p:nvPicPr>
          <p:cNvPr id="4" name="그림 3"/>
          <p:cNvPicPr>
            <a:picLocks noChangeAspect="1"/>
          </p:cNvPicPr>
          <p:nvPr/>
        </p:nvPicPr>
        <p:blipFill>
          <a:blip r:embed="rId5"/>
          <a:stretch>
            <a:fillRect/>
          </a:stretch>
        </p:blipFill>
        <p:spPr>
          <a:xfrm>
            <a:off x="8032529" y="2877358"/>
            <a:ext cx="3848007" cy="1289142"/>
          </a:xfrm>
          <a:prstGeom prst="rect">
            <a:avLst/>
          </a:prstGeom>
        </p:spPr>
      </p:pic>
      <p:pic>
        <p:nvPicPr>
          <p:cNvPr id="5" name="그림 4"/>
          <p:cNvPicPr>
            <a:picLocks noChangeAspect="1"/>
          </p:cNvPicPr>
          <p:nvPr/>
        </p:nvPicPr>
        <p:blipFill>
          <a:blip r:embed="rId6"/>
          <a:stretch>
            <a:fillRect/>
          </a:stretch>
        </p:blipFill>
        <p:spPr>
          <a:xfrm>
            <a:off x="8032529" y="4640262"/>
            <a:ext cx="3848007" cy="1222057"/>
          </a:xfrm>
          <a:prstGeom prst="rect">
            <a:avLst/>
          </a:prstGeom>
        </p:spPr>
      </p:pic>
    </p:spTree>
    <p:extLst>
      <p:ext uri="{BB962C8B-B14F-4D97-AF65-F5344CB8AC3E}">
        <p14:creationId xmlns:p14="http://schemas.microsoft.com/office/powerpoint/2010/main" val="242786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직사각형 42"/>
          <p:cNvSpPr/>
          <p:nvPr/>
        </p:nvSpPr>
        <p:spPr>
          <a:xfrm>
            <a:off x="333287" y="336445"/>
            <a:ext cx="2959100" cy="313816"/>
          </a:xfrm>
          <a:prstGeom prst="rect">
            <a:avLst/>
          </a:prstGeom>
          <a:solidFill>
            <a:schemeClr val="tx1">
              <a:lumMod val="85000"/>
              <a:lumOff val="15000"/>
            </a:schemeClr>
          </a:solidFill>
          <a:ln>
            <a:noFill/>
          </a:ln>
          <a:effectLst>
            <a:outerShdw dist="12700" dir="2700000" sy="-23000" kx="-800400" algn="bl" rotWithShape="0">
              <a:prstClr val="black">
                <a:alpha val="20000"/>
              </a:prstClr>
            </a:outerShdw>
          </a:effectLst>
          <a:scene3d>
            <a:camera prst="orthographicFront">
              <a:rot lat="21301142" lon="301140" rev="21573786"/>
            </a:camera>
            <a:lightRig rig="threePt" dir="t"/>
          </a:scene3d>
          <a:sp3d extrusionH="1104900">
            <a:extrusionClr>
              <a:schemeClr val="tx1">
                <a:lumMod val="95000"/>
                <a:lumOff val="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1600" b="1" dirty="0">
              <a:solidFill>
                <a:prstClr val="white"/>
              </a:solidFill>
            </a:endParaRPr>
          </a:p>
          <a:p>
            <a:pPr algn="ctr"/>
            <a:r>
              <a:rPr lang="en-US" altLang="ko-KR" sz="1600" b="1" dirty="0">
                <a:solidFill>
                  <a:prstClr val="white"/>
                </a:solidFill>
              </a:rPr>
              <a:t>1.</a:t>
            </a:r>
            <a:r>
              <a:rPr lang="ko-KR" altLang="en-US" sz="1600" b="1" i="1" dirty="0">
                <a:solidFill>
                  <a:schemeClr val="bg1"/>
                </a:solidFill>
                <a:effectLst>
                  <a:outerShdw blurRad="38100" dist="38100" dir="2700000" algn="tl">
                    <a:srgbClr val="000000">
                      <a:alpha val="43137"/>
                    </a:srgbClr>
                  </a:outerShdw>
                </a:effectLst>
              </a:rPr>
              <a:t> 프로젝트 소개</a:t>
            </a:r>
            <a:endParaRPr lang="en-US" altLang="ko-KR" sz="1600" b="1" i="1" dirty="0">
              <a:solidFill>
                <a:schemeClr val="bg1"/>
              </a:solidFill>
              <a:effectLst>
                <a:outerShdw blurRad="38100" dist="38100" dir="2700000" algn="tl">
                  <a:srgbClr val="000000">
                    <a:alpha val="43137"/>
                  </a:srgbClr>
                </a:outerShdw>
              </a:effectLst>
            </a:endParaRPr>
          </a:p>
          <a:p>
            <a:pPr algn="ctr"/>
            <a:endParaRPr lang="ko-KR" altLang="en-US" sz="1600" b="1" dirty="0">
              <a:solidFill>
                <a:prstClr val="white"/>
              </a:solidFill>
            </a:endParaRPr>
          </a:p>
        </p:txBody>
      </p:sp>
      <p:sp>
        <p:nvSpPr>
          <p:cNvPr id="61" name="타원 60"/>
          <p:cNvSpPr/>
          <p:nvPr/>
        </p:nvSpPr>
        <p:spPr>
          <a:xfrm>
            <a:off x="603211"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2" name="타원 61"/>
          <p:cNvSpPr/>
          <p:nvPr/>
        </p:nvSpPr>
        <p:spPr>
          <a:xfrm>
            <a:off x="2892632"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3" name="평행 사변형 62"/>
          <p:cNvSpPr/>
          <p:nvPr/>
        </p:nvSpPr>
        <p:spPr>
          <a:xfrm flipH="1">
            <a:off x="51444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4" name="평행 사변형 63"/>
          <p:cNvSpPr/>
          <p:nvPr/>
        </p:nvSpPr>
        <p:spPr>
          <a:xfrm flipH="1">
            <a:off x="73084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5" name="평행 사변형 64"/>
          <p:cNvSpPr/>
          <p:nvPr/>
        </p:nvSpPr>
        <p:spPr>
          <a:xfrm flipH="1">
            <a:off x="94724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6" name="평행 사변형 65"/>
          <p:cNvSpPr/>
          <p:nvPr/>
        </p:nvSpPr>
        <p:spPr>
          <a:xfrm flipH="1">
            <a:off x="1163640"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7" name="평행 사변형 66"/>
          <p:cNvSpPr/>
          <p:nvPr/>
        </p:nvSpPr>
        <p:spPr>
          <a:xfrm flipH="1">
            <a:off x="1380039"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8" name="평행 사변형 67"/>
          <p:cNvSpPr/>
          <p:nvPr/>
        </p:nvSpPr>
        <p:spPr>
          <a:xfrm flipH="1">
            <a:off x="1596438"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9" name="평행 사변형 68"/>
          <p:cNvSpPr/>
          <p:nvPr/>
        </p:nvSpPr>
        <p:spPr>
          <a:xfrm flipH="1">
            <a:off x="1812837"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0" name="평행 사변형 69"/>
          <p:cNvSpPr/>
          <p:nvPr/>
        </p:nvSpPr>
        <p:spPr>
          <a:xfrm flipH="1">
            <a:off x="2029236"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1" name="평행 사변형 70"/>
          <p:cNvSpPr/>
          <p:nvPr/>
        </p:nvSpPr>
        <p:spPr>
          <a:xfrm flipH="1">
            <a:off x="2245635"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2" name="평행 사변형 71"/>
          <p:cNvSpPr/>
          <p:nvPr/>
        </p:nvSpPr>
        <p:spPr>
          <a:xfrm flipH="1">
            <a:off x="2462034"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3" name="평행 사변형 72"/>
          <p:cNvSpPr/>
          <p:nvPr/>
        </p:nvSpPr>
        <p:spPr>
          <a:xfrm flipH="1">
            <a:off x="267843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4" name="평행 사변형 73"/>
          <p:cNvSpPr/>
          <p:nvPr/>
        </p:nvSpPr>
        <p:spPr>
          <a:xfrm flipH="1">
            <a:off x="289483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5" name="평행 사변형 74"/>
          <p:cNvSpPr/>
          <p:nvPr/>
        </p:nvSpPr>
        <p:spPr>
          <a:xfrm flipH="1">
            <a:off x="311123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2" name="직사각형 21"/>
          <p:cNvSpPr/>
          <p:nvPr/>
        </p:nvSpPr>
        <p:spPr>
          <a:xfrm>
            <a:off x="3778100" y="145565"/>
            <a:ext cx="6178435" cy="695575"/>
          </a:xfrm>
          <a:prstGeom prst="rect">
            <a:avLst/>
          </a:prstGeom>
        </p:spPr>
        <p:txBody>
          <a:bodyPr wrap="square">
            <a:spAutoFit/>
          </a:bodyPr>
          <a:lstStyle/>
          <a:p>
            <a:pPr>
              <a:lnSpc>
                <a:spcPct val="150000"/>
              </a:lnSpc>
            </a:pPr>
            <a:r>
              <a:rPr lang="en-US" altLang="ko-KR" sz="3000" b="1" i="1" dirty="0">
                <a:solidFill>
                  <a:schemeClr val="bg1"/>
                </a:solidFill>
                <a:effectLst>
                  <a:outerShdw blurRad="38100" dist="38100" dir="2700000" algn="tl">
                    <a:srgbClr val="000000">
                      <a:alpha val="43137"/>
                    </a:srgbClr>
                  </a:outerShdw>
                </a:effectLst>
              </a:rPr>
              <a:t>1.2 </a:t>
            </a:r>
            <a:r>
              <a:rPr lang="ko-KR" altLang="en-US" sz="3000" b="1" i="1" dirty="0">
                <a:solidFill>
                  <a:schemeClr val="bg1"/>
                </a:solidFill>
                <a:effectLst>
                  <a:outerShdw blurRad="38100" dist="38100" dir="2700000" algn="tl">
                    <a:srgbClr val="000000">
                      <a:alpha val="43137"/>
                    </a:srgbClr>
                  </a:outerShdw>
                </a:effectLst>
              </a:rPr>
              <a:t>팀원 소개 및 역할</a:t>
            </a:r>
            <a:endParaRPr lang="ko-KR" altLang="en-US" sz="3000" b="1" dirty="0">
              <a:solidFill>
                <a:schemeClr val="bg1"/>
              </a:solidFill>
              <a:effectLst>
                <a:outerShdw blurRad="38100" dist="38100" dir="2700000" algn="tl">
                  <a:srgbClr val="000000">
                    <a:alpha val="43137"/>
                  </a:srgbClr>
                </a:outerShdw>
              </a:effectLst>
            </a:endParaRPr>
          </a:p>
        </p:txBody>
      </p:sp>
      <p:pic>
        <p:nvPicPr>
          <p:cNvPr id="21" name="그림 20">
            <a:extLst>
              <a:ext uri="{FF2B5EF4-FFF2-40B4-BE49-F238E27FC236}">
                <a16:creationId xmlns:a16="http://schemas.microsoft.com/office/drawing/2014/main" id="{73D76300-8BEF-4EAA-8BB7-B3787626F7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6334" y="2031964"/>
            <a:ext cx="1135205" cy="1135205"/>
          </a:xfrm>
          <a:prstGeom prst="rect">
            <a:avLst/>
          </a:prstGeom>
          <a:ln>
            <a:solidFill>
              <a:srgbClr val="F9AD70"/>
            </a:solidFill>
          </a:ln>
        </p:spPr>
      </p:pic>
      <p:sp>
        <p:nvSpPr>
          <p:cNvPr id="23" name="사각형: 둥근 모서리 87">
            <a:extLst>
              <a:ext uri="{FF2B5EF4-FFF2-40B4-BE49-F238E27FC236}">
                <a16:creationId xmlns:a16="http://schemas.microsoft.com/office/drawing/2014/main" id="{FC1D4808-CF54-47C6-86D8-C82653A4B799}"/>
              </a:ext>
            </a:extLst>
          </p:cNvPr>
          <p:cNvSpPr/>
          <p:nvPr/>
        </p:nvSpPr>
        <p:spPr>
          <a:xfrm>
            <a:off x="614234" y="1813756"/>
            <a:ext cx="3157230" cy="3652247"/>
          </a:xfrm>
          <a:prstGeom prst="roundRect">
            <a:avLst/>
          </a:prstGeom>
          <a:noFill/>
          <a:ln w="57150">
            <a:solidFill>
              <a:srgbClr val="F9AD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4" name="직선 연결선 23">
            <a:extLst>
              <a:ext uri="{FF2B5EF4-FFF2-40B4-BE49-F238E27FC236}">
                <a16:creationId xmlns:a16="http://schemas.microsoft.com/office/drawing/2014/main" id="{32AD44CA-C56F-47AC-A280-04EA90C18181}"/>
              </a:ext>
            </a:extLst>
          </p:cNvPr>
          <p:cNvCxnSpPr>
            <a:cxnSpLocks/>
          </p:cNvCxnSpPr>
          <p:nvPr/>
        </p:nvCxnSpPr>
        <p:spPr>
          <a:xfrm>
            <a:off x="604834" y="3355788"/>
            <a:ext cx="3166630" cy="0"/>
          </a:xfrm>
          <a:prstGeom prst="line">
            <a:avLst/>
          </a:prstGeom>
          <a:ln w="28575">
            <a:solidFill>
              <a:srgbClr val="F9AD70"/>
            </a:solidFill>
          </a:ln>
        </p:spPr>
        <p:style>
          <a:lnRef idx="1">
            <a:schemeClr val="accent1"/>
          </a:lnRef>
          <a:fillRef idx="0">
            <a:schemeClr val="accent1"/>
          </a:fillRef>
          <a:effectRef idx="0">
            <a:schemeClr val="accent1"/>
          </a:effectRef>
          <a:fontRef idx="minor">
            <a:schemeClr val="tx1"/>
          </a:fontRef>
        </p:style>
      </p:cxnSp>
      <p:pic>
        <p:nvPicPr>
          <p:cNvPr id="26" name="그림 25">
            <a:extLst>
              <a:ext uri="{FF2B5EF4-FFF2-40B4-BE49-F238E27FC236}">
                <a16:creationId xmlns:a16="http://schemas.microsoft.com/office/drawing/2014/main" id="{73D76300-8BEF-4EAA-8BB7-B3787626F7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1305" y="2031964"/>
            <a:ext cx="1135205" cy="1135205"/>
          </a:xfrm>
          <a:prstGeom prst="rect">
            <a:avLst/>
          </a:prstGeom>
          <a:ln>
            <a:solidFill>
              <a:srgbClr val="F9AD70"/>
            </a:solidFill>
          </a:ln>
        </p:spPr>
      </p:pic>
      <p:sp>
        <p:nvSpPr>
          <p:cNvPr id="27" name="사각형: 둥근 모서리 87">
            <a:extLst>
              <a:ext uri="{FF2B5EF4-FFF2-40B4-BE49-F238E27FC236}">
                <a16:creationId xmlns:a16="http://schemas.microsoft.com/office/drawing/2014/main" id="{FC1D4808-CF54-47C6-86D8-C82653A4B799}"/>
              </a:ext>
            </a:extLst>
          </p:cNvPr>
          <p:cNvSpPr/>
          <p:nvPr/>
        </p:nvSpPr>
        <p:spPr>
          <a:xfrm>
            <a:off x="4609205" y="1813756"/>
            <a:ext cx="3157230" cy="3652247"/>
          </a:xfrm>
          <a:prstGeom prst="roundRect">
            <a:avLst/>
          </a:prstGeom>
          <a:noFill/>
          <a:ln w="57150">
            <a:solidFill>
              <a:srgbClr val="F9AD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직선 연결선 27">
            <a:extLst>
              <a:ext uri="{FF2B5EF4-FFF2-40B4-BE49-F238E27FC236}">
                <a16:creationId xmlns:a16="http://schemas.microsoft.com/office/drawing/2014/main" id="{32AD44CA-C56F-47AC-A280-04EA90C18181}"/>
              </a:ext>
            </a:extLst>
          </p:cNvPr>
          <p:cNvCxnSpPr>
            <a:cxnSpLocks/>
          </p:cNvCxnSpPr>
          <p:nvPr/>
        </p:nvCxnSpPr>
        <p:spPr>
          <a:xfrm>
            <a:off x="4599805" y="3355788"/>
            <a:ext cx="3166630" cy="0"/>
          </a:xfrm>
          <a:prstGeom prst="line">
            <a:avLst/>
          </a:prstGeom>
          <a:ln w="28575">
            <a:solidFill>
              <a:srgbClr val="F9AD70"/>
            </a:solidFill>
          </a:ln>
        </p:spPr>
        <p:style>
          <a:lnRef idx="1">
            <a:schemeClr val="accent1"/>
          </a:lnRef>
          <a:fillRef idx="0">
            <a:schemeClr val="accent1"/>
          </a:fillRef>
          <a:effectRef idx="0">
            <a:schemeClr val="accent1"/>
          </a:effectRef>
          <a:fontRef idx="minor">
            <a:schemeClr val="tx1"/>
          </a:fontRef>
        </p:style>
      </p:cxnSp>
      <p:pic>
        <p:nvPicPr>
          <p:cNvPr id="30" name="그림 29">
            <a:extLst>
              <a:ext uri="{FF2B5EF4-FFF2-40B4-BE49-F238E27FC236}">
                <a16:creationId xmlns:a16="http://schemas.microsoft.com/office/drawing/2014/main" id="{73D76300-8BEF-4EAA-8BB7-B3787626F7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40379" y="2031964"/>
            <a:ext cx="1135205" cy="1135205"/>
          </a:xfrm>
          <a:prstGeom prst="rect">
            <a:avLst/>
          </a:prstGeom>
          <a:ln>
            <a:solidFill>
              <a:srgbClr val="F9AD70"/>
            </a:solidFill>
          </a:ln>
        </p:spPr>
      </p:pic>
      <p:sp>
        <p:nvSpPr>
          <p:cNvPr id="31" name="사각형: 둥근 모서리 87">
            <a:extLst>
              <a:ext uri="{FF2B5EF4-FFF2-40B4-BE49-F238E27FC236}">
                <a16:creationId xmlns:a16="http://schemas.microsoft.com/office/drawing/2014/main" id="{FC1D4808-CF54-47C6-86D8-C82653A4B799}"/>
              </a:ext>
            </a:extLst>
          </p:cNvPr>
          <p:cNvSpPr/>
          <p:nvPr/>
        </p:nvSpPr>
        <p:spPr>
          <a:xfrm>
            <a:off x="8518279" y="1813756"/>
            <a:ext cx="3157230" cy="3652247"/>
          </a:xfrm>
          <a:prstGeom prst="roundRect">
            <a:avLst/>
          </a:prstGeom>
          <a:noFill/>
          <a:ln w="57150">
            <a:solidFill>
              <a:srgbClr val="F9AD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2" name="직선 연결선 31">
            <a:extLst>
              <a:ext uri="{FF2B5EF4-FFF2-40B4-BE49-F238E27FC236}">
                <a16:creationId xmlns:a16="http://schemas.microsoft.com/office/drawing/2014/main" id="{32AD44CA-C56F-47AC-A280-04EA90C18181}"/>
              </a:ext>
            </a:extLst>
          </p:cNvPr>
          <p:cNvCxnSpPr>
            <a:cxnSpLocks/>
          </p:cNvCxnSpPr>
          <p:nvPr/>
        </p:nvCxnSpPr>
        <p:spPr>
          <a:xfrm>
            <a:off x="8508879" y="3355788"/>
            <a:ext cx="3166630" cy="0"/>
          </a:xfrm>
          <a:prstGeom prst="line">
            <a:avLst/>
          </a:prstGeom>
          <a:ln w="28575">
            <a:solidFill>
              <a:srgbClr val="F9AD70"/>
            </a:solidFill>
          </a:ln>
        </p:spPr>
        <p:style>
          <a:lnRef idx="1">
            <a:schemeClr val="accent1"/>
          </a:lnRef>
          <a:fillRef idx="0">
            <a:schemeClr val="accent1"/>
          </a:fillRef>
          <a:effectRef idx="0">
            <a:schemeClr val="accent1"/>
          </a:effectRef>
          <a:fontRef idx="minor">
            <a:schemeClr val="tx1"/>
          </a:fontRef>
        </p:style>
      </p:cxnSp>
      <p:sp>
        <p:nvSpPr>
          <p:cNvPr id="37" name="직사각형 36">
            <a:extLst>
              <a:ext uri="{FF2B5EF4-FFF2-40B4-BE49-F238E27FC236}">
                <a16:creationId xmlns:a16="http://schemas.microsoft.com/office/drawing/2014/main" id="{FBC7722D-3F07-4B27-8D42-C228519A5FE0}"/>
              </a:ext>
            </a:extLst>
          </p:cNvPr>
          <p:cNvSpPr/>
          <p:nvPr/>
        </p:nvSpPr>
        <p:spPr>
          <a:xfrm>
            <a:off x="5144691" y="3685660"/>
            <a:ext cx="2992966" cy="1432765"/>
          </a:xfrm>
          <a:prstGeom prst="rect">
            <a:avLst/>
          </a:prstGeom>
        </p:spPr>
        <p:txBody>
          <a:bodyPr wrap="square">
            <a:spAutoFit/>
          </a:bodyPr>
          <a:lstStyle/>
          <a:p>
            <a:pPr>
              <a:lnSpc>
                <a:spcPct val="150000"/>
              </a:lnSpc>
            </a:pPr>
            <a:r>
              <a:rPr lang="ko-KR" altLang="en-US" b="1" dirty="0">
                <a:solidFill>
                  <a:schemeClr val="bg1"/>
                </a:solidFill>
              </a:rPr>
              <a:t>팀원 </a:t>
            </a:r>
            <a:r>
              <a:rPr lang="en-US" altLang="ko-KR" b="1" dirty="0">
                <a:solidFill>
                  <a:schemeClr val="bg1"/>
                </a:solidFill>
              </a:rPr>
              <a:t>: </a:t>
            </a:r>
            <a:r>
              <a:rPr lang="ko-KR" altLang="en-US" b="1" dirty="0" err="1">
                <a:solidFill>
                  <a:schemeClr val="bg1"/>
                </a:solidFill>
              </a:rPr>
              <a:t>권현지</a:t>
            </a:r>
            <a:endParaRPr lang="en-US" altLang="ko-KR" b="1" dirty="0">
              <a:solidFill>
                <a:schemeClr val="bg1"/>
              </a:solidFill>
            </a:endParaRPr>
          </a:p>
          <a:p>
            <a:pPr marL="0" marR="0" indent="0" algn="l" fontAlgn="base" latinLnBrk="0">
              <a:lnSpc>
                <a:spcPct val="130000"/>
              </a:lnSpc>
              <a:spcBef>
                <a:spcPts val="0"/>
              </a:spcBef>
              <a:spcAft>
                <a:spcPts val="0"/>
              </a:spcAft>
            </a:pPr>
            <a:r>
              <a:rPr lang="en-US" altLang="ko-KR" sz="1600" kern="0" dirty="0">
                <a:solidFill>
                  <a:schemeClr val="bg1"/>
                </a:solidFill>
                <a:latin typeface="+mj-lt"/>
                <a:ea typeface="맑은 고딕" panose="020B0503020000020004" pitchFamily="50" charset="-127"/>
              </a:rPr>
              <a:t>-  </a:t>
            </a:r>
            <a:r>
              <a:rPr lang="ko-KR" altLang="en-US" sz="1600" kern="0" dirty="0">
                <a:solidFill>
                  <a:schemeClr val="bg1"/>
                </a:solidFill>
                <a:latin typeface="+mj-lt"/>
                <a:ea typeface="맑은 고딕" panose="020B0503020000020004" pitchFamily="50" charset="-127"/>
              </a:rPr>
              <a:t>파일 관련 기능</a:t>
            </a:r>
            <a:endParaRPr lang="ko-KR" altLang="en-US" sz="1600" kern="0" spc="0" dirty="0">
              <a:solidFill>
                <a:schemeClr val="bg1"/>
              </a:solidFill>
              <a:effectLst/>
              <a:latin typeface="+mj-lt"/>
            </a:endParaRPr>
          </a:p>
          <a:p>
            <a:pPr marR="0" algn="l" fontAlgn="base" latinLnBrk="0">
              <a:lnSpc>
                <a:spcPct val="130000"/>
              </a:lnSpc>
              <a:spcBef>
                <a:spcPts val="0"/>
              </a:spcBef>
              <a:spcAft>
                <a:spcPts val="0"/>
              </a:spcAft>
            </a:pPr>
            <a:r>
              <a:rPr lang="en-US" altLang="ko-KR" sz="1600" kern="0" dirty="0">
                <a:solidFill>
                  <a:schemeClr val="bg1"/>
                </a:solidFill>
                <a:latin typeface="+mj-lt"/>
                <a:ea typeface="맑은 고딕" panose="020B0503020000020004" pitchFamily="50" charset="-127"/>
              </a:rPr>
              <a:t>-  </a:t>
            </a:r>
            <a:r>
              <a:rPr lang="ko-KR" altLang="en-US" sz="1600" kern="0" dirty="0">
                <a:solidFill>
                  <a:schemeClr val="bg1"/>
                </a:solidFill>
                <a:latin typeface="+mj-lt"/>
                <a:ea typeface="맑은 고딕" panose="020B0503020000020004" pitchFamily="50" charset="-127"/>
              </a:rPr>
              <a:t>시간과 금액 정산 기능</a:t>
            </a:r>
            <a:endParaRPr lang="ko-KR" altLang="en-US" sz="1600" kern="0" spc="0" dirty="0">
              <a:solidFill>
                <a:schemeClr val="bg1"/>
              </a:solidFill>
              <a:effectLst/>
              <a:latin typeface="+mj-lt"/>
            </a:endParaRPr>
          </a:p>
          <a:p>
            <a:pPr marL="0" marR="0" indent="0" algn="l" fontAlgn="base" latinLnBrk="0">
              <a:lnSpc>
                <a:spcPct val="130000"/>
              </a:lnSpc>
              <a:spcBef>
                <a:spcPts val="0"/>
              </a:spcBef>
              <a:spcAft>
                <a:spcPts val="0"/>
              </a:spcAft>
            </a:pPr>
            <a:r>
              <a:rPr lang="en-US" altLang="ko-KR" sz="1600" kern="0" spc="0" dirty="0">
                <a:solidFill>
                  <a:schemeClr val="bg1"/>
                </a:solidFill>
                <a:effectLst/>
                <a:latin typeface="+mj-lt"/>
                <a:ea typeface="맑은 고딕" panose="020B0503020000020004" pitchFamily="50" charset="-127"/>
              </a:rPr>
              <a:t>-  </a:t>
            </a:r>
            <a:r>
              <a:rPr lang="ko-KR" altLang="en-US" sz="1600" kern="0" dirty="0">
                <a:solidFill>
                  <a:schemeClr val="bg1"/>
                </a:solidFill>
                <a:latin typeface="+mj-lt"/>
                <a:ea typeface="맑은 고딕" panose="020B0503020000020004" pitchFamily="50" charset="-127"/>
              </a:rPr>
              <a:t>형상 관리</a:t>
            </a:r>
            <a:endParaRPr lang="ko-KR" altLang="en-US" sz="1600" kern="0" spc="0" dirty="0">
              <a:solidFill>
                <a:schemeClr val="bg1"/>
              </a:solidFill>
              <a:effectLst/>
              <a:latin typeface="+mj-lt"/>
            </a:endParaRPr>
          </a:p>
        </p:txBody>
      </p:sp>
      <p:sp>
        <p:nvSpPr>
          <p:cNvPr id="38" name="직사각형 37">
            <a:extLst>
              <a:ext uri="{FF2B5EF4-FFF2-40B4-BE49-F238E27FC236}">
                <a16:creationId xmlns:a16="http://schemas.microsoft.com/office/drawing/2014/main" id="{FBC7722D-3F07-4B27-8D42-C228519A5FE0}"/>
              </a:ext>
            </a:extLst>
          </p:cNvPr>
          <p:cNvSpPr/>
          <p:nvPr/>
        </p:nvSpPr>
        <p:spPr>
          <a:xfrm>
            <a:off x="1148052" y="3686870"/>
            <a:ext cx="2992966" cy="1468094"/>
          </a:xfrm>
          <a:prstGeom prst="rect">
            <a:avLst/>
          </a:prstGeom>
        </p:spPr>
        <p:txBody>
          <a:bodyPr wrap="square">
            <a:spAutoFit/>
          </a:bodyPr>
          <a:lstStyle/>
          <a:p>
            <a:pPr>
              <a:lnSpc>
                <a:spcPct val="150000"/>
              </a:lnSpc>
            </a:pPr>
            <a:r>
              <a:rPr lang="ko-KR" altLang="en-US" b="1" dirty="0">
                <a:solidFill>
                  <a:schemeClr val="bg1"/>
                </a:solidFill>
              </a:rPr>
              <a:t>팀원 </a:t>
            </a:r>
            <a:r>
              <a:rPr lang="en-US" altLang="ko-KR" b="1" dirty="0">
                <a:solidFill>
                  <a:schemeClr val="bg1"/>
                </a:solidFill>
              </a:rPr>
              <a:t>: </a:t>
            </a:r>
            <a:r>
              <a:rPr lang="ko-KR" altLang="en-US" b="1" dirty="0" err="1">
                <a:solidFill>
                  <a:schemeClr val="bg1"/>
                </a:solidFill>
              </a:rPr>
              <a:t>정해경</a:t>
            </a:r>
            <a:endParaRPr lang="en-US" altLang="ko-KR" b="1" dirty="0">
              <a:solidFill>
                <a:schemeClr val="bg1"/>
              </a:solidFill>
            </a:endParaRPr>
          </a:p>
          <a:p>
            <a:pPr marL="285750" marR="0" indent="-285750" algn="l" fontAlgn="base" latinLnBrk="0">
              <a:lnSpc>
                <a:spcPct val="130000"/>
              </a:lnSpc>
              <a:spcBef>
                <a:spcPts val="0"/>
              </a:spcBef>
              <a:spcAft>
                <a:spcPts val="0"/>
              </a:spcAft>
              <a:buFontTx/>
              <a:buChar char="-"/>
            </a:pPr>
            <a:r>
              <a:rPr lang="ko-KR" altLang="en-US" sz="1600" kern="0" spc="0" dirty="0">
                <a:solidFill>
                  <a:schemeClr val="bg1"/>
                </a:solidFill>
                <a:effectLst/>
                <a:latin typeface="+mj-lt"/>
                <a:ea typeface="맑은 고딕" panose="020B0503020000020004" pitchFamily="50" charset="-127"/>
              </a:rPr>
              <a:t>입</a:t>
            </a:r>
            <a:r>
              <a:rPr lang="en-US" altLang="ko-KR" sz="1600" kern="0" spc="0" dirty="0">
                <a:solidFill>
                  <a:schemeClr val="bg1"/>
                </a:solidFill>
                <a:effectLst/>
                <a:latin typeface="+mj-lt"/>
                <a:ea typeface="맑은 고딕" panose="020B0503020000020004" pitchFamily="50" charset="-127"/>
              </a:rPr>
              <a:t>/</a:t>
            </a:r>
            <a:r>
              <a:rPr lang="ko-KR" altLang="en-US" sz="1600" kern="0" spc="0" dirty="0">
                <a:solidFill>
                  <a:schemeClr val="bg1"/>
                </a:solidFill>
                <a:effectLst/>
                <a:latin typeface="+mj-lt"/>
                <a:ea typeface="맑은 고딕" panose="020B0503020000020004" pitchFamily="50" charset="-127"/>
              </a:rPr>
              <a:t>출자 관련 기능</a:t>
            </a:r>
            <a:endParaRPr lang="en-US" altLang="ko-KR" sz="1600" kern="0" spc="0" dirty="0">
              <a:solidFill>
                <a:schemeClr val="bg1"/>
              </a:solidFill>
              <a:effectLst/>
              <a:latin typeface="+mj-lt"/>
              <a:ea typeface="맑은 고딕" panose="020B0503020000020004" pitchFamily="50" charset="-127"/>
            </a:endParaRPr>
          </a:p>
          <a:p>
            <a:pPr marL="285750" marR="0" indent="-285750" algn="l" fontAlgn="base" latinLnBrk="0">
              <a:lnSpc>
                <a:spcPct val="130000"/>
              </a:lnSpc>
              <a:spcBef>
                <a:spcPts val="0"/>
              </a:spcBef>
              <a:spcAft>
                <a:spcPts val="0"/>
              </a:spcAft>
              <a:buFontTx/>
              <a:buChar char="-"/>
            </a:pPr>
            <a:r>
              <a:rPr lang="ko-KR" altLang="en-US" sz="1600" kern="0" dirty="0">
                <a:solidFill>
                  <a:schemeClr val="bg1"/>
                </a:solidFill>
                <a:latin typeface="+mj-lt"/>
                <a:ea typeface="맑은 고딕" panose="020B0503020000020004" pitchFamily="50" charset="-127"/>
              </a:rPr>
              <a:t>회원 관련 기능</a:t>
            </a:r>
            <a:endParaRPr lang="en-US" altLang="ko-KR" sz="1600" kern="0" dirty="0">
              <a:solidFill>
                <a:schemeClr val="bg1"/>
              </a:solidFill>
              <a:latin typeface="+mj-lt"/>
              <a:ea typeface="맑은 고딕" panose="020B0503020000020004" pitchFamily="50" charset="-127"/>
            </a:endParaRPr>
          </a:p>
          <a:p>
            <a:pPr marL="285750" marR="0" indent="-285750" algn="l" fontAlgn="base" latinLnBrk="0">
              <a:lnSpc>
                <a:spcPct val="130000"/>
              </a:lnSpc>
              <a:spcBef>
                <a:spcPts val="0"/>
              </a:spcBef>
              <a:spcAft>
                <a:spcPts val="0"/>
              </a:spcAft>
              <a:buFontTx/>
              <a:buChar char="-"/>
            </a:pPr>
            <a:r>
              <a:rPr lang="ko-KR" altLang="en-US" sz="1600" kern="0" spc="0" dirty="0">
                <a:solidFill>
                  <a:schemeClr val="bg1"/>
                </a:solidFill>
                <a:effectLst/>
                <a:latin typeface="+mj-lt"/>
                <a:ea typeface="맑은 고딕" panose="020B0503020000020004" pitchFamily="50" charset="-127"/>
              </a:rPr>
              <a:t>형상 관리</a:t>
            </a:r>
            <a:endParaRPr lang="en-US" altLang="ko-KR" sz="1600" kern="0" spc="0" dirty="0">
              <a:solidFill>
                <a:schemeClr val="bg1"/>
              </a:solidFill>
              <a:effectLst/>
              <a:latin typeface="+mj-lt"/>
              <a:ea typeface="맑은 고딕" panose="020B0503020000020004" pitchFamily="50" charset="-127"/>
            </a:endParaRPr>
          </a:p>
        </p:txBody>
      </p:sp>
      <p:sp>
        <p:nvSpPr>
          <p:cNvPr id="39" name="직사각형 38">
            <a:extLst>
              <a:ext uri="{FF2B5EF4-FFF2-40B4-BE49-F238E27FC236}">
                <a16:creationId xmlns:a16="http://schemas.microsoft.com/office/drawing/2014/main" id="{FBC7722D-3F07-4B27-8D42-C228519A5FE0}"/>
              </a:ext>
            </a:extLst>
          </p:cNvPr>
          <p:cNvSpPr/>
          <p:nvPr/>
        </p:nvSpPr>
        <p:spPr>
          <a:xfrm>
            <a:off x="9157175" y="3685660"/>
            <a:ext cx="2992966" cy="1468094"/>
          </a:xfrm>
          <a:prstGeom prst="rect">
            <a:avLst/>
          </a:prstGeom>
        </p:spPr>
        <p:txBody>
          <a:bodyPr wrap="square">
            <a:spAutoFit/>
          </a:bodyPr>
          <a:lstStyle/>
          <a:p>
            <a:pPr>
              <a:lnSpc>
                <a:spcPct val="150000"/>
              </a:lnSpc>
            </a:pPr>
            <a:r>
              <a:rPr lang="ko-KR" altLang="en-US" b="1" dirty="0">
                <a:solidFill>
                  <a:schemeClr val="bg1"/>
                </a:solidFill>
              </a:rPr>
              <a:t>팀원 </a:t>
            </a:r>
            <a:r>
              <a:rPr lang="en-US" altLang="ko-KR" b="1" dirty="0">
                <a:solidFill>
                  <a:schemeClr val="bg1"/>
                </a:solidFill>
              </a:rPr>
              <a:t>: </a:t>
            </a:r>
            <a:r>
              <a:rPr lang="ko-KR" altLang="en-US" b="1" dirty="0" err="1">
                <a:solidFill>
                  <a:schemeClr val="bg1"/>
                </a:solidFill>
              </a:rPr>
              <a:t>안현빈</a:t>
            </a:r>
            <a:endParaRPr lang="en-US" altLang="ko-KR" b="1" dirty="0">
              <a:solidFill>
                <a:schemeClr val="bg1"/>
              </a:solidFill>
            </a:endParaRPr>
          </a:p>
          <a:p>
            <a:pPr marL="285750" marR="0" indent="-285750" algn="l" fontAlgn="base" latinLnBrk="0">
              <a:lnSpc>
                <a:spcPct val="130000"/>
              </a:lnSpc>
              <a:spcBef>
                <a:spcPts val="0"/>
              </a:spcBef>
              <a:spcAft>
                <a:spcPts val="0"/>
              </a:spcAft>
              <a:buFontTx/>
              <a:buChar char="-"/>
            </a:pPr>
            <a:r>
              <a:rPr lang="ko-KR" altLang="en-US" sz="1600" kern="0" spc="0" dirty="0">
                <a:solidFill>
                  <a:schemeClr val="bg1"/>
                </a:solidFill>
                <a:effectLst/>
                <a:latin typeface="+mj-lt"/>
                <a:ea typeface="맑은 고딕" panose="020B0503020000020004" pitchFamily="50" charset="-127"/>
              </a:rPr>
              <a:t>관리자 파일 기능</a:t>
            </a:r>
            <a:endParaRPr lang="en-US" altLang="ko-KR" sz="1600" kern="0" spc="0" dirty="0">
              <a:solidFill>
                <a:schemeClr val="bg1"/>
              </a:solidFill>
              <a:effectLst/>
              <a:latin typeface="+mj-lt"/>
              <a:ea typeface="맑은 고딕" panose="020B0503020000020004" pitchFamily="50" charset="-127"/>
            </a:endParaRPr>
          </a:p>
          <a:p>
            <a:pPr marL="285750" marR="0" indent="-285750" algn="l" fontAlgn="base" latinLnBrk="0">
              <a:lnSpc>
                <a:spcPct val="130000"/>
              </a:lnSpc>
              <a:spcBef>
                <a:spcPts val="0"/>
              </a:spcBef>
              <a:spcAft>
                <a:spcPts val="0"/>
              </a:spcAft>
              <a:buFontTx/>
              <a:buChar char="-"/>
            </a:pPr>
            <a:r>
              <a:rPr lang="ko-KR" altLang="en-US" sz="1600" kern="0" dirty="0">
                <a:solidFill>
                  <a:schemeClr val="bg1"/>
                </a:solidFill>
                <a:latin typeface="+mj-lt"/>
                <a:ea typeface="맑은 고딕" panose="020B0503020000020004" pitchFamily="50" charset="-127"/>
              </a:rPr>
              <a:t>관리자 세부 기능</a:t>
            </a:r>
            <a:endParaRPr lang="en-US" altLang="ko-KR" sz="1600" kern="0" dirty="0">
              <a:solidFill>
                <a:schemeClr val="bg1"/>
              </a:solidFill>
              <a:latin typeface="+mj-lt"/>
              <a:ea typeface="맑은 고딕" panose="020B0503020000020004" pitchFamily="50" charset="-127"/>
            </a:endParaRPr>
          </a:p>
          <a:p>
            <a:pPr marL="285750" marR="0" indent="-285750" algn="l" fontAlgn="base" latinLnBrk="0">
              <a:lnSpc>
                <a:spcPct val="130000"/>
              </a:lnSpc>
              <a:spcBef>
                <a:spcPts val="0"/>
              </a:spcBef>
              <a:spcAft>
                <a:spcPts val="0"/>
              </a:spcAft>
              <a:buFontTx/>
              <a:buChar char="-"/>
            </a:pPr>
            <a:r>
              <a:rPr lang="ko-KR" altLang="en-US" sz="1600" kern="0" dirty="0">
                <a:solidFill>
                  <a:schemeClr val="bg1"/>
                </a:solidFill>
                <a:latin typeface="+mj-lt"/>
                <a:ea typeface="맑은 고딕" panose="020B0503020000020004" pitchFamily="50" charset="-127"/>
              </a:rPr>
              <a:t>형상 관리</a:t>
            </a:r>
            <a:endParaRPr lang="en-US" altLang="ko-KR" sz="1400" dirty="0">
              <a:solidFill>
                <a:schemeClr val="bg1"/>
              </a:solidFill>
            </a:endParaRPr>
          </a:p>
        </p:txBody>
      </p:sp>
    </p:spTree>
    <p:extLst>
      <p:ext uri="{BB962C8B-B14F-4D97-AF65-F5344CB8AC3E}">
        <p14:creationId xmlns:p14="http://schemas.microsoft.com/office/powerpoint/2010/main" val="1070377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직사각형 42"/>
          <p:cNvSpPr/>
          <p:nvPr/>
        </p:nvSpPr>
        <p:spPr>
          <a:xfrm>
            <a:off x="333287" y="336445"/>
            <a:ext cx="2959100" cy="313816"/>
          </a:xfrm>
          <a:prstGeom prst="rect">
            <a:avLst/>
          </a:prstGeom>
          <a:solidFill>
            <a:schemeClr val="tx1">
              <a:lumMod val="85000"/>
              <a:lumOff val="15000"/>
            </a:schemeClr>
          </a:solidFill>
          <a:ln>
            <a:noFill/>
          </a:ln>
          <a:effectLst>
            <a:outerShdw dist="12700" dir="2700000" sy="-23000" kx="-800400" algn="bl" rotWithShape="0">
              <a:prstClr val="black">
                <a:alpha val="20000"/>
              </a:prstClr>
            </a:outerShdw>
          </a:effectLst>
          <a:scene3d>
            <a:camera prst="orthographicFront">
              <a:rot lat="21301142" lon="301140" rev="21573786"/>
            </a:camera>
            <a:lightRig rig="threePt" dir="t"/>
          </a:scene3d>
          <a:sp3d extrusionH="1104900">
            <a:extrusionClr>
              <a:schemeClr val="tx1">
                <a:lumMod val="95000"/>
                <a:lumOff val="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rPr>
              <a:t>2. </a:t>
            </a:r>
            <a:r>
              <a:rPr lang="ko-KR" altLang="en-US" sz="1600" b="1" dirty="0">
                <a:solidFill>
                  <a:prstClr val="white"/>
                </a:solidFill>
              </a:rPr>
              <a:t>요구사항 분석</a:t>
            </a:r>
          </a:p>
        </p:txBody>
      </p:sp>
      <p:sp>
        <p:nvSpPr>
          <p:cNvPr id="61" name="타원 60"/>
          <p:cNvSpPr/>
          <p:nvPr/>
        </p:nvSpPr>
        <p:spPr>
          <a:xfrm>
            <a:off x="603211"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2" name="타원 61"/>
          <p:cNvSpPr/>
          <p:nvPr/>
        </p:nvSpPr>
        <p:spPr>
          <a:xfrm>
            <a:off x="2892632"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3" name="평행 사변형 62"/>
          <p:cNvSpPr/>
          <p:nvPr/>
        </p:nvSpPr>
        <p:spPr>
          <a:xfrm flipH="1">
            <a:off x="51444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4" name="평행 사변형 63"/>
          <p:cNvSpPr/>
          <p:nvPr/>
        </p:nvSpPr>
        <p:spPr>
          <a:xfrm flipH="1">
            <a:off x="73084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5" name="평행 사변형 64"/>
          <p:cNvSpPr/>
          <p:nvPr/>
        </p:nvSpPr>
        <p:spPr>
          <a:xfrm flipH="1">
            <a:off x="94724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6" name="평행 사변형 65"/>
          <p:cNvSpPr/>
          <p:nvPr/>
        </p:nvSpPr>
        <p:spPr>
          <a:xfrm flipH="1">
            <a:off x="1163640"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7" name="평행 사변형 66"/>
          <p:cNvSpPr/>
          <p:nvPr/>
        </p:nvSpPr>
        <p:spPr>
          <a:xfrm flipH="1">
            <a:off x="1380039"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8" name="평행 사변형 67"/>
          <p:cNvSpPr/>
          <p:nvPr/>
        </p:nvSpPr>
        <p:spPr>
          <a:xfrm flipH="1">
            <a:off x="1596438"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9" name="평행 사변형 68"/>
          <p:cNvSpPr/>
          <p:nvPr/>
        </p:nvSpPr>
        <p:spPr>
          <a:xfrm flipH="1">
            <a:off x="1812837"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0" name="평행 사변형 69"/>
          <p:cNvSpPr/>
          <p:nvPr/>
        </p:nvSpPr>
        <p:spPr>
          <a:xfrm flipH="1">
            <a:off x="2029236"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1" name="평행 사변형 70"/>
          <p:cNvSpPr/>
          <p:nvPr/>
        </p:nvSpPr>
        <p:spPr>
          <a:xfrm flipH="1">
            <a:off x="2245635"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2" name="평행 사변형 71"/>
          <p:cNvSpPr/>
          <p:nvPr/>
        </p:nvSpPr>
        <p:spPr>
          <a:xfrm flipH="1">
            <a:off x="2462034"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3" name="평행 사변형 72"/>
          <p:cNvSpPr/>
          <p:nvPr/>
        </p:nvSpPr>
        <p:spPr>
          <a:xfrm flipH="1">
            <a:off x="267843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4" name="평행 사변형 73"/>
          <p:cNvSpPr/>
          <p:nvPr/>
        </p:nvSpPr>
        <p:spPr>
          <a:xfrm flipH="1">
            <a:off x="289483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5" name="평행 사변형 74"/>
          <p:cNvSpPr/>
          <p:nvPr/>
        </p:nvSpPr>
        <p:spPr>
          <a:xfrm flipH="1">
            <a:off x="311123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2" name="직사각형 21"/>
          <p:cNvSpPr/>
          <p:nvPr/>
        </p:nvSpPr>
        <p:spPr>
          <a:xfrm>
            <a:off x="3778100" y="145565"/>
            <a:ext cx="6178435" cy="695575"/>
          </a:xfrm>
          <a:prstGeom prst="rect">
            <a:avLst/>
          </a:prstGeom>
        </p:spPr>
        <p:txBody>
          <a:bodyPr wrap="square">
            <a:spAutoFit/>
          </a:bodyPr>
          <a:lstStyle/>
          <a:p>
            <a:pPr>
              <a:lnSpc>
                <a:spcPct val="150000"/>
              </a:lnSpc>
            </a:pPr>
            <a:r>
              <a:rPr lang="en-US" altLang="ko-KR" sz="3000" b="1" i="1" dirty="0">
                <a:solidFill>
                  <a:schemeClr val="bg1"/>
                </a:solidFill>
                <a:effectLst>
                  <a:outerShdw blurRad="38100" dist="38100" dir="2700000" algn="tl">
                    <a:srgbClr val="000000">
                      <a:alpha val="43137"/>
                    </a:srgbClr>
                  </a:outerShdw>
                </a:effectLst>
              </a:rPr>
              <a:t>2.1 </a:t>
            </a:r>
            <a:r>
              <a:rPr lang="ko-KR" altLang="en-US" sz="3000" b="1" i="1" dirty="0">
                <a:solidFill>
                  <a:schemeClr val="bg1"/>
                </a:solidFill>
                <a:effectLst>
                  <a:outerShdw blurRad="38100" dist="38100" dir="2700000" algn="tl">
                    <a:srgbClr val="000000">
                      <a:alpha val="43137"/>
                    </a:srgbClr>
                  </a:outerShdw>
                </a:effectLst>
              </a:rPr>
              <a:t>기능적 모델링</a:t>
            </a:r>
            <a:endParaRPr lang="ko-KR" altLang="en-US" sz="3000" b="1" dirty="0">
              <a:solidFill>
                <a:schemeClr val="bg1"/>
              </a:solidFill>
              <a:effectLst>
                <a:outerShdw blurRad="38100" dist="38100" dir="2700000" algn="tl">
                  <a:srgbClr val="000000">
                    <a:alpha val="43137"/>
                  </a:srgbClr>
                </a:outerShdw>
              </a:effectLst>
            </a:endParaRPr>
          </a:p>
        </p:txBody>
      </p:sp>
      <p:pic>
        <p:nvPicPr>
          <p:cNvPr id="3" name="그림 2"/>
          <p:cNvPicPr>
            <a:picLocks noChangeAspect="1"/>
          </p:cNvPicPr>
          <p:nvPr/>
        </p:nvPicPr>
        <p:blipFill>
          <a:blip r:embed="rId3"/>
          <a:stretch>
            <a:fillRect/>
          </a:stretch>
        </p:blipFill>
        <p:spPr>
          <a:xfrm>
            <a:off x="514990" y="1058562"/>
            <a:ext cx="6393810" cy="55621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3" name="직사각형 22"/>
          <p:cNvSpPr/>
          <p:nvPr/>
        </p:nvSpPr>
        <p:spPr>
          <a:xfrm>
            <a:off x="7715328" y="841140"/>
            <a:ext cx="3272790" cy="5678478"/>
          </a:xfrm>
          <a:prstGeom prst="rect">
            <a:avLst/>
          </a:prstGeom>
          <a:ln w="57150">
            <a:solidFill>
              <a:schemeClr val="bg1"/>
            </a:solidFill>
          </a:ln>
        </p:spPr>
        <p:txBody>
          <a:bodyPr wrap="square">
            <a:spAutoFit/>
          </a:bodyPr>
          <a:lstStyle/>
          <a:p>
            <a:pPr algn="ctr">
              <a:lnSpc>
                <a:spcPct val="150000"/>
              </a:lnSpc>
            </a:pPr>
            <a:r>
              <a:rPr lang="en-US" altLang="ko-KR" sz="2200" b="1" dirty="0">
                <a:solidFill>
                  <a:schemeClr val="bg1"/>
                </a:solidFill>
                <a:effectLst>
                  <a:outerShdw blurRad="38100" dist="38100" dir="2700000" algn="tl">
                    <a:srgbClr val="000000">
                      <a:alpha val="43137"/>
                    </a:srgbClr>
                  </a:outerShdw>
                </a:effectLst>
                <a:uFill>
                  <a:solidFill>
                    <a:schemeClr val="bg1"/>
                  </a:solidFill>
                </a:uFill>
              </a:rPr>
              <a:t>1.</a:t>
            </a:r>
            <a:r>
              <a:rPr lang="ko-KR" altLang="en-US" sz="2200" b="1" dirty="0">
                <a:solidFill>
                  <a:schemeClr val="bg1"/>
                </a:solidFill>
                <a:effectLst>
                  <a:outerShdw blurRad="38100" dist="38100" dir="2700000" algn="tl">
                    <a:srgbClr val="000000">
                      <a:alpha val="43137"/>
                    </a:srgbClr>
                  </a:outerShdw>
                </a:effectLst>
                <a:uFill>
                  <a:solidFill>
                    <a:schemeClr val="bg1"/>
                  </a:solidFill>
                </a:uFill>
              </a:rPr>
              <a:t>사용자</a:t>
            </a:r>
            <a:endParaRPr lang="en-US" altLang="ko-KR" sz="2200" b="1" dirty="0">
              <a:solidFill>
                <a:schemeClr val="bg1"/>
              </a:solidFill>
              <a:effectLst>
                <a:outerShdw blurRad="38100" dist="38100" dir="2700000" algn="tl">
                  <a:srgbClr val="000000">
                    <a:alpha val="43137"/>
                  </a:srgbClr>
                </a:outerShdw>
              </a:effectLst>
              <a:uFill>
                <a:solidFill>
                  <a:schemeClr val="bg1"/>
                </a:solidFill>
              </a:uFill>
            </a:endParaRPr>
          </a:p>
          <a:p>
            <a:pPr marL="342900" indent="-342900">
              <a:lnSpc>
                <a:spcPct val="150000"/>
              </a:lnSpc>
              <a:buFont typeface="Arial" panose="020B0604020202020204" pitchFamily="34" charset="0"/>
              <a:buChar char="•"/>
            </a:pPr>
            <a:r>
              <a:rPr lang="ko-KR" altLang="en-US" dirty="0">
                <a:solidFill>
                  <a:schemeClr val="bg1"/>
                </a:solidFill>
                <a:effectLst>
                  <a:outerShdw blurRad="38100" dist="38100" dir="2700000" algn="tl">
                    <a:srgbClr val="000000">
                      <a:alpha val="43137"/>
                    </a:srgbClr>
                  </a:outerShdw>
                </a:effectLst>
              </a:rPr>
              <a:t>입차</a:t>
            </a:r>
            <a:endParaRPr lang="en-US" altLang="ko-KR" dirty="0">
              <a:solidFill>
                <a:schemeClr val="bg1"/>
              </a:solidFill>
              <a:effectLst>
                <a:outerShdw blurRad="38100" dist="38100" dir="2700000" algn="tl">
                  <a:srgbClr val="000000">
                    <a:alpha val="43137"/>
                  </a:srgbClr>
                </a:outerShdw>
              </a:effectLst>
            </a:endParaRPr>
          </a:p>
          <a:p>
            <a:pPr marL="342900" indent="-342900">
              <a:lnSpc>
                <a:spcPct val="150000"/>
              </a:lnSpc>
              <a:buFont typeface="Arial" panose="020B0604020202020204" pitchFamily="34" charset="0"/>
              <a:buChar char="•"/>
            </a:pPr>
            <a:r>
              <a:rPr lang="ko-KR" altLang="en-US" dirty="0" err="1">
                <a:solidFill>
                  <a:schemeClr val="bg1"/>
                </a:solidFill>
                <a:effectLst>
                  <a:outerShdw blurRad="38100" dist="38100" dir="2700000" algn="tl">
                    <a:srgbClr val="000000">
                      <a:alpha val="43137"/>
                    </a:srgbClr>
                  </a:outerShdw>
                </a:effectLst>
              </a:rPr>
              <a:t>출차</a:t>
            </a:r>
            <a:endParaRPr lang="en-US" altLang="ko-KR" dirty="0">
              <a:solidFill>
                <a:schemeClr val="bg1"/>
              </a:solidFill>
              <a:effectLst>
                <a:outerShdw blurRad="38100" dist="38100" dir="2700000" algn="tl">
                  <a:srgbClr val="000000">
                    <a:alpha val="43137"/>
                  </a:srgbClr>
                </a:outerShdw>
              </a:effectLst>
            </a:endParaRPr>
          </a:p>
          <a:p>
            <a:pPr marL="342900" indent="-342900">
              <a:lnSpc>
                <a:spcPct val="150000"/>
              </a:lnSpc>
              <a:buFont typeface="Arial" panose="020B0604020202020204" pitchFamily="34" charset="0"/>
              <a:buChar char="•"/>
            </a:pPr>
            <a:r>
              <a:rPr lang="ko-KR" altLang="en-US" dirty="0">
                <a:solidFill>
                  <a:schemeClr val="bg1"/>
                </a:solidFill>
                <a:effectLst>
                  <a:outerShdw blurRad="38100" dist="38100" dir="2700000" algn="tl">
                    <a:srgbClr val="000000">
                      <a:alpha val="43137"/>
                    </a:srgbClr>
                  </a:outerShdw>
                </a:effectLst>
              </a:rPr>
              <a:t>주차장 현황 보기</a:t>
            </a:r>
            <a:endParaRPr lang="en-US" altLang="ko-KR" dirty="0">
              <a:solidFill>
                <a:schemeClr val="bg1"/>
              </a:solidFill>
              <a:effectLst>
                <a:outerShdw blurRad="38100" dist="38100" dir="2700000" algn="tl">
                  <a:srgbClr val="000000">
                    <a:alpha val="43137"/>
                  </a:srgbClr>
                </a:outerShdw>
              </a:effectLst>
            </a:endParaRPr>
          </a:p>
          <a:p>
            <a:pPr marL="342900" indent="-342900">
              <a:lnSpc>
                <a:spcPct val="150000"/>
              </a:lnSpc>
              <a:buFont typeface="Arial" panose="020B0604020202020204" pitchFamily="34" charset="0"/>
              <a:buChar char="•"/>
            </a:pPr>
            <a:r>
              <a:rPr lang="ko-KR" altLang="en-US" dirty="0">
                <a:solidFill>
                  <a:schemeClr val="bg1"/>
                </a:solidFill>
                <a:effectLst>
                  <a:outerShdw blurRad="38100" dist="38100" dir="2700000" algn="tl">
                    <a:srgbClr val="000000">
                      <a:alpha val="43137"/>
                    </a:srgbClr>
                  </a:outerShdw>
                </a:effectLst>
              </a:rPr>
              <a:t>전화번호 조회</a:t>
            </a:r>
            <a:endParaRPr lang="en-US" altLang="ko-KR" dirty="0">
              <a:solidFill>
                <a:schemeClr val="bg1"/>
              </a:solidFill>
              <a:effectLst>
                <a:outerShdw blurRad="38100" dist="38100" dir="2700000" algn="tl">
                  <a:srgbClr val="000000">
                    <a:alpha val="43137"/>
                  </a:srgbClr>
                </a:outerShdw>
              </a:effectLst>
            </a:endParaRPr>
          </a:p>
          <a:p>
            <a:pPr marL="342900" indent="-342900">
              <a:lnSpc>
                <a:spcPct val="150000"/>
              </a:lnSpc>
              <a:buFont typeface="Arial" panose="020B0604020202020204" pitchFamily="34" charset="0"/>
              <a:buChar char="•"/>
            </a:pPr>
            <a:r>
              <a:rPr lang="ko-KR" altLang="en-US" dirty="0">
                <a:solidFill>
                  <a:schemeClr val="bg1"/>
                </a:solidFill>
                <a:effectLst>
                  <a:outerShdw blurRad="38100" dist="38100" dir="2700000" algn="tl">
                    <a:srgbClr val="000000">
                      <a:alpha val="43137"/>
                    </a:srgbClr>
                  </a:outerShdw>
                </a:effectLst>
              </a:rPr>
              <a:t>내 차량 위치 확인</a:t>
            </a:r>
            <a:endParaRPr lang="en-US" altLang="ko-KR" dirty="0">
              <a:solidFill>
                <a:schemeClr val="bg1"/>
              </a:solidFill>
              <a:effectLst>
                <a:outerShdw blurRad="38100" dist="38100" dir="2700000" algn="tl">
                  <a:srgbClr val="000000">
                    <a:alpha val="43137"/>
                  </a:srgbClr>
                </a:outerShdw>
              </a:effectLst>
            </a:endParaRPr>
          </a:p>
          <a:p>
            <a:pPr marL="342900" indent="-342900">
              <a:lnSpc>
                <a:spcPct val="150000"/>
              </a:lnSpc>
              <a:buFont typeface="Arial" panose="020B0604020202020204" pitchFamily="34" charset="0"/>
              <a:buChar char="•"/>
            </a:pPr>
            <a:r>
              <a:rPr lang="ko-KR" altLang="en-US" dirty="0">
                <a:solidFill>
                  <a:schemeClr val="bg1"/>
                </a:solidFill>
                <a:effectLst>
                  <a:outerShdw blurRad="38100" dist="38100" dir="2700000" algn="tl">
                    <a:srgbClr val="000000">
                      <a:alpha val="43137"/>
                    </a:srgbClr>
                  </a:outerShdw>
                </a:effectLst>
              </a:rPr>
              <a:t>회원등록</a:t>
            </a:r>
            <a:endParaRPr lang="en-US" altLang="ko-KR" dirty="0">
              <a:solidFill>
                <a:schemeClr val="bg1"/>
              </a:solidFill>
              <a:effectLst>
                <a:outerShdw blurRad="38100" dist="38100" dir="2700000" algn="tl">
                  <a:srgbClr val="000000">
                    <a:alpha val="43137"/>
                  </a:srgbClr>
                </a:outerShdw>
              </a:effectLst>
            </a:endParaRPr>
          </a:p>
          <a:p>
            <a:pPr>
              <a:lnSpc>
                <a:spcPct val="150000"/>
              </a:lnSpc>
            </a:pPr>
            <a:r>
              <a:rPr lang="en-US" altLang="ko-KR" dirty="0">
                <a:solidFill>
                  <a:schemeClr val="bg1"/>
                </a:solidFill>
                <a:effectLst>
                  <a:outerShdw blurRad="38100" dist="38100" dir="2700000" algn="tl">
                    <a:srgbClr val="000000">
                      <a:alpha val="43137"/>
                    </a:srgbClr>
                  </a:outerShdw>
                </a:effectLst>
              </a:rPr>
              <a:t>===================</a:t>
            </a:r>
          </a:p>
          <a:p>
            <a:pPr algn="ctr">
              <a:lnSpc>
                <a:spcPct val="150000"/>
              </a:lnSpc>
            </a:pPr>
            <a:r>
              <a:rPr lang="en-US" altLang="ko-KR" sz="2200" b="1" dirty="0">
                <a:solidFill>
                  <a:schemeClr val="bg1"/>
                </a:solidFill>
                <a:effectLst>
                  <a:outerShdw blurRad="38100" dist="38100" dir="2700000" algn="tl">
                    <a:srgbClr val="000000">
                      <a:alpha val="43137"/>
                    </a:srgbClr>
                  </a:outerShdw>
                </a:effectLst>
              </a:rPr>
              <a:t>2.</a:t>
            </a:r>
            <a:r>
              <a:rPr lang="ko-KR" altLang="en-US" sz="2200" b="1" dirty="0">
                <a:solidFill>
                  <a:schemeClr val="bg1"/>
                </a:solidFill>
                <a:effectLst>
                  <a:outerShdw blurRad="38100" dist="38100" dir="2700000" algn="tl">
                    <a:srgbClr val="000000">
                      <a:alpha val="43137"/>
                    </a:srgbClr>
                  </a:outerShdw>
                </a:effectLst>
              </a:rPr>
              <a:t>관리자</a:t>
            </a:r>
            <a:endParaRPr lang="en-US" altLang="ko-KR" sz="2200" b="1" dirty="0">
              <a:solidFill>
                <a:schemeClr val="bg1"/>
              </a:solidFill>
              <a:effectLst>
                <a:outerShdw blurRad="38100" dist="38100" dir="2700000" algn="tl">
                  <a:srgbClr val="000000">
                    <a:alpha val="43137"/>
                  </a:srgbClr>
                </a:outerShdw>
              </a:effectLst>
            </a:endParaRPr>
          </a:p>
          <a:p>
            <a:pPr marL="342900" indent="-342900">
              <a:lnSpc>
                <a:spcPct val="150000"/>
              </a:lnSpc>
              <a:buFont typeface="Arial" panose="020B0604020202020204" pitchFamily="34" charset="0"/>
              <a:buChar char="•"/>
            </a:pPr>
            <a:r>
              <a:rPr lang="ko-KR" altLang="en-US" dirty="0">
                <a:solidFill>
                  <a:schemeClr val="bg1"/>
                </a:solidFill>
                <a:effectLst>
                  <a:outerShdw blurRad="38100" dist="38100" dir="2700000" algn="tl">
                    <a:srgbClr val="000000">
                      <a:alpha val="43137"/>
                    </a:srgbClr>
                  </a:outerShdw>
                </a:effectLst>
              </a:rPr>
              <a:t>전체 </a:t>
            </a:r>
            <a:r>
              <a:rPr lang="ko-KR" altLang="en-US" dirty="0" err="1">
                <a:solidFill>
                  <a:schemeClr val="bg1"/>
                </a:solidFill>
                <a:effectLst>
                  <a:outerShdw blurRad="38100" dist="38100" dir="2700000" algn="tl">
                    <a:srgbClr val="000000">
                      <a:alpha val="43137"/>
                    </a:srgbClr>
                  </a:outerShdw>
                </a:effectLst>
              </a:rPr>
              <a:t>출차</a:t>
            </a:r>
            <a:r>
              <a:rPr lang="ko-KR" altLang="en-US" dirty="0">
                <a:solidFill>
                  <a:schemeClr val="bg1"/>
                </a:solidFill>
                <a:effectLst>
                  <a:outerShdw blurRad="38100" dist="38100" dir="2700000" algn="tl">
                    <a:srgbClr val="000000">
                      <a:alpha val="43137"/>
                    </a:srgbClr>
                  </a:outerShdw>
                </a:effectLst>
              </a:rPr>
              <a:t> 조회</a:t>
            </a:r>
            <a:endParaRPr lang="en-US" altLang="ko-KR" dirty="0">
              <a:solidFill>
                <a:schemeClr val="bg1"/>
              </a:solidFill>
              <a:effectLst>
                <a:outerShdw blurRad="38100" dist="38100" dir="2700000" algn="tl">
                  <a:srgbClr val="000000">
                    <a:alpha val="43137"/>
                  </a:srgbClr>
                </a:outerShdw>
              </a:effectLst>
            </a:endParaRPr>
          </a:p>
          <a:p>
            <a:pPr marL="342900" indent="-342900">
              <a:lnSpc>
                <a:spcPct val="150000"/>
              </a:lnSpc>
              <a:buFont typeface="Arial" panose="020B0604020202020204" pitchFamily="34" charset="0"/>
              <a:buChar char="•"/>
            </a:pPr>
            <a:r>
              <a:rPr lang="ko-KR" altLang="en-US" dirty="0">
                <a:solidFill>
                  <a:schemeClr val="bg1"/>
                </a:solidFill>
                <a:effectLst>
                  <a:outerShdw blurRad="38100" dist="38100" dir="2700000" algn="tl">
                    <a:srgbClr val="000000">
                      <a:alpha val="43137"/>
                    </a:srgbClr>
                  </a:outerShdw>
                </a:effectLst>
              </a:rPr>
              <a:t>일별 정산 조회</a:t>
            </a:r>
            <a:endParaRPr lang="en-US" altLang="ko-KR" dirty="0">
              <a:solidFill>
                <a:schemeClr val="bg1"/>
              </a:solidFill>
              <a:effectLst>
                <a:outerShdw blurRad="38100" dist="38100" dir="2700000" algn="tl">
                  <a:srgbClr val="000000">
                    <a:alpha val="43137"/>
                  </a:srgbClr>
                </a:outerShdw>
              </a:effectLst>
            </a:endParaRPr>
          </a:p>
          <a:p>
            <a:pPr marL="342900" indent="-342900">
              <a:lnSpc>
                <a:spcPct val="150000"/>
              </a:lnSpc>
              <a:buFont typeface="Arial" panose="020B0604020202020204" pitchFamily="34" charset="0"/>
              <a:buChar char="•"/>
            </a:pPr>
            <a:r>
              <a:rPr lang="ko-KR" altLang="en-US" dirty="0">
                <a:solidFill>
                  <a:schemeClr val="bg1"/>
                </a:solidFill>
                <a:effectLst>
                  <a:outerShdw blurRad="38100" dist="38100" dir="2700000" algn="tl">
                    <a:srgbClr val="000000">
                      <a:alpha val="43137"/>
                    </a:srgbClr>
                  </a:outerShdw>
                </a:effectLst>
              </a:rPr>
              <a:t>월별 정산 조회</a:t>
            </a:r>
            <a:endParaRPr lang="en-US" altLang="ko-KR" dirty="0">
              <a:solidFill>
                <a:schemeClr val="bg1"/>
              </a:solidFill>
              <a:effectLst>
                <a:outerShdw blurRad="38100" dist="38100" dir="2700000" algn="tl">
                  <a:srgbClr val="000000">
                    <a:alpha val="43137"/>
                  </a:srgbClr>
                </a:outerShdw>
              </a:effectLst>
            </a:endParaRPr>
          </a:p>
          <a:p>
            <a:pPr marL="342900" indent="-342900">
              <a:lnSpc>
                <a:spcPct val="150000"/>
              </a:lnSpc>
              <a:buFont typeface="Arial" panose="020B0604020202020204" pitchFamily="34" charset="0"/>
              <a:buChar char="•"/>
            </a:pPr>
            <a:r>
              <a:rPr lang="ko-KR" altLang="en-US" dirty="0">
                <a:solidFill>
                  <a:schemeClr val="bg1"/>
                </a:solidFill>
                <a:effectLst>
                  <a:outerShdw blurRad="38100" dist="38100" dir="2700000" algn="tl">
                    <a:srgbClr val="000000">
                      <a:alpha val="43137"/>
                    </a:srgbClr>
                  </a:outerShdw>
                </a:effectLst>
              </a:rPr>
              <a:t>월별 정산 그래프</a:t>
            </a:r>
            <a:endParaRPr lang="en-US" altLang="ko-KR"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548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직사각형 42"/>
          <p:cNvSpPr/>
          <p:nvPr/>
        </p:nvSpPr>
        <p:spPr>
          <a:xfrm>
            <a:off x="333287" y="336445"/>
            <a:ext cx="2959100" cy="313816"/>
          </a:xfrm>
          <a:prstGeom prst="rect">
            <a:avLst/>
          </a:prstGeom>
          <a:solidFill>
            <a:schemeClr val="tx1">
              <a:lumMod val="85000"/>
              <a:lumOff val="15000"/>
            </a:schemeClr>
          </a:solidFill>
          <a:ln>
            <a:noFill/>
          </a:ln>
          <a:effectLst>
            <a:outerShdw dist="12700" dir="2700000" sy="-23000" kx="-800400" algn="bl" rotWithShape="0">
              <a:prstClr val="black">
                <a:alpha val="20000"/>
              </a:prstClr>
            </a:outerShdw>
          </a:effectLst>
          <a:scene3d>
            <a:camera prst="orthographicFront">
              <a:rot lat="21301142" lon="301140" rev="21573786"/>
            </a:camera>
            <a:lightRig rig="threePt" dir="t"/>
          </a:scene3d>
          <a:sp3d extrusionH="1104900">
            <a:extrusionClr>
              <a:schemeClr val="tx1">
                <a:lumMod val="95000"/>
                <a:lumOff val="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rPr>
              <a:t>2. </a:t>
            </a:r>
            <a:r>
              <a:rPr lang="ko-KR" altLang="en-US" sz="1600" b="1" dirty="0">
                <a:solidFill>
                  <a:prstClr val="white"/>
                </a:solidFill>
              </a:rPr>
              <a:t>요구사항 분석</a:t>
            </a:r>
          </a:p>
        </p:txBody>
      </p:sp>
      <p:sp>
        <p:nvSpPr>
          <p:cNvPr id="61" name="타원 60"/>
          <p:cNvSpPr/>
          <p:nvPr/>
        </p:nvSpPr>
        <p:spPr>
          <a:xfrm>
            <a:off x="603211"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2" name="타원 61"/>
          <p:cNvSpPr/>
          <p:nvPr/>
        </p:nvSpPr>
        <p:spPr>
          <a:xfrm>
            <a:off x="2892632"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3" name="평행 사변형 62"/>
          <p:cNvSpPr/>
          <p:nvPr/>
        </p:nvSpPr>
        <p:spPr>
          <a:xfrm flipH="1">
            <a:off x="51444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4" name="평행 사변형 63"/>
          <p:cNvSpPr/>
          <p:nvPr/>
        </p:nvSpPr>
        <p:spPr>
          <a:xfrm flipH="1">
            <a:off x="73084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5" name="평행 사변형 64"/>
          <p:cNvSpPr/>
          <p:nvPr/>
        </p:nvSpPr>
        <p:spPr>
          <a:xfrm flipH="1">
            <a:off x="94724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6" name="평행 사변형 65"/>
          <p:cNvSpPr/>
          <p:nvPr/>
        </p:nvSpPr>
        <p:spPr>
          <a:xfrm flipH="1">
            <a:off x="1163640"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7" name="평행 사변형 66"/>
          <p:cNvSpPr/>
          <p:nvPr/>
        </p:nvSpPr>
        <p:spPr>
          <a:xfrm flipH="1">
            <a:off x="1380039"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8" name="평행 사변형 67"/>
          <p:cNvSpPr/>
          <p:nvPr/>
        </p:nvSpPr>
        <p:spPr>
          <a:xfrm flipH="1">
            <a:off x="1596438"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9" name="평행 사변형 68"/>
          <p:cNvSpPr/>
          <p:nvPr/>
        </p:nvSpPr>
        <p:spPr>
          <a:xfrm flipH="1">
            <a:off x="1812837"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0" name="평행 사변형 69"/>
          <p:cNvSpPr/>
          <p:nvPr/>
        </p:nvSpPr>
        <p:spPr>
          <a:xfrm flipH="1">
            <a:off x="2029236"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1" name="평행 사변형 70"/>
          <p:cNvSpPr/>
          <p:nvPr/>
        </p:nvSpPr>
        <p:spPr>
          <a:xfrm flipH="1">
            <a:off x="2245635"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2" name="평행 사변형 71"/>
          <p:cNvSpPr/>
          <p:nvPr/>
        </p:nvSpPr>
        <p:spPr>
          <a:xfrm flipH="1">
            <a:off x="2462034"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3" name="평행 사변형 72"/>
          <p:cNvSpPr/>
          <p:nvPr/>
        </p:nvSpPr>
        <p:spPr>
          <a:xfrm flipH="1">
            <a:off x="267843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4" name="평행 사변형 73"/>
          <p:cNvSpPr/>
          <p:nvPr/>
        </p:nvSpPr>
        <p:spPr>
          <a:xfrm flipH="1">
            <a:off x="289483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5" name="평행 사변형 74"/>
          <p:cNvSpPr/>
          <p:nvPr/>
        </p:nvSpPr>
        <p:spPr>
          <a:xfrm flipH="1">
            <a:off x="311123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2" name="직사각형 21"/>
          <p:cNvSpPr/>
          <p:nvPr/>
        </p:nvSpPr>
        <p:spPr>
          <a:xfrm>
            <a:off x="3778100" y="145565"/>
            <a:ext cx="6178435" cy="695575"/>
          </a:xfrm>
          <a:prstGeom prst="rect">
            <a:avLst/>
          </a:prstGeom>
        </p:spPr>
        <p:txBody>
          <a:bodyPr wrap="square">
            <a:spAutoFit/>
          </a:bodyPr>
          <a:lstStyle/>
          <a:p>
            <a:pPr>
              <a:lnSpc>
                <a:spcPct val="150000"/>
              </a:lnSpc>
            </a:pPr>
            <a:r>
              <a:rPr lang="en-US" altLang="ko-KR" sz="3000" b="1" i="1" dirty="0">
                <a:solidFill>
                  <a:schemeClr val="bg1"/>
                </a:solidFill>
                <a:effectLst>
                  <a:outerShdw blurRad="38100" dist="38100" dir="2700000" algn="tl">
                    <a:srgbClr val="000000">
                      <a:alpha val="43137"/>
                    </a:srgbClr>
                  </a:outerShdw>
                </a:effectLst>
              </a:rPr>
              <a:t>2.2 </a:t>
            </a:r>
            <a:r>
              <a:rPr lang="ko-KR" altLang="en-US" sz="3000" b="1" i="1" dirty="0">
                <a:solidFill>
                  <a:schemeClr val="bg1"/>
                </a:solidFill>
                <a:effectLst>
                  <a:outerShdw blurRad="38100" dist="38100" dir="2700000" algn="tl">
                    <a:srgbClr val="000000">
                      <a:alpha val="43137"/>
                    </a:srgbClr>
                  </a:outerShdw>
                </a:effectLst>
              </a:rPr>
              <a:t>정적 모델링</a:t>
            </a:r>
            <a:endParaRPr lang="ko-KR" altLang="en-US" sz="3000" b="1" dirty="0">
              <a:solidFill>
                <a:schemeClr val="bg1"/>
              </a:solidFill>
              <a:effectLst>
                <a:outerShdw blurRad="38100" dist="38100" dir="2700000" algn="tl">
                  <a:srgbClr val="000000">
                    <a:alpha val="43137"/>
                  </a:srgbClr>
                </a:outerShdw>
              </a:effectLst>
            </a:endParaRPr>
          </a:p>
        </p:txBody>
      </p:sp>
      <p:pic>
        <p:nvPicPr>
          <p:cNvPr id="2" name="그림 1"/>
          <p:cNvPicPr>
            <a:picLocks noChangeAspect="1"/>
          </p:cNvPicPr>
          <p:nvPr/>
        </p:nvPicPr>
        <p:blipFill>
          <a:blip r:embed="rId2"/>
          <a:stretch>
            <a:fillRect/>
          </a:stretch>
        </p:blipFill>
        <p:spPr>
          <a:xfrm>
            <a:off x="429896" y="1058562"/>
            <a:ext cx="6082664" cy="54755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0" name="직사각형 19"/>
          <p:cNvSpPr/>
          <p:nvPr/>
        </p:nvSpPr>
        <p:spPr>
          <a:xfrm>
            <a:off x="7873488" y="236767"/>
            <a:ext cx="3272790" cy="6349430"/>
          </a:xfrm>
          <a:prstGeom prst="rect">
            <a:avLst/>
          </a:prstGeom>
          <a:ln w="57150">
            <a:solidFill>
              <a:schemeClr val="bg1"/>
            </a:solidFill>
          </a:ln>
        </p:spPr>
        <p:txBody>
          <a:bodyPr wrap="square">
            <a:spAutoFit/>
          </a:bodyPr>
          <a:lstStyle/>
          <a:p>
            <a:pPr algn="ctr">
              <a:lnSpc>
                <a:spcPct val="150000"/>
              </a:lnSpc>
            </a:pPr>
            <a:r>
              <a:rPr lang="en-US" altLang="ko-KR" b="1" dirty="0">
                <a:solidFill>
                  <a:schemeClr val="bg1"/>
                </a:solidFill>
                <a:effectLst>
                  <a:outerShdw blurRad="38100" dist="38100" dir="2700000" algn="tl">
                    <a:srgbClr val="000000">
                      <a:alpha val="43137"/>
                    </a:srgbClr>
                  </a:outerShdw>
                </a:effectLst>
                <a:uFill>
                  <a:solidFill>
                    <a:schemeClr val="bg1"/>
                  </a:solidFill>
                </a:uFill>
              </a:rPr>
              <a:t>1.Mem</a:t>
            </a:r>
          </a:p>
          <a:p>
            <a:pPr marL="342900" indent="-342900" algn="ctr">
              <a:lnSpc>
                <a:spcPct val="150000"/>
              </a:lnSpc>
              <a:buFont typeface="Arial" panose="020B0604020202020204" pitchFamily="34" charset="0"/>
              <a:buChar char="•"/>
            </a:pPr>
            <a:r>
              <a:rPr lang="ko-KR" altLang="en-US" sz="1500" dirty="0">
                <a:solidFill>
                  <a:schemeClr val="bg1"/>
                </a:solidFill>
                <a:effectLst>
                  <a:outerShdw blurRad="38100" dist="38100" dir="2700000" algn="tl">
                    <a:srgbClr val="000000">
                      <a:alpha val="43137"/>
                    </a:srgbClr>
                  </a:outerShdw>
                </a:effectLst>
              </a:rPr>
              <a:t>회원 관리 기능</a:t>
            </a:r>
            <a:endParaRPr lang="en-US" altLang="ko-KR" sz="1500" dirty="0">
              <a:solidFill>
                <a:schemeClr val="bg1"/>
              </a:solidFill>
              <a:effectLst>
                <a:outerShdw blurRad="38100" dist="38100" dir="2700000" algn="tl">
                  <a:srgbClr val="000000">
                    <a:alpha val="43137"/>
                  </a:srgbClr>
                </a:outerShdw>
              </a:effectLst>
            </a:endParaRPr>
          </a:p>
          <a:p>
            <a:pPr algn="ctr">
              <a:lnSpc>
                <a:spcPct val="150000"/>
              </a:lnSpc>
            </a:pPr>
            <a:r>
              <a:rPr lang="en-US" altLang="ko-KR" sz="1500" dirty="0">
                <a:solidFill>
                  <a:schemeClr val="bg1"/>
                </a:solidFill>
                <a:effectLst>
                  <a:outerShdw blurRad="38100" dist="38100" dir="2700000" algn="tl">
                    <a:srgbClr val="000000">
                      <a:alpha val="43137"/>
                    </a:srgbClr>
                  </a:outerShdw>
                </a:effectLst>
              </a:rPr>
              <a:t>=======================</a:t>
            </a:r>
          </a:p>
          <a:p>
            <a:pPr algn="ctr">
              <a:lnSpc>
                <a:spcPct val="150000"/>
              </a:lnSpc>
            </a:pPr>
            <a:r>
              <a:rPr lang="en-US" altLang="ko-KR" b="1" dirty="0">
                <a:solidFill>
                  <a:schemeClr val="bg1"/>
                </a:solidFill>
                <a:effectLst>
                  <a:outerShdw blurRad="38100" dist="38100" dir="2700000" algn="tl">
                    <a:srgbClr val="000000">
                      <a:alpha val="43137"/>
                    </a:srgbClr>
                  </a:outerShdw>
                </a:effectLst>
              </a:rPr>
              <a:t>2.Car</a:t>
            </a:r>
          </a:p>
          <a:p>
            <a:pPr marL="342900" indent="-342900" algn="ctr">
              <a:lnSpc>
                <a:spcPct val="150000"/>
              </a:lnSpc>
              <a:buFont typeface="Arial" panose="020B0604020202020204" pitchFamily="34" charset="0"/>
              <a:buChar char="•"/>
            </a:pPr>
            <a:r>
              <a:rPr lang="ko-KR" altLang="en-US" sz="1500" dirty="0">
                <a:solidFill>
                  <a:schemeClr val="bg1"/>
                </a:solidFill>
                <a:effectLst>
                  <a:outerShdw blurRad="38100" dist="38100" dir="2700000" algn="tl">
                    <a:srgbClr val="000000">
                      <a:alpha val="43137"/>
                    </a:srgbClr>
                  </a:outerShdw>
                </a:effectLst>
              </a:rPr>
              <a:t>시간과 금액 정산 기능</a:t>
            </a:r>
            <a:endParaRPr lang="en-US" altLang="ko-KR" sz="1500" dirty="0">
              <a:solidFill>
                <a:schemeClr val="bg1"/>
              </a:solidFill>
              <a:effectLst>
                <a:outerShdw blurRad="38100" dist="38100" dir="2700000" algn="tl">
                  <a:srgbClr val="000000">
                    <a:alpha val="43137"/>
                  </a:srgbClr>
                </a:outerShdw>
              </a:effectLst>
            </a:endParaRPr>
          </a:p>
          <a:p>
            <a:pPr>
              <a:lnSpc>
                <a:spcPct val="150000"/>
              </a:lnSpc>
            </a:pPr>
            <a:r>
              <a:rPr lang="en-US" altLang="ko-KR" sz="1500" dirty="0">
                <a:solidFill>
                  <a:schemeClr val="bg1"/>
                </a:solidFill>
                <a:effectLst>
                  <a:outerShdw blurRad="38100" dist="38100" dir="2700000" algn="tl">
                    <a:srgbClr val="000000">
                      <a:alpha val="43137"/>
                    </a:srgbClr>
                  </a:outerShdw>
                </a:effectLst>
              </a:rPr>
              <a:t>=======================</a:t>
            </a:r>
            <a:endParaRPr lang="en-US" altLang="ko-KR" sz="1500" b="1" dirty="0">
              <a:solidFill>
                <a:schemeClr val="bg1"/>
              </a:solidFill>
              <a:effectLst>
                <a:outerShdw blurRad="38100" dist="38100" dir="2700000" algn="tl">
                  <a:srgbClr val="000000">
                    <a:alpha val="43137"/>
                  </a:srgbClr>
                </a:outerShdw>
              </a:effectLst>
            </a:endParaRPr>
          </a:p>
          <a:p>
            <a:pPr algn="ctr">
              <a:lnSpc>
                <a:spcPct val="150000"/>
              </a:lnSpc>
            </a:pPr>
            <a:r>
              <a:rPr lang="en-US" altLang="ko-KR" b="1" dirty="0">
                <a:solidFill>
                  <a:schemeClr val="bg1"/>
                </a:solidFill>
                <a:effectLst>
                  <a:outerShdw blurRad="38100" dist="38100" dir="2700000" algn="tl">
                    <a:srgbClr val="000000">
                      <a:alpha val="43137"/>
                    </a:srgbClr>
                  </a:outerShdw>
                </a:effectLst>
              </a:rPr>
              <a:t>3.Parking</a:t>
            </a:r>
          </a:p>
          <a:p>
            <a:pPr marL="285750" indent="-285750" algn="ctr">
              <a:lnSpc>
                <a:spcPct val="150000"/>
              </a:lnSpc>
              <a:buFont typeface="Arial" panose="020B0604020202020204" pitchFamily="34" charset="0"/>
              <a:buChar char="•"/>
            </a:pPr>
            <a:r>
              <a:rPr lang="ko-KR" altLang="en-US" sz="1500" b="1" dirty="0">
                <a:solidFill>
                  <a:schemeClr val="bg1"/>
                </a:solidFill>
                <a:effectLst>
                  <a:outerShdw blurRad="38100" dist="38100" dir="2700000" algn="tl">
                    <a:srgbClr val="000000">
                      <a:alpha val="43137"/>
                    </a:srgbClr>
                  </a:outerShdw>
                </a:effectLst>
              </a:rPr>
              <a:t>입</a:t>
            </a:r>
            <a:r>
              <a:rPr lang="en-US" altLang="ko-KR" sz="1500" b="1" dirty="0">
                <a:solidFill>
                  <a:schemeClr val="bg1"/>
                </a:solidFill>
                <a:effectLst>
                  <a:outerShdw blurRad="38100" dist="38100" dir="2700000" algn="tl">
                    <a:srgbClr val="000000">
                      <a:alpha val="43137"/>
                    </a:srgbClr>
                  </a:outerShdw>
                </a:effectLst>
              </a:rPr>
              <a:t>/</a:t>
            </a:r>
            <a:r>
              <a:rPr lang="ko-KR" altLang="en-US" sz="1500" b="1" dirty="0" err="1">
                <a:solidFill>
                  <a:schemeClr val="bg1"/>
                </a:solidFill>
                <a:effectLst>
                  <a:outerShdw blurRad="38100" dist="38100" dir="2700000" algn="tl">
                    <a:srgbClr val="000000">
                      <a:alpha val="43137"/>
                    </a:srgbClr>
                  </a:outerShdw>
                </a:effectLst>
              </a:rPr>
              <a:t>출차</a:t>
            </a:r>
            <a:r>
              <a:rPr lang="ko-KR" altLang="en-US" sz="1500" b="1" dirty="0">
                <a:solidFill>
                  <a:schemeClr val="bg1"/>
                </a:solidFill>
                <a:effectLst>
                  <a:outerShdw blurRad="38100" dist="38100" dir="2700000" algn="tl">
                    <a:srgbClr val="000000">
                      <a:alpha val="43137"/>
                    </a:srgbClr>
                  </a:outerShdw>
                </a:effectLst>
              </a:rPr>
              <a:t> 관련 기능</a:t>
            </a:r>
            <a:endParaRPr lang="en-US" altLang="ko-KR" sz="1500" b="1" dirty="0">
              <a:solidFill>
                <a:schemeClr val="bg1"/>
              </a:solidFill>
              <a:effectLst>
                <a:outerShdw blurRad="38100" dist="38100" dir="2700000" algn="tl">
                  <a:srgbClr val="000000">
                    <a:alpha val="43137"/>
                  </a:srgbClr>
                </a:outerShdw>
              </a:effectLst>
            </a:endParaRPr>
          </a:p>
          <a:p>
            <a:pPr>
              <a:lnSpc>
                <a:spcPct val="150000"/>
              </a:lnSpc>
            </a:pPr>
            <a:r>
              <a:rPr lang="en-US" altLang="ko-KR" sz="1500" dirty="0">
                <a:solidFill>
                  <a:schemeClr val="bg1"/>
                </a:solidFill>
                <a:effectLst>
                  <a:outerShdw blurRad="38100" dist="38100" dir="2700000" algn="tl">
                    <a:srgbClr val="000000">
                      <a:alpha val="43137"/>
                    </a:srgbClr>
                  </a:outerShdw>
                </a:effectLst>
              </a:rPr>
              <a:t>=======================</a:t>
            </a:r>
            <a:endParaRPr lang="en-US" altLang="ko-KR" sz="1500" b="1" dirty="0">
              <a:solidFill>
                <a:schemeClr val="bg1"/>
              </a:solidFill>
              <a:effectLst>
                <a:outerShdw blurRad="38100" dist="38100" dir="2700000" algn="tl">
                  <a:srgbClr val="000000">
                    <a:alpha val="43137"/>
                  </a:srgbClr>
                </a:outerShdw>
              </a:effectLst>
            </a:endParaRPr>
          </a:p>
          <a:p>
            <a:pPr algn="ctr">
              <a:lnSpc>
                <a:spcPct val="150000"/>
              </a:lnSpc>
            </a:pPr>
            <a:r>
              <a:rPr lang="en-US" altLang="ko-KR" b="1" dirty="0">
                <a:solidFill>
                  <a:schemeClr val="bg1"/>
                </a:solidFill>
                <a:effectLst>
                  <a:outerShdw blurRad="38100" dist="38100" dir="2700000" algn="tl">
                    <a:srgbClr val="000000">
                      <a:alpha val="43137"/>
                    </a:srgbClr>
                  </a:outerShdw>
                </a:effectLst>
              </a:rPr>
              <a:t>4.Car_list</a:t>
            </a:r>
          </a:p>
          <a:p>
            <a:pPr marL="342900" indent="-342900" algn="ctr">
              <a:lnSpc>
                <a:spcPct val="150000"/>
              </a:lnSpc>
              <a:buFont typeface="Arial" panose="020B0604020202020204" pitchFamily="34" charset="0"/>
              <a:buChar char="•"/>
            </a:pPr>
            <a:r>
              <a:rPr lang="ko-KR" altLang="en-US" sz="1500" b="1" dirty="0">
                <a:solidFill>
                  <a:schemeClr val="bg1"/>
                </a:solidFill>
                <a:effectLst>
                  <a:outerShdw blurRad="38100" dist="38100" dir="2700000" algn="tl">
                    <a:srgbClr val="000000">
                      <a:alpha val="43137"/>
                    </a:srgbClr>
                  </a:outerShdw>
                </a:effectLst>
              </a:rPr>
              <a:t>주차장 </a:t>
            </a:r>
            <a:r>
              <a:rPr lang="ko-KR" altLang="en-US" sz="1500" b="1" dirty="0" err="1">
                <a:solidFill>
                  <a:schemeClr val="bg1"/>
                </a:solidFill>
                <a:effectLst>
                  <a:outerShdw blurRad="38100" dist="38100" dir="2700000" algn="tl">
                    <a:srgbClr val="000000">
                      <a:alpha val="43137"/>
                    </a:srgbClr>
                  </a:outerShdw>
                </a:effectLst>
              </a:rPr>
              <a:t>연결리스트</a:t>
            </a:r>
            <a:endParaRPr lang="en-US" altLang="ko-KR" sz="1500" b="1" dirty="0">
              <a:solidFill>
                <a:schemeClr val="bg1"/>
              </a:solidFill>
              <a:effectLst>
                <a:outerShdw blurRad="38100" dist="38100" dir="2700000" algn="tl">
                  <a:srgbClr val="000000">
                    <a:alpha val="43137"/>
                  </a:srgbClr>
                </a:outerShdw>
              </a:effectLst>
            </a:endParaRPr>
          </a:p>
          <a:p>
            <a:pPr algn="ctr">
              <a:lnSpc>
                <a:spcPct val="150000"/>
              </a:lnSpc>
            </a:pPr>
            <a:r>
              <a:rPr lang="en-US" altLang="ko-KR" sz="1500" dirty="0">
                <a:solidFill>
                  <a:schemeClr val="bg1"/>
                </a:solidFill>
                <a:effectLst>
                  <a:outerShdw blurRad="38100" dist="38100" dir="2700000" algn="tl">
                    <a:srgbClr val="000000">
                      <a:alpha val="43137"/>
                    </a:srgbClr>
                  </a:outerShdw>
                </a:effectLst>
              </a:rPr>
              <a:t>=======================</a:t>
            </a:r>
            <a:endParaRPr lang="en-US" altLang="ko-KR" sz="1500" b="1" dirty="0">
              <a:solidFill>
                <a:schemeClr val="bg1"/>
              </a:solidFill>
              <a:effectLst>
                <a:outerShdw blurRad="38100" dist="38100" dir="2700000" algn="tl">
                  <a:srgbClr val="000000">
                    <a:alpha val="43137"/>
                  </a:srgbClr>
                </a:outerShdw>
              </a:effectLst>
            </a:endParaRPr>
          </a:p>
          <a:p>
            <a:pPr algn="ctr">
              <a:lnSpc>
                <a:spcPct val="150000"/>
              </a:lnSpc>
            </a:pPr>
            <a:r>
              <a:rPr lang="en-US" altLang="ko-KR" b="1" dirty="0">
                <a:solidFill>
                  <a:schemeClr val="bg1"/>
                </a:solidFill>
                <a:effectLst>
                  <a:outerShdw blurRad="38100" dist="38100" dir="2700000" algn="tl">
                    <a:srgbClr val="000000">
                      <a:alpha val="43137"/>
                    </a:srgbClr>
                  </a:outerShdw>
                </a:effectLst>
              </a:rPr>
              <a:t>5.Admin</a:t>
            </a:r>
          </a:p>
          <a:p>
            <a:pPr marL="285750" indent="-285750" algn="ctr">
              <a:lnSpc>
                <a:spcPct val="150000"/>
              </a:lnSpc>
              <a:buFont typeface="Arial" panose="020B0604020202020204" pitchFamily="34" charset="0"/>
              <a:buChar char="•"/>
            </a:pPr>
            <a:r>
              <a:rPr lang="ko-KR" altLang="en-US" sz="1500" b="1" dirty="0">
                <a:solidFill>
                  <a:schemeClr val="bg1"/>
                </a:solidFill>
                <a:effectLst>
                  <a:outerShdw blurRad="38100" dist="38100" dir="2700000" algn="tl">
                    <a:srgbClr val="000000">
                      <a:alpha val="43137"/>
                    </a:srgbClr>
                  </a:outerShdw>
                </a:effectLst>
              </a:rPr>
              <a:t>관리자 기능</a:t>
            </a:r>
            <a:endParaRPr lang="en-US" altLang="ko-KR" sz="1500" b="1" dirty="0">
              <a:solidFill>
                <a:schemeClr val="bg1"/>
              </a:solidFill>
              <a:effectLst>
                <a:outerShdw blurRad="38100" dist="38100" dir="2700000" algn="tl">
                  <a:srgbClr val="000000">
                    <a:alpha val="43137"/>
                  </a:srgbClr>
                </a:outerShdw>
              </a:effectLst>
            </a:endParaRPr>
          </a:p>
          <a:p>
            <a:pPr algn="ctr">
              <a:lnSpc>
                <a:spcPct val="150000"/>
              </a:lnSpc>
            </a:pPr>
            <a:r>
              <a:rPr lang="en-US" altLang="ko-KR" sz="1500" dirty="0">
                <a:solidFill>
                  <a:schemeClr val="bg1"/>
                </a:solidFill>
                <a:effectLst>
                  <a:outerShdw blurRad="38100" dist="38100" dir="2700000" algn="tl">
                    <a:srgbClr val="000000">
                      <a:alpha val="43137"/>
                    </a:srgbClr>
                  </a:outerShdw>
                </a:effectLst>
              </a:rPr>
              <a:t>=======================</a:t>
            </a:r>
            <a:endParaRPr lang="en-US" altLang="ko-KR" sz="1500" b="1" dirty="0">
              <a:solidFill>
                <a:schemeClr val="bg1"/>
              </a:solidFill>
              <a:effectLst>
                <a:outerShdw blurRad="38100" dist="38100" dir="2700000" algn="tl">
                  <a:srgbClr val="000000">
                    <a:alpha val="43137"/>
                  </a:srgbClr>
                </a:outerShdw>
              </a:effectLst>
            </a:endParaRPr>
          </a:p>
          <a:p>
            <a:pPr algn="ctr">
              <a:lnSpc>
                <a:spcPct val="150000"/>
              </a:lnSpc>
            </a:pPr>
            <a:r>
              <a:rPr lang="en-US" altLang="ko-KR" b="1" dirty="0">
                <a:solidFill>
                  <a:schemeClr val="bg1"/>
                </a:solidFill>
                <a:effectLst>
                  <a:outerShdw blurRad="38100" dist="38100" dir="2700000" algn="tl">
                    <a:srgbClr val="000000">
                      <a:alpha val="43137"/>
                    </a:srgbClr>
                  </a:outerShdw>
                </a:effectLst>
              </a:rPr>
              <a:t>6.Fileload</a:t>
            </a:r>
          </a:p>
          <a:p>
            <a:pPr marL="285750" indent="-285750" algn="ctr">
              <a:lnSpc>
                <a:spcPct val="150000"/>
              </a:lnSpc>
              <a:buFont typeface="Arial" panose="020B0604020202020204" pitchFamily="34" charset="0"/>
              <a:buChar char="•"/>
            </a:pPr>
            <a:r>
              <a:rPr lang="ko-KR" altLang="en-US" sz="1500" b="1" dirty="0">
                <a:solidFill>
                  <a:schemeClr val="bg1"/>
                </a:solidFill>
                <a:effectLst>
                  <a:outerShdw blurRad="38100" dist="38100" dir="2700000" algn="tl">
                    <a:srgbClr val="000000">
                      <a:alpha val="43137"/>
                    </a:srgbClr>
                  </a:outerShdw>
                </a:effectLst>
              </a:rPr>
              <a:t>파일 입</a:t>
            </a:r>
            <a:r>
              <a:rPr lang="en-US" altLang="ko-KR" sz="1500" b="1" dirty="0">
                <a:solidFill>
                  <a:schemeClr val="bg1"/>
                </a:solidFill>
                <a:effectLst>
                  <a:outerShdw blurRad="38100" dist="38100" dir="2700000" algn="tl">
                    <a:srgbClr val="000000">
                      <a:alpha val="43137"/>
                    </a:srgbClr>
                  </a:outerShdw>
                </a:effectLst>
              </a:rPr>
              <a:t>/</a:t>
            </a:r>
            <a:r>
              <a:rPr lang="ko-KR" altLang="en-US" sz="1500" b="1" dirty="0">
                <a:solidFill>
                  <a:schemeClr val="bg1"/>
                </a:solidFill>
                <a:effectLst>
                  <a:outerShdw blurRad="38100" dist="38100" dir="2700000" algn="tl">
                    <a:srgbClr val="000000">
                      <a:alpha val="43137"/>
                    </a:srgbClr>
                  </a:outerShdw>
                </a:effectLst>
              </a:rPr>
              <a:t>출력 기능</a:t>
            </a:r>
            <a:endParaRPr lang="en-US" altLang="ko-KR" sz="15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11790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직사각형 42"/>
          <p:cNvSpPr/>
          <p:nvPr/>
        </p:nvSpPr>
        <p:spPr>
          <a:xfrm>
            <a:off x="333287" y="336445"/>
            <a:ext cx="2959100" cy="313816"/>
          </a:xfrm>
          <a:prstGeom prst="rect">
            <a:avLst/>
          </a:prstGeom>
          <a:solidFill>
            <a:schemeClr val="tx1">
              <a:lumMod val="85000"/>
              <a:lumOff val="15000"/>
            </a:schemeClr>
          </a:solidFill>
          <a:ln>
            <a:noFill/>
          </a:ln>
          <a:effectLst>
            <a:outerShdw dist="12700" dir="2700000" sy="-23000" kx="-800400" algn="bl" rotWithShape="0">
              <a:prstClr val="black">
                <a:alpha val="20000"/>
              </a:prstClr>
            </a:outerShdw>
          </a:effectLst>
          <a:scene3d>
            <a:camera prst="orthographicFront">
              <a:rot lat="21301142" lon="301140" rev="21573786"/>
            </a:camera>
            <a:lightRig rig="threePt" dir="t"/>
          </a:scene3d>
          <a:sp3d extrusionH="1104900">
            <a:extrusionClr>
              <a:schemeClr val="tx1">
                <a:lumMod val="95000"/>
                <a:lumOff val="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rPr>
              <a:t>2. </a:t>
            </a:r>
            <a:r>
              <a:rPr lang="ko-KR" altLang="en-US" sz="1600" b="1" dirty="0">
                <a:solidFill>
                  <a:prstClr val="white"/>
                </a:solidFill>
              </a:rPr>
              <a:t>요구사항 분석</a:t>
            </a:r>
          </a:p>
        </p:txBody>
      </p:sp>
      <p:sp>
        <p:nvSpPr>
          <p:cNvPr id="61" name="타원 60"/>
          <p:cNvSpPr/>
          <p:nvPr/>
        </p:nvSpPr>
        <p:spPr>
          <a:xfrm>
            <a:off x="603211"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2" name="타원 61"/>
          <p:cNvSpPr/>
          <p:nvPr/>
        </p:nvSpPr>
        <p:spPr>
          <a:xfrm>
            <a:off x="2892632"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3" name="평행 사변형 62"/>
          <p:cNvSpPr/>
          <p:nvPr/>
        </p:nvSpPr>
        <p:spPr>
          <a:xfrm flipH="1">
            <a:off x="51444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4" name="평행 사변형 63"/>
          <p:cNvSpPr/>
          <p:nvPr/>
        </p:nvSpPr>
        <p:spPr>
          <a:xfrm flipH="1">
            <a:off x="73084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5" name="평행 사변형 64"/>
          <p:cNvSpPr/>
          <p:nvPr/>
        </p:nvSpPr>
        <p:spPr>
          <a:xfrm flipH="1">
            <a:off x="94724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6" name="평행 사변형 65"/>
          <p:cNvSpPr/>
          <p:nvPr/>
        </p:nvSpPr>
        <p:spPr>
          <a:xfrm flipH="1">
            <a:off x="1163640"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7" name="평행 사변형 66"/>
          <p:cNvSpPr/>
          <p:nvPr/>
        </p:nvSpPr>
        <p:spPr>
          <a:xfrm flipH="1">
            <a:off x="1380039"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8" name="평행 사변형 67"/>
          <p:cNvSpPr/>
          <p:nvPr/>
        </p:nvSpPr>
        <p:spPr>
          <a:xfrm flipH="1">
            <a:off x="1596438"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9" name="평행 사변형 68"/>
          <p:cNvSpPr/>
          <p:nvPr/>
        </p:nvSpPr>
        <p:spPr>
          <a:xfrm flipH="1">
            <a:off x="1812837"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0" name="평행 사변형 69"/>
          <p:cNvSpPr/>
          <p:nvPr/>
        </p:nvSpPr>
        <p:spPr>
          <a:xfrm flipH="1">
            <a:off x="2029236"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1" name="평행 사변형 70"/>
          <p:cNvSpPr/>
          <p:nvPr/>
        </p:nvSpPr>
        <p:spPr>
          <a:xfrm flipH="1">
            <a:off x="2245635"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2" name="평행 사변형 71"/>
          <p:cNvSpPr/>
          <p:nvPr/>
        </p:nvSpPr>
        <p:spPr>
          <a:xfrm flipH="1">
            <a:off x="2462034"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3" name="평행 사변형 72"/>
          <p:cNvSpPr/>
          <p:nvPr/>
        </p:nvSpPr>
        <p:spPr>
          <a:xfrm flipH="1">
            <a:off x="267843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4" name="평행 사변형 73"/>
          <p:cNvSpPr/>
          <p:nvPr/>
        </p:nvSpPr>
        <p:spPr>
          <a:xfrm flipH="1">
            <a:off x="289483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5" name="평행 사변형 74"/>
          <p:cNvSpPr/>
          <p:nvPr/>
        </p:nvSpPr>
        <p:spPr>
          <a:xfrm flipH="1">
            <a:off x="311123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2" name="직사각형 21"/>
          <p:cNvSpPr/>
          <p:nvPr/>
        </p:nvSpPr>
        <p:spPr>
          <a:xfrm>
            <a:off x="3778100" y="145565"/>
            <a:ext cx="6178435" cy="784830"/>
          </a:xfrm>
          <a:prstGeom prst="rect">
            <a:avLst/>
          </a:prstGeom>
        </p:spPr>
        <p:txBody>
          <a:bodyPr wrap="square">
            <a:spAutoFit/>
          </a:bodyPr>
          <a:lstStyle/>
          <a:p>
            <a:pPr>
              <a:lnSpc>
                <a:spcPct val="150000"/>
              </a:lnSpc>
            </a:pPr>
            <a:r>
              <a:rPr lang="en-US" altLang="ko-KR" sz="3000" b="1" i="1" dirty="0">
                <a:solidFill>
                  <a:schemeClr val="bg1"/>
                </a:solidFill>
                <a:effectLst>
                  <a:outerShdw blurRad="38100" dist="38100" dir="2700000" algn="tl">
                    <a:srgbClr val="000000">
                      <a:alpha val="43137"/>
                    </a:srgbClr>
                  </a:outerShdw>
                </a:effectLst>
              </a:rPr>
              <a:t>2.3 </a:t>
            </a:r>
            <a:r>
              <a:rPr lang="ko-KR" altLang="en-US" sz="3000" b="1" i="1" dirty="0">
                <a:solidFill>
                  <a:schemeClr val="bg1"/>
                </a:solidFill>
                <a:effectLst>
                  <a:outerShdw blurRad="38100" dist="38100" dir="2700000" algn="tl">
                    <a:srgbClr val="000000">
                      <a:alpha val="43137"/>
                    </a:srgbClr>
                  </a:outerShdw>
                </a:effectLst>
              </a:rPr>
              <a:t>동적 모델링</a:t>
            </a:r>
            <a:endParaRPr lang="ko-KR" altLang="en-US" sz="3000" b="1" dirty="0">
              <a:solidFill>
                <a:schemeClr val="bg1"/>
              </a:solidFill>
              <a:effectLst>
                <a:outerShdw blurRad="38100" dist="38100" dir="2700000" algn="tl">
                  <a:srgbClr val="000000">
                    <a:alpha val="43137"/>
                  </a:srgbClr>
                </a:outerShdw>
              </a:effectLst>
            </a:endParaRPr>
          </a:p>
        </p:txBody>
      </p:sp>
      <p:sp>
        <p:nvSpPr>
          <p:cNvPr id="23" name="직사각형 22"/>
          <p:cNvSpPr/>
          <p:nvPr/>
        </p:nvSpPr>
        <p:spPr>
          <a:xfrm>
            <a:off x="8547132" y="876584"/>
            <a:ext cx="3272790" cy="5655394"/>
          </a:xfrm>
          <a:prstGeom prst="rect">
            <a:avLst/>
          </a:prstGeom>
          <a:ln w="57150">
            <a:solidFill>
              <a:schemeClr val="bg1"/>
            </a:solidFill>
          </a:ln>
        </p:spPr>
        <p:txBody>
          <a:bodyPr wrap="square">
            <a:spAutoFit/>
          </a:bodyPr>
          <a:lstStyle/>
          <a:p>
            <a:pPr algn="ctr">
              <a:lnSpc>
                <a:spcPct val="150000"/>
              </a:lnSpc>
            </a:pPr>
            <a:r>
              <a:rPr lang="en-US" altLang="ko-KR" sz="2500" b="1" dirty="0">
                <a:solidFill>
                  <a:schemeClr val="bg1"/>
                </a:solidFill>
                <a:effectLst>
                  <a:outerShdw blurRad="38100" dist="38100" dir="2700000" algn="tl">
                    <a:srgbClr val="000000">
                      <a:alpha val="43137"/>
                    </a:srgbClr>
                  </a:outerShdw>
                </a:effectLst>
                <a:uFill>
                  <a:solidFill>
                    <a:schemeClr val="bg1"/>
                  </a:solidFill>
                </a:uFill>
              </a:rPr>
              <a:t>&lt;</a:t>
            </a:r>
            <a:r>
              <a:rPr lang="ko-KR" altLang="en-US" sz="2500" b="1" dirty="0">
                <a:solidFill>
                  <a:schemeClr val="bg1"/>
                </a:solidFill>
                <a:effectLst>
                  <a:outerShdw blurRad="38100" dist="38100" dir="2700000" algn="tl">
                    <a:srgbClr val="000000">
                      <a:alpha val="43137"/>
                    </a:srgbClr>
                  </a:outerShdw>
                </a:effectLst>
                <a:uFill>
                  <a:solidFill>
                    <a:schemeClr val="bg1"/>
                  </a:solidFill>
                </a:uFill>
              </a:rPr>
              <a:t>입차</a:t>
            </a:r>
            <a:r>
              <a:rPr lang="en-US" altLang="ko-KR" sz="2500" b="1" dirty="0">
                <a:solidFill>
                  <a:schemeClr val="bg1"/>
                </a:solidFill>
                <a:effectLst>
                  <a:outerShdw blurRad="38100" dist="38100" dir="2700000" algn="tl">
                    <a:srgbClr val="000000">
                      <a:alpha val="43137"/>
                    </a:srgbClr>
                  </a:outerShdw>
                </a:effectLst>
                <a:uFill>
                  <a:solidFill>
                    <a:schemeClr val="bg1"/>
                  </a:solidFill>
                </a:uFill>
              </a:rPr>
              <a:t>&gt;</a:t>
            </a:r>
          </a:p>
          <a:p>
            <a:pPr algn="ctr">
              <a:lnSpc>
                <a:spcPct val="150000"/>
              </a:lnSpc>
            </a:pPr>
            <a:r>
              <a:rPr lang="en-US" altLang="ko-KR" b="1" dirty="0">
                <a:solidFill>
                  <a:schemeClr val="bg1"/>
                </a:solidFill>
                <a:effectLst>
                  <a:outerShdw blurRad="38100" dist="38100" dir="2700000" algn="tl">
                    <a:srgbClr val="000000">
                      <a:alpha val="43137"/>
                    </a:srgbClr>
                  </a:outerShdw>
                </a:effectLst>
                <a:uFill>
                  <a:solidFill>
                    <a:schemeClr val="bg1"/>
                  </a:solidFill>
                </a:uFill>
              </a:rPr>
              <a:t>1.</a:t>
            </a:r>
            <a:r>
              <a:rPr lang="ko-KR" altLang="en-US" b="1" dirty="0">
                <a:solidFill>
                  <a:schemeClr val="bg1"/>
                </a:solidFill>
                <a:effectLst>
                  <a:outerShdw blurRad="38100" dist="38100" dir="2700000" algn="tl">
                    <a:srgbClr val="000000">
                      <a:alpha val="43137"/>
                    </a:srgbClr>
                  </a:outerShdw>
                </a:effectLst>
                <a:uFill>
                  <a:solidFill>
                    <a:schemeClr val="bg1"/>
                  </a:solidFill>
                </a:uFill>
              </a:rPr>
              <a:t>주차장 현황 출력</a:t>
            </a:r>
            <a:endParaRPr lang="en-US" altLang="ko-KR" b="1" dirty="0">
              <a:solidFill>
                <a:schemeClr val="bg1"/>
              </a:solidFill>
              <a:effectLst>
                <a:outerShdw blurRad="38100" dist="38100" dir="2700000" algn="tl">
                  <a:srgbClr val="000000">
                    <a:alpha val="43137"/>
                  </a:srgbClr>
                </a:outerShdw>
              </a:effectLst>
              <a:uFill>
                <a:solidFill>
                  <a:schemeClr val="bg1"/>
                </a:solidFill>
              </a:uFill>
            </a:endParaRPr>
          </a:p>
          <a:p>
            <a:pPr algn="ctr">
              <a:lnSpc>
                <a:spcPct val="150000"/>
              </a:lnSpc>
            </a:pPr>
            <a:r>
              <a:rPr lang="ko-KR" altLang="en-US" b="1" dirty="0">
                <a:solidFill>
                  <a:schemeClr val="bg1"/>
                </a:solidFill>
                <a:effectLst>
                  <a:outerShdw blurRad="38100" dist="38100" dir="2700000" algn="tl">
                    <a:srgbClr val="000000">
                      <a:alpha val="43137"/>
                    </a:srgbClr>
                  </a:outerShdw>
                </a:effectLst>
                <a:uFill>
                  <a:solidFill>
                    <a:schemeClr val="bg1"/>
                  </a:solidFill>
                </a:uFill>
              </a:rPr>
              <a:t>↓</a:t>
            </a:r>
            <a:endParaRPr lang="en-US" altLang="ko-KR" b="1" dirty="0">
              <a:solidFill>
                <a:schemeClr val="bg1"/>
              </a:solidFill>
              <a:effectLst>
                <a:outerShdw blurRad="38100" dist="38100" dir="2700000" algn="tl">
                  <a:srgbClr val="000000">
                    <a:alpha val="43137"/>
                  </a:srgbClr>
                </a:outerShdw>
              </a:effectLst>
              <a:uFill>
                <a:solidFill>
                  <a:schemeClr val="bg1"/>
                </a:solidFill>
              </a:uFill>
            </a:endParaRPr>
          </a:p>
          <a:p>
            <a:pPr algn="ctr">
              <a:lnSpc>
                <a:spcPct val="150000"/>
              </a:lnSpc>
            </a:pPr>
            <a:r>
              <a:rPr lang="en-US" altLang="ko-KR" b="1" dirty="0">
                <a:solidFill>
                  <a:schemeClr val="bg1"/>
                </a:solidFill>
                <a:effectLst>
                  <a:outerShdw blurRad="38100" dist="38100" dir="2700000" algn="tl">
                    <a:srgbClr val="000000">
                      <a:alpha val="43137"/>
                    </a:srgbClr>
                  </a:outerShdw>
                </a:effectLst>
                <a:uFill>
                  <a:solidFill>
                    <a:schemeClr val="bg1"/>
                  </a:solidFill>
                </a:uFill>
              </a:rPr>
              <a:t>2.</a:t>
            </a:r>
            <a:r>
              <a:rPr lang="ko-KR" altLang="en-US" b="1" dirty="0">
                <a:solidFill>
                  <a:schemeClr val="bg1"/>
                </a:solidFill>
                <a:effectLst>
                  <a:outerShdw blurRad="38100" dist="38100" dir="2700000" algn="tl">
                    <a:srgbClr val="000000">
                      <a:alpha val="43137"/>
                    </a:srgbClr>
                  </a:outerShdw>
                </a:effectLst>
                <a:uFill>
                  <a:solidFill>
                    <a:schemeClr val="bg1"/>
                  </a:solidFill>
                </a:uFill>
              </a:rPr>
              <a:t>층수 선택</a:t>
            </a:r>
            <a:endParaRPr lang="en-US" altLang="ko-KR" b="1" dirty="0">
              <a:solidFill>
                <a:schemeClr val="bg1"/>
              </a:solidFill>
              <a:effectLst>
                <a:outerShdw blurRad="38100" dist="38100" dir="2700000" algn="tl">
                  <a:srgbClr val="000000">
                    <a:alpha val="43137"/>
                  </a:srgbClr>
                </a:outerShdw>
              </a:effectLst>
              <a:uFill>
                <a:solidFill>
                  <a:schemeClr val="bg1"/>
                </a:solidFill>
              </a:uFill>
            </a:endParaRPr>
          </a:p>
          <a:p>
            <a:pPr algn="ctr">
              <a:lnSpc>
                <a:spcPct val="150000"/>
              </a:lnSpc>
            </a:pPr>
            <a:r>
              <a:rPr lang="ko-KR" altLang="en-US" b="1" dirty="0">
                <a:solidFill>
                  <a:schemeClr val="bg1"/>
                </a:solidFill>
                <a:effectLst>
                  <a:outerShdw blurRad="38100" dist="38100" dir="2700000" algn="tl">
                    <a:srgbClr val="000000">
                      <a:alpha val="43137"/>
                    </a:srgbClr>
                  </a:outerShdw>
                </a:effectLst>
                <a:uFill>
                  <a:solidFill>
                    <a:schemeClr val="bg1"/>
                  </a:solidFill>
                </a:uFill>
              </a:rPr>
              <a:t>↓</a:t>
            </a:r>
            <a:endParaRPr lang="en-US" altLang="ko-KR" b="1" dirty="0">
              <a:solidFill>
                <a:schemeClr val="bg1"/>
              </a:solidFill>
              <a:effectLst>
                <a:outerShdw blurRad="38100" dist="38100" dir="2700000" algn="tl">
                  <a:srgbClr val="000000">
                    <a:alpha val="43137"/>
                  </a:srgbClr>
                </a:outerShdw>
              </a:effectLst>
              <a:uFill>
                <a:solidFill>
                  <a:schemeClr val="bg1"/>
                </a:solidFill>
              </a:uFill>
            </a:endParaRPr>
          </a:p>
          <a:p>
            <a:pPr algn="ctr">
              <a:lnSpc>
                <a:spcPct val="150000"/>
              </a:lnSpc>
            </a:pPr>
            <a:r>
              <a:rPr lang="en-US" altLang="ko-KR" b="1" dirty="0">
                <a:solidFill>
                  <a:schemeClr val="bg1"/>
                </a:solidFill>
                <a:effectLst>
                  <a:outerShdw blurRad="38100" dist="38100" dir="2700000" algn="tl">
                    <a:srgbClr val="000000">
                      <a:alpha val="43137"/>
                    </a:srgbClr>
                  </a:outerShdw>
                </a:effectLst>
                <a:uFill>
                  <a:solidFill>
                    <a:schemeClr val="bg1"/>
                  </a:solidFill>
                </a:uFill>
              </a:rPr>
              <a:t>3.</a:t>
            </a:r>
            <a:r>
              <a:rPr lang="ko-KR" altLang="en-US" b="1" dirty="0">
                <a:solidFill>
                  <a:schemeClr val="bg1"/>
                </a:solidFill>
                <a:effectLst>
                  <a:outerShdw blurRad="38100" dist="38100" dir="2700000" algn="tl">
                    <a:srgbClr val="000000">
                      <a:alpha val="43137"/>
                    </a:srgbClr>
                  </a:outerShdw>
                </a:effectLst>
                <a:uFill>
                  <a:solidFill>
                    <a:schemeClr val="bg1"/>
                  </a:solidFill>
                </a:uFill>
              </a:rPr>
              <a:t>위치 선택</a:t>
            </a:r>
            <a:endParaRPr lang="en-US" altLang="ko-KR" b="1" dirty="0">
              <a:solidFill>
                <a:schemeClr val="bg1"/>
              </a:solidFill>
              <a:effectLst>
                <a:outerShdw blurRad="38100" dist="38100" dir="2700000" algn="tl">
                  <a:srgbClr val="000000">
                    <a:alpha val="43137"/>
                  </a:srgbClr>
                </a:outerShdw>
              </a:effectLst>
              <a:uFill>
                <a:solidFill>
                  <a:schemeClr val="bg1"/>
                </a:solidFill>
              </a:uFill>
            </a:endParaRPr>
          </a:p>
          <a:p>
            <a:pPr algn="ctr">
              <a:lnSpc>
                <a:spcPct val="150000"/>
              </a:lnSpc>
            </a:pPr>
            <a:r>
              <a:rPr lang="ko-KR" altLang="en-US" b="1" dirty="0">
                <a:solidFill>
                  <a:schemeClr val="bg1"/>
                </a:solidFill>
                <a:effectLst>
                  <a:outerShdw blurRad="38100" dist="38100" dir="2700000" algn="tl">
                    <a:srgbClr val="000000">
                      <a:alpha val="43137"/>
                    </a:srgbClr>
                  </a:outerShdw>
                </a:effectLst>
                <a:uFill>
                  <a:solidFill>
                    <a:schemeClr val="bg1"/>
                  </a:solidFill>
                </a:uFill>
              </a:rPr>
              <a:t>↓</a:t>
            </a:r>
            <a:endParaRPr lang="en-US" altLang="ko-KR" b="1" dirty="0">
              <a:solidFill>
                <a:schemeClr val="bg1"/>
              </a:solidFill>
              <a:effectLst>
                <a:outerShdw blurRad="38100" dist="38100" dir="2700000" algn="tl">
                  <a:srgbClr val="000000">
                    <a:alpha val="43137"/>
                  </a:srgbClr>
                </a:outerShdw>
              </a:effectLst>
              <a:uFill>
                <a:solidFill>
                  <a:schemeClr val="bg1"/>
                </a:solidFill>
              </a:uFill>
            </a:endParaRPr>
          </a:p>
          <a:p>
            <a:pPr algn="ctr">
              <a:lnSpc>
                <a:spcPct val="150000"/>
              </a:lnSpc>
            </a:pPr>
            <a:r>
              <a:rPr lang="en-US" altLang="ko-KR" b="1" dirty="0">
                <a:solidFill>
                  <a:schemeClr val="bg1"/>
                </a:solidFill>
                <a:effectLst>
                  <a:outerShdw blurRad="38100" dist="38100" dir="2700000" algn="tl">
                    <a:srgbClr val="000000">
                      <a:alpha val="43137"/>
                    </a:srgbClr>
                  </a:outerShdw>
                </a:effectLst>
                <a:uFill>
                  <a:solidFill>
                    <a:schemeClr val="bg1"/>
                  </a:solidFill>
                </a:uFill>
              </a:rPr>
              <a:t>4.</a:t>
            </a:r>
            <a:r>
              <a:rPr lang="ko-KR" altLang="en-US" b="1" dirty="0">
                <a:solidFill>
                  <a:schemeClr val="bg1"/>
                </a:solidFill>
                <a:effectLst>
                  <a:outerShdw blurRad="38100" dist="38100" dir="2700000" algn="tl">
                    <a:srgbClr val="000000">
                      <a:alpha val="43137"/>
                    </a:srgbClr>
                  </a:outerShdw>
                </a:effectLst>
                <a:uFill>
                  <a:solidFill>
                    <a:schemeClr val="bg1"/>
                  </a:solidFill>
                </a:uFill>
              </a:rPr>
              <a:t>해당 공간 확인</a:t>
            </a:r>
            <a:endParaRPr lang="en-US" altLang="ko-KR" b="1" dirty="0">
              <a:solidFill>
                <a:schemeClr val="bg1"/>
              </a:solidFill>
              <a:effectLst>
                <a:outerShdw blurRad="38100" dist="38100" dir="2700000" algn="tl">
                  <a:srgbClr val="000000">
                    <a:alpha val="43137"/>
                  </a:srgbClr>
                </a:outerShdw>
              </a:effectLst>
              <a:uFill>
                <a:solidFill>
                  <a:schemeClr val="bg1"/>
                </a:solidFill>
              </a:uFill>
            </a:endParaRPr>
          </a:p>
          <a:p>
            <a:pPr algn="ctr">
              <a:lnSpc>
                <a:spcPct val="150000"/>
              </a:lnSpc>
            </a:pPr>
            <a:r>
              <a:rPr lang="ko-KR" altLang="en-US" b="1" dirty="0">
                <a:solidFill>
                  <a:schemeClr val="bg1"/>
                </a:solidFill>
                <a:effectLst>
                  <a:outerShdw blurRad="38100" dist="38100" dir="2700000" algn="tl">
                    <a:srgbClr val="000000">
                      <a:alpha val="43137"/>
                    </a:srgbClr>
                  </a:outerShdw>
                </a:effectLst>
                <a:uFill>
                  <a:solidFill>
                    <a:schemeClr val="bg1"/>
                  </a:solidFill>
                </a:uFill>
              </a:rPr>
              <a:t>↓</a:t>
            </a:r>
            <a:endParaRPr lang="en-US" altLang="ko-KR" b="1" dirty="0">
              <a:solidFill>
                <a:schemeClr val="bg1"/>
              </a:solidFill>
              <a:effectLst>
                <a:outerShdw blurRad="38100" dist="38100" dir="2700000" algn="tl">
                  <a:srgbClr val="000000">
                    <a:alpha val="43137"/>
                  </a:srgbClr>
                </a:outerShdw>
              </a:effectLst>
              <a:uFill>
                <a:solidFill>
                  <a:schemeClr val="bg1"/>
                </a:solidFill>
              </a:uFill>
            </a:endParaRPr>
          </a:p>
          <a:p>
            <a:pPr algn="ctr">
              <a:lnSpc>
                <a:spcPct val="150000"/>
              </a:lnSpc>
            </a:pPr>
            <a:r>
              <a:rPr lang="en-US" altLang="ko-KR" b="1" dirty="0">
                <a:solidFill>
                  <a:schemeClr val="bg1"/>
                </a:solidFill>
                <a:effectLst>
                  <a:outerShdw blurRad="38100" dist="38100" dir="2700000" algn="tl">
                    <a:srgbClr val="000000">
                      <a:alpha val="43137"/>
                    </a:srgbClr>
                  </a:outerShdw>
                </a:effectLst>
                <a:uFill>
                  <a:solidFill>
                    <a:schemeClr val="bg1"/>
                  </a:solidFill>
                </a:uFill>
              </a:rPr>
              <a:t>5.</a:t>
            </a:r>
            <a:r>
              <a:rPr lang="ko-KR" altLang="en-US" b="1" dirty="0">
                <a:solidFill>
                  <a:schemeClr val="bg1"/>
                </a:solidFill>
                <a:effectLst>
                  <a:outerShdw blurRad="38100" dist="38100" dir="2700000" algn="tl">
                    <a:srgbClr val="000000">
                      <a:alpha val="43137"/>
                    </a:srgbClr>
                  </a:outerShdw>
                </a:effectLst>
                <a:uFill>
                  <a:solidFill>
                    <a:schemeClr val="bg1"/>
                  </a:solidFill>
                </a:uFill>
              </a:rPr>
              <a:t>현재 시간 확인</a:t>
            </a:r>
            <a:endParaRPr lang="en-US" altLang="ko-KR" b="1" dirty="0">
              <a:solidFill>
                <a:schemeClr val="bg1"/>
              </a:solidFill>
              <a:effectLst>
                <a:outerShdw blurRad="38100" dist="38100" dir="2700000" algn="tl">
                  <a:srgbClr val="000000">
                    <a:alpha val="43137"/>
                  </a:srgbClr>
                </a:outerShdw>
              </a:effectLst>
              <a:uFill>
                <a:solidFill>
                  <a:schemeClr val="bg1"/>
                </a:solidFill>
              </a:uFill>
            </a:endParaRPr>
          </a:p>
          <a:p>
            <a:pPr algn="ctr">
              <a:lnSpc>
                <a:spcPct val="150000"/>
              </a:lnSpc>
            </a:pPr>
            <a:r>
              <a:rPr lang="ko-KR" altLang="en-US" b="1" dirty="0">
                <a:solidFill>
                  <a:schemeClr val="bg1"/>
                </a:solidFill>
                <a:effectLst>
                  <a:outerShdw blurRad="38100" dist="38100" dir="2700000" algn="tl">
                    <a:srgbClr val="000000">
                      <a:alpha val="43137"/>
                    </a:srgbClr>
                  </a:outerShdw>
                </a:effectLst>
                <a:uFill>
                  <a:solidFill>
                    <a:schemeClr val="bg1"/>
                  </a:solidFill>
                </a:uFill>
              </a:rPr>
              <a:t>↓</a:t>
            </a:r>
            <a:endParaRPr lang="en-US" altLang="ko-KR" b="1" dirty="0">
              <a:solidFill>
                <a:schemeClr val="bg1"/>
              </a:solidFill>
              <a:effectLst>
                <a:outerShdw blurRad="38100" dist="38100" dir="2700000" algn="tl">
                  <a:srgbClr val="000000">
                    <a:alpha val="43137"/>
                  </a:srgbClr>
                </a:outerShdw>
              </a:effectLst>
              <a:uFill>
                <a:solidFill>
                  <a:schemeClr val="bg1"/>
                </a:solidFill>
              </a:uFill>
            </a:endParaRPr>
          </a:p>
          <a:p>
            <a:pPr algn="ctr">
              <a:lnSpc>
                <a:spcPct val="150000"/>
              </a:lnSpc>
            </a:pPr>
            <a:r>
              <a:rPr lang="en-US" altLang="ko-KR" b="1" dirty="0">
                <a:solidFill>
                  <a:schemeClr val="bg1"/>
                </a:solidFill>
                <a:effectLst>
                  <a:outerShdw blurRad="38100" dist="38100" dir="2700000" algn="tl">
                    <a:srgbClr val="000000">
                      <a:alpha val="43137"/>
                    </a:srgbClr>
                  </a:outerShdw>
                </a:effectLst>
                <a:uFill>
                  <a:solidFill>
                    <a:schemeClr val="bg1"/>
                  </a:solidFill>
                </a:uFill>
              </a:rPr>
              <a:t>6.</a:t>
            </a:r>
            <a:r>
              <a:rPr lang="ko-KR" altLang="en-US" b="1" dirty="0">
                <a:solidFill>
                  <a:schemeClr val="bg1"/>
                </a:solidFill>
                <a:effectLst>
                  <a:outerShdw blurRad="38100" dist="38100" dir="2700000" algn="tl">
                    <a:srgbClr val="000000">
                      <a:alpha val="43137"/>
                    </a:srgbClr>
                  </a:outerShdw>
                </a:effectLst>
                <a:uFill>
                  <a:solidFill>
                    <a:schemeClr val="bg1"/>
                  </a:solidFill>
                </a:uFill>
              </a:rPr>
              <a:t>입차 정보 기록</a:t>
            </a:r>
            <a:endParaRPr lang="en-US" altLang="ko-KR" b="1" dirty="0">
              <a:solidFill>
                <a:schemeClr val="bg1"/>
              </a:solidFill>
              <a:effectLst>
                <a:outerShdw blurRad="38100" dist="38100" dir="2700000" algn="tl">
                  <a:srgbClr val="000000">
                    <a:alpha val="43137"/>
                  </a:srgbClr>
                </a:outerShdw>
              </a:effectLst>
              <a:uFill>
                <a:solidFill>
                  <a:schemeClr val="bg1"/>
                </a:solidFill>
              </a:uFill>
            </a:endParaRPr>
          </a:p>
          <a:p>
            <a:pPr algn="ctr">
              <a:lnSpc>
                <a:spcPct val="150000"/>
              </a:lnSpc>
            </a:pPr>
            <a:endParaRPr lang="en-US" altLang="ko-KR" b="1" dirty="0">
              <a:solidFill>
                <a:schemeClr val="bg1"/>
              </a:solidFill>
              <a:effectLst>
                <a:outerShdw blurRad="38100" dist="38100" dir="2700000" algn="tl">
                  <a:srgbClr val="000000">
                    <a:alpha val="43137"/>
                  </a:srgbClr>
                </a:outerShdw>
              </a:effectLst>
              <a:uFill>
                <a:solidFill>
                  <a:schemeClr val="bg1"/>
                </a:solidFill>
              </a:uFill>
            </a:endParaRPr>
          </a:p>
        </p:txBody>
      </p:sp>
      <p:pic>
        <p:nvPicPr>
          <p:cNvPr id="6" name="그림 5"/>
          <p:cNvPicPr>
            <a:picLocks noChangeAspect="1"/>
          </p:cNvPicPr>
          <p:nvPr/>
        </p:nvPicPr>
        <p:blipFill>
          <a:blip r:embed="rId2"/>
          <a:stretch>
            <a:fillRect/>
          </a:stretch>
        </p:blipFill>
        <p:spPr>
          <a:xfrm>
            <a:off x="333287" y="1058562"/>
            <a:ext cx="7718513" cy="52914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89466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직사각형 42"/>
          <p:cNvSpPr/>
          <p:nvPr/>
        </p:nvSpPr>
        <p:spPr>
          <a:xfrm>
            <a:off x="333287" y="336445"/>
            <a:ext cx="2959100" cy="313816"/>
          </a:xfrm>
          <a:prstGeom prst="rect">
            <a:avLst/>
          </a:prstGeom>
          <a:solidFill>
            <a:schemeClr val="tx1">
              <a:lumMod val="85000"/>
              <a:lumOff val="15000"/>
            </a:schemeClr>
          </a:solidFill>
          <a:ln>
            <a:noFill/>
          </a:ln>
          <a:effectLst>
            <a:outerShdw dist="12700" dir="2700000" sy="-23000" kx="-800400" algn="bl" rotWithShape="0">
              <a:prstClr val="black">
                <a:alpha val="20000"/>
              </a:prstClr>
            </a:outerShdw>
          </a:effectLst>
          <a:scene3d>
            <a:camera prst="orthographicFront">
              <a:rot lat="21301142" lon="301140" rev="21573786"/>
            </a:camera>
            <a:lightRig rig="threePt" dir="t"/>
          </a:scene3d>
          <a:sp3d extrusionH="1104900">
            <a:extrusionClr>
              <a:schemeClr val="tx1">
                <a:lumMod val="95000"/>
                <a:lumOff val="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rPr>
              <a:t>3. </a:t>
            </a:r>
            <a:r>
              <a:rPr lang="ko-KR" altLang="en-US" sz="1600" b="1" dirty="0">
                <a:solidFill>
                  <a:prstClr val="white"/>
                </a:solidFill>
              </a:rPr>
              <a:t>구현 기능</a:t>
            </a:r>
          </a:p>
        </p:txBody>
      </p:sp>
      <p:sp>
        <p:nvSpPr>
          <p:cNvPr id="61" name="타원 60"/>
          <p:cNvSpPr/>
          <p:nvPr/>
        </p:nvSpPr>
        <p:spPr>
          <a:xfrm>
            <a:off x="603211"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2" name="타원 61"/>
          <p:cNvSpPr/>
          <p:nvPr/>
        </p:nvSpPr>
        <p:spPr>
          <a:xfrm>
            <a:off x="2892632"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3" name="평행 사변형 62"/>
          <p:cNvSpPr/>
          <p:nvPr/>
        </p:nvSpPr>
        <p:spPr>
          <a:xfrm flipH="1">
            <a:off x="51444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4" name="평행 사변형 63"/>
          <p:cNvSpPr/>
          <p:nvPr/>
        </p:nvSpPr>
        <p:spPr>
          <a:xfrm flipH="1">
            <a:off x="73084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5" name="평행 사변형 64"/>
          <p:cNvSpPr/>
          <p:nvPr/>
        </p:nvSpPr>
        <p:spPr>
          <a:xfrm flipH="1">
            <a:off x="94724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6" name="평행 사변형 65"/>
          <p:cNvSpPr/>
          <p:nvPr/>
        </p:nvSpPr>
        <p:spPr>
          <a:xfrm flipH="1">
            <a:off x="1163640"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7" name="평행 사변형 66"/>
          <p:cNvSpPr/>
          <p:nvPr/>
        </p:nvSpPr>
        <p:spPr>
          <a:xfrm flipH="1">
            <a:off x="1380039"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8" name="평행 사변형 67"/>
          <p:cNvSpPr/>
          <p:nvPr/>
        </p:nvSpPr>
        <p:spPr>
          <a:xfrm flipH="1">
            <a:off x="1596438"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9" name="평행 사변형 68"/>
          <p:cNvSpPr/>
          <p:nvPr/>
        </p:nvSpPr>
        <p:spPr>
          <a:xfrm flipH="1">
            <a:off x="1812837"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0" name="평행 사변형 69"/>
          <p:cNvSpPr/>
          <p:nvPr/>
        </p:nvSpPr>
        <p:spPr>
          <a:xfrm flipH="1">
            <a:off x="2029236"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1" name="평행 사변형 70"/>
          <p:cNvSpPr/>
          <p:nvPr/>
        </p:nvSpPr>
        <p:spPr>
          <a:xfrm flipH="1">
            <a:off x="2245635"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2" name="평행 사변형 71"/>
          <p:cNvSpPr/>
          <p:nvPr/>
        </p:nvSpPr>
        <p:spPr>
          <a:xfrm flipH="1">
            <a:off x="2462034"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3" name="평행 사변형 72"/>
          <p:cNvSpPr/>
          <p:nvPr/>
        </p:nvSpPr>
        <p:spPr>
          <a:xfrm flipH="1">
            <a:off x="267843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4" name="평행 사변형 73"/>
          <p:cNvSpPr/>
          <p:nvPr/>
        </p:nvSpPr>
        <p:spPr>
          <a:xfrm flipH="1">
            <a:off x="289483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5" name="평행 사변형 74"/>
          <p:cNvSpPr/>
          <p:nvPr/>
        </p:nvSpPr>
        <p:spPr>
          <a:xfrm flipH="1">
            <a:off x="311123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2" name="직사각형 21"/>
          <p:cNvSpPr/>
          <p:nvPr/>
        </p:nvSpPr>
        <p:spPr>
          <a:xfrm>
            <a:off x="3778100" y="145565"/>
            <a:ext cx="6178435" cy="695575"/>
          </a:xfrm>
          <a:prstGeom prst="rect">
            <a:avLst/>
          </a:prstGeom>
        </p:spPr>
        <p:txBody>
          <a:bodyPr wrap="square">
            <a:spAutoFit/>
          </a:bodyPr>
          <a:lstStyle/>
          <a:p>
            <a:pPr>
              <a:lnSpc>
                <a:spcPct val="150000"/>
              </a:lnSpc>
            </a:pPr>
            <a:r>
              <a:rPr lang="en-US" altLang="ko-KR" sz="3000" b="1" i="1" dirty="0">
                <a:solidFill>
                  <a:schemeClr val="bg1"/>
                </a:solidFill>
                <a:effectLst>
                  <a:outerShdw blurRad="38100" dist="38100" dir="2700000" algn="tl">
                    <a:srgbClr val="000000">
                      <a:alpha val="43137"/>
                    </a:srgbClr>
                  </a:outerShdw>
                </a:effectLst>
              </a:rPr>
              <a:t>3.1 </a:t>
            </a:r>
            <a:r>
              <a:rPr lang="ko-KR" altLang="en-US" sz="3000" b="1" i="1" dirty="0">
                <a:solidFill>
                  <a:schemeClr val="bg1"/>
                </a:solidFill>
                <a:effectLst>
                  <a:outerShdw blurRad="38100" dist="38100" dir="2700000" algn="tl">
                    <a:srgbClr val="000000">
                      <a:alpha val="43137"/>
                    </a:srgbClr>
                  </a:outerShdw>
                </a:effectLst>
              </a:rPr>
              <a:t>기본 기능</a:t>
            </a:r>
            <a:r>
              <a:rPr lang="en-US" altLang="ko-KR" sz="3000" b="1" i="1" dirty="0">
                <a:solidFill>
                  <a:schemeClr val="bg1"/>
                </a:solidFill>
                <a:effectLst>
                  <a:outerShdw blurRad="38100" dist="38100" dir="2700000" algn="tl">
                    <a:srgbClr val="000000">
                      <a:alpha val="43137"/>
                    </a:srgbClr>
                  </a:outerShdw>
                </a:effectLst>
              </a:rPr>
              <a:t>1-</a:t>
            </a:r>
            <a:r>
              <a:rPr lang="ko-KR" altLang="en-US" sz="3000" b="1" i="1" dirty="0">
                <a:solidFill>
                  <a:schemeClr val="bg1"/>
                </a:solidFill>
                <a:effectLst>
                  <a:outerShdw blurRad="38100" dist="38100" dir="2700000" algn="tl">
                    <a:srgbClr val="000000">
                      <a:alpha val="43137"/>
                    </a:srgbClr>
                  </a:outerShdw>
                </a:effectLst>
              </a:rPr>
              <a:t>입차</a:t>
            </a:r>
            <a:endParaRPr lang="ko-KR" altLang="en-US" sz="3000" b="1" dirty="0">
              <a:solidFill>
                <a:schemeClr val="bg1"/>
              </a:solidFill>
              <a:effectLst>
                <a:outerShdw blurRad="38100" dist="38100" dir="2700000" algn="tl">
                  <a:srgbClr val="000000">
                    <a:alpha val="43137"/>
                  </a:srgbClr>
                </a:outerShdw>
              </a:effectLst>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52" y="1670202"/>
            <a:ext cx="3971304" cy="1979085"/>
          </a:xfrm>
          <a:prstGeom prst="rect">
            <a:avLst/>
          </a:prstGeom>
        </p:spPr>
      </p:pic>
      <p:pic>
        <p:nvPicPr>
          <p:cNvPr id="6" name="그림 5"/>
          <p:cNvPicPr>
            <a:picLocks noChangeAspect="1"/>
          </p:cNvPicPr>
          <p:nvPr/>
        </p:nvPicPr>
        <p:blipFill>
          <a:blip r:embed="rId3"/>
          <a:stretch>
            <a:fillRect/>
          </a:stretch>
        </p:blipFill>
        <p:spPr>
          <a:xfrm>
            <a:off x="5904460" y="4428631"/>
            <a:ext cx="6062199" cy="2228218"/>
          </a:xfrm>
          <a:prstGeom prst="rect">
            <a:avLst/>
          </a:prstGeom>
        </p:spPr>
      </p:pic>
      <p:pic>
        <p:nvPicPr>
          <p:cNvPr id="7" name="그림 6"/>
          <p:cNvPicPr>
            <a:picLocks noChangeAspect="1"/>
          </p:cNvPicPr>
          <p:nvPr/>
        </p:nvPicPr>
        <p:blipFill>
          <a:blip r:embed="rId4"/>
          <a:stretch>
            <a:fillRect/>
          </a:stretch>
        </p:blipFill>
        <p:spPr>
          <a:xfrm>
            <a:off x="266608" y="4428631"/>
            <a:ext cx="4733925" cy="1009650"/>
          </a:xfrm>
          <a:prstGeom prst="rect">
            <a:avLst/>
          </a:prstGeom>
        </p:spPr>
      </p:pic>
      <p:pic>
        <p:nvPicPr>
          <p:cNvPr id="8" name="그림 7"/>
          <p:cNvPicPr>
            <a:picLocks noChangeAspect="1"/>
          </p:cNvPicPr>
          <p:nvPr/>
        </p:nvPicPr>
        <p:blipFill>
          <a:blip r:embed="rId5"/>
          <a:stretch>
            <a:fillRect/>
          </a:stretch>
        </p:blipFill>
        <p:spPr>
          <a:xfrm>
            <a:off x="285657" y="5637674"/>
            <a:ext cx="4695825" cy="1019175"/>
          </a:xfrm>
          <a:prstGeom prst="rect">
            <a:avLst/>
          </a:prstGeom>
        </p:spPr>
      </p:pic>
      <p:pic>
        <p:nvPicPr>
          <p:cNvPr id="9" name="그림 8"/>
          <p:cNvPicPr>
            <a:picLocks noChangeAspect="1"/>
          </p:cNvPicPr>
          <p:nvPr/>
        </p:nvPicPr>
        <p:blipFill>
          <a:blip r:embed="rId6"/>
          <a:stretch>
            <a:fillRect/>
          </a:stretch>
        </p:blipFill>
        <p:spPr>
          <a:xfrm>
            <a:off x="4410888" y="842782"/>
            <a:ext cx="7555772" cy="3065586"/>
          </a:xfrm>
          <a:prstGeom prst="rect">
            <a:avLst/>
          </a:prstGeom>
        </p:spPr>
      </p:pic>
      <p:sp>
        <p:nvSpPr>
          <p:cNvPr id="10" name="직사각형 9"/>
          <p:cNvSpPr/>
          <p:nvPr/>
        </p:nvSpPr>
        <p:spPr>
          <a:xfrm>
            <a:off x="415636" y="2128058"/>
            <a:ext cx="623455" cy="24938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p:cNvSpPr/>
          <p:nvPr/>
        </p:nvSpPr>
        <p:spPr>
          <a:xfrm>
            <a:off x="1189382" y="4389094"/>
            <a:ext cx="938676" cy="2801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a:off x="7182196" y="4866101"/>
            <a:ext cx="501534" cy="2801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5780115" y="6048757"/>
            <a:ext cx="396241" cy="26060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8805948" y="926462"/>
            <a:ext cx="501534" cy="2801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4231910" y="2263245"/>
            <a:ext cx="501534" cy="2801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 name="직선 화살표 연결선 11"/>
          <p:cNvCxnSpPr/>
          <p:nvPr/>
        </p:nvCxnSpPr>
        <p:spPr>
          <a:xfrm flipH="1">
            <a:off x="4733444" y="1202662"/>
            <a:ext cx="4072504" cy="105008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p:cNvCxnSpPr>
            <a:stCxn id="29" idx="2"/>
            <a:endCxn id="30" idx="0"/>
          </p:cNvCxnSpPr>
          <p:nvPr/>
        </p:nvCxnSpPr>
        <p:spPr>
          <a:xfrm flipH="1">
            <a:off x="5978236" y="5146235"/>
            <a:ext cx="1454727" cy="90252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직사각형 43"/>
          <p:cNvSpPr/>
          <p:nvPr/>
        </p:nvSpPr>
        <p:spPr>
          <a:xfrm>
            <a:off x="1118029" y="6274346"/>
            <a:ext cx="2423193" cy="2801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연결선 19"/>
          <p:cNvCxnSpPr/>
          <p:nvPr/>
        </p:nvCxnSpPr>
        <p:spPr>
          <a:xfrm flipV="1">
            <a:off x="0" y="4169550"/>
            <a:ext cx="12192000" cy="1108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직사각형 46"/>
          <p:cNvSpPr/>
          <p:nvPr/>
        </p:nvSpPr>
        <p:spPr>
          <a:xfrm>
            <a:off x="232915" y="3739449"/>
            <a:ext cx="1861449" cy="669414"/>
          </a:xfrm>
          <a:prstGeom prst="rect">
            <a:avLst/>
          </a:prstGeom>
        </p:spPr>
        <p:txBody>
          <a:bodyPr wrap="square">
            <a:spAutoFit/>
          </a:bodyPr>
          <a:lstStyle/>
          <a:p>
            <a:pPr>
              <a:lnSpc>
                <a:spcPct val="150000"/>
              </a:lnSpc>
            </a:pPr>
            <a:r>
              <a:rPr lang="ko-KR" altLang="en-US" sz="2500" b="1" i="1" dirty="0">
                <a:solidFill>
                  <a:schemeClr val="accent2"/>
                </a:solidFill>
                <a:effectLst>
                  <a:outerShdw blurRad="38100" dist="38100" dir="2700000" algn="tl">
                    <a:srgbClr val="000000">
                      <a:alpha val="43137"/>
                    </a:srgbClr>
                  </a:outerShdw>
                </a:effectLst>
              </a:rPr>
              <a:t>예외 처리</a:t>
            </a:r>
            <a:endParaRPr lang="ko-KR" altLang="en-US" sz="2500" b="1" dirty="0">
              <a:solidFill>
                <a:schemeClr val="accent2"/>
              </a:solidFill>
              <a:effectLst>
                <a:outerShdw blurRad="38100" dist="38100" dir="2700000" algn="tl">
                  <a:srgbClr val="000000">
                    <a:alpha val="43137"/>
                  </a:srgbClr>
                </a:outerShdw>
              </a:effectLst>
            </a:endParaRPr>
          </a:p>
        </p:txBody>
      </p:sp>
      <p:sp>
        <p:nvSpPr>
          <p:cNvPr id="36" name="직사각형 35"/>
          <p:cNvSpPr/>
          <p:nvPr/>
        </p:nvSpPr>
        <p:spPr>
          <a:xfrm>
            <a:off x="5905391" y="6309359"/>
            <a:ext cx="1775569" cy="2801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359299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직사각형 42"/>
          <p:cNvSpPr/>
          <p:nvPr/>
        </p:nvSpPr>
        <p:spPr>
          <a:xfrm>
            <a:off x="333287" y="336445"/>
            <a:ext cx="2959100" cy="313816"/>
          </a:xfrm>
          <a:prstGeom prst="rect">
            <a:avLst/>
          </a:prstGeom>
          <a:solidFill>
            <a:schemeClr val="tx1">
              <a:lumMod val="85000"/>
              <a:lumOff val="15000"/>
            </a:schemeClr>
          </a:solidFill>
          <a:ln>
            <a:noFill/>
          </a:ln>
          <a:effectLst>
            <a:outerShdw dist="12700" dir="2700000" sy="-23000" kx="-800400" algn="bl" rotWithShape="0">
              <a:prstClr val="black">
                <a:alpha val="20000"/>
              </a:prstClr>
            </a:outerShdw>
          </a:effectLst>
          <a:scene3d>
            <a:camera prst="orthographicFront">
              <a:rot lat="21301142" lon="301140" rev="21573786"/>
            </a:camera>
            <a:lightRig rig="threePt" dir="t"/>
          </a:scene3d>
          <a:sp3d extrusionH="1104900">
            <a:extrusionClr>
              <a:schemeClr val="tx1">
                <a:lumMod val="95000"/>
                <a:lumOff val="5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prstClr val="white"/>
                </a:solidFill>
              </a:rPr>
              <a:t>3. </a:t>
            </a:r>
            <a:r>
              <a:rPr lang="ko-KR" altLang="en-US" sz="1600" b="1" dirty="0">
                <a:solidFill>
                  <a:prstClr val="white"/>
                </a:solidFill>
              </a:rPr>
              <a:t>구현 기능</a:t>
            </a:r>
          </a:p>
        </p:txBody>
      </p:sp>
      <p:sp>
        <p:nvSpPr>
          <p:cNvPr id="61" name="타원 60"/>
          <p:cNvSpPr/>
          <p:nvPr/>
        </p:nvSpPr>
        <p:spPr>
          <a:xfrm>
            <a:off x="603211"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2" name="타원 61"/>
          <p:cNvSpPr/>
          <p:nvPr/>
        </p:nvSpPr>
        <p:spPr>
          <a:xfrm>
            <a:off x="2892632" y="403355"/>
            <a:ext cx="179812" cy="180000"/>
          </a:xfrm>
          <a:prstGeom prst="ellipse">
            <a:avLst/>
          </a:prstGeom>
          <a:solidFill>
            <a:schemeClr val="tx1">
              <a:lumMod val="95000"/>
              <a:lumOff val="5000"/>
            </a:schemeClr>
          </a:solidFill>
          <a:ln>
            <a:noFill/>
          </a:ln>
          <a:scene3d>
            <a:camera prst="orthographicFront">
              <a:rot lat="21299999" lon="300000" rev="0"/>
            </a:camera>
            <a:lightRig rig="threePt" dir="t"/>
          </a:scene3d>
          <a:sp3d extrusionH="120650">
            <a:extrusionClr>
              <a:schemeClr val="tx1">
                <a:lumMod val="95000"/>
                <a:lumOff val="5000"/>
              </a:schemeClr>
            </a:extrusionClr>
            <a:contourClr>
              <a:schemeClr val="tx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3" name="평행 사변형 62"/>
          <p:cNvSpPr/>
          <p:nvPr/>
        </p:nvSpPr>
        <p:spPr>
          <a:xfrm flipH="1">
            <a:off x="51444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4" name="평행 사변형 63"/>
          <p:cNvSpPr/>
          <p:nvPr/>
        </p:nvSpPr>
        <p:spPr>
          <a:xfrm flipH="1">
            <a:off x="73084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5" name="평행 사변형 64"/>
          <p:cNvSpPr/>
          <p:nvPr/>
        </p:nvSpPr>
        <p:spPr>
          <a:xfrm flipH="1">
            <a:off x="94724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6" name="평행 사변형 65"/>
          <p:cNvSpPr/>
          <p:nvPr/>
        </p:nvSpPr>
        <p:spPr>
          <a:xfrm flipH="1">
            <a:off x="1163640"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7" name="평행 사변형 66"/>
          <p:cNvSpPr/>
          <p:nvPr/>
        </p:nvSpPr>
        <p:spPr>
          <a:xfrm flipH="1">
            <a:off x="1380039"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8" name="평행 사변형 67"/>
          <p:cNvSpPr/>
          <p:nvPr/>
        </p:nvSpPr>
        <p:spPr>
          <a:xfrm flipH="1">
            <a:off x="1596438"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9" name="평행 사변형 68"/>
          <p:cNvSpPr/>
          <p:nvPr/>
        </p:nvSpPr>
        <p:spPr>
          <a:xfrm flipH="1">
            <a:off x="1812837"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0" name="평행 사변형 69"/>
          <p:cNvSpPr/>
          <p:nvPr/>
        </p:nvSpPr>
        <p:spPr>
          <a:xfrm flipH="1">
            <a:off x="2029236"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1" name="평행 사변형 70"/>
          <p:cNvSpPr/>
          <p:nvPr/>
        </p:nvSpPr>
        <p:spPr>
          <a:xfrm flipH="1">
            <a:off x="2245635"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2" name="평행 사변형 71"/>
          <p:cNvSpPr/>
          <p:nvPr/>
        </p:nvSpPr>
        <p:spPr>
          <a:xfrm flipH="1">
            <a:off x="2462034"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3" name="평행 사변형 72"/>
          <p:cNvSpPr/>
          <p:nvPr/>
        </p:nvSpPr>
        <p:spPr>
          <a:xfrm flipH="1">
            <a:off x="2678433"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4" name="평행 사변형 73"/>
          <p:cNvSpPr/>
          <p:nvPr/>
        </p:nvSpPr>
        <p:spPr>
          <a:xfrm flipH="1">
            <a:off x="2894832"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75" name="평행 사변형 74"/>
          <p:cNvSpPr/>
          <p:nvPr/>
        </p:nvSpPr>
        <p:spPr>
          <a:xfrm flipH="1">
            <a:off x="3111231" y="650261"/>
            <a:ext cx="171537" cy="94485"/>
          </a:xfrm>
          <a:prstGeom prst="parallelogram">
            <a:avLst>
              <a:gd name="adj" fmla="val 10685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2" name="직사각형 21"/>
          <p:cNvSpPr/>
          <p:nvPr/>
        </p:nvSpPr>
        <p:spPr>
          <a:xfrm>
            <a:off x="3778100" y="145565"/>
            <a:ext cx="6178435" cy="695575"/>
          </a:xfrm>
          <a:prstGeom prst="rect">
            <a:avLst/>
          </a:prstGeom>
        </p:spPr>
        <p:txBody>
          <a:bodyPr wrap="square">
            <a:spAutoFit/>
          </a:bodyPr>
          <a:lstStyle/>
          <a:p>
            <a:pPr>
              <a:lnSpc>
                <a:spcPct val="150000"/>
              </a:lnSpc>
            </a:pPr>
            <a:r>
              <a:rPr lang="en-US" altLang="ko-KR" sz="3000" b="1" i="1" dirty="0">
                <a:solidFill>
                  <a:schemeClr val="bg1"/>
                </a:solidFill>
                <a:effectLst>
                  <a:outerShdw blurRad="38100" dist="38100" dir="2700000" algn="tl">
                    <a:srgbClr val="000000">
                      <a:alpha val="43137"/>
                    </a:srgbClr>
                  </a:outerShdw>
                </a:effectLst>
              </a:rPr>
              <a:t>3.1 </a:t>
            </a:r>
            <a:r>
              <a:rPr lang="ko-KR" altLang="en-US" sz="3000" b="1" i="1" dirty="0">
                <a:solidFill>
                  <a:schemeClr val="bg1"/>
                </a:solidFill>
                <a:effectLst>
                  <a:outerShdw blurRad="38100" dist="38100" dir="2700000" algn="tl">
                    <a:srgbClr val="000000">
                      <a:alpha val="43137"/>
                    </a:srgbClr>
                  </a:outerShdw>
                </a:effectLst>
              </a:rPr>
              <a:t>기본 기능</a:t>
            </a:r>
            <a:r>
              <a:rPr lang="en-US" altLang="ko-KR" sz="3000" b="1" i="1" dirty="0">
                <a:solidFill>
                  <a:schemeClr val="bg1"/>
                </a:solidFill>
                <a:effectLst>
                  <a:outerShdw blurRad="38100" dist="38100" dir="2700000" algn="tl">
                    <a:srgbClr val="000000">
                      <a:alpha val="43137"/>
                    </a:srgbClr>
                  </a:outerShdw>
                </a:effectLst>
              </a:rPr>
              <a:t>2-</a:t>
            </a:r>
            <a:r>
              <a:rPr lang="ko-KR" altLang="en-US" sz="3000" b="1" i="1" dirty="0" err="1">
                <a:solidFill>
                  <a:schemeClr val="bg1"/>
                </a:solidFill>
                <a:effectLst>
                  <a:outerShdw blurRad="38100" dist="38100" dir="2700000" algn="tl">
                    <a:srgbClr val="000000">
                      <a:alpha val="43137"/>
                    </a:srgbClr>
                  </a:outerShdw>
                </a:effectLst>
              </a:rPr>
              <a:t>출차</a:t>
            </a:r>
            <a:endParaRPr lang="ko-KR" altLang="en-US" sz="3000" b="1" dirty="0">
              <a:solidFill>
                <a:schemeClr val="bg1"/>
              </a:solidFill>
              <a:effectLst>
                <a:outerShdw blurRad="38100" dist="38100" dir="2700000" algn="tl">
                  <a:srgbClr val="000000">
                    <a:alpha val="43137"/>
                  </a:srgbClr>
                </a:outerShdw>
              </a:effectLst>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368" y="1560736"/>
            <a:ext cx="4686216" cy="2335359"/>
          </a:xfrm>
          <a:prstGeom prst="rect">
            <a:avLst/>
          </a:prstGeom>
        </p:spPr>
      </p:pic>
      <p:pic>
        <p:nvPicPr>
          <p:cNvPr id="5" name="그림 4"/>
          <p:cNvPicPr>
            <a:picLocks noChangeAspect="1"/>
          </p:cNvPicPr>
          <p:nvPr/>
        </p:nvPicPr>
        <p:blipFill>
          <a:blip r:embed="rId3"/>
          <a:stretch>
            <a:fillRect/>
          </a:stretch>
        </p:blipFill>
        <p:spPr>
          <a:xfrm>
            <a:off x="6376299" y="1097280"/>
            <a:ext cx="5436086" cy="2757113"/>
          </a:xfrm>
          <a:prstGeom prst="rect">
            <a:avLst/>
          </a:prstGeom>
        </p:spPr>
      </p:pic>
      <p:sp>
        <p:nvSpPr>
          <p:cNvPr id="38" name="직사각형 37"/>
          <p:cNvSpPr/>
          <p:nvPr/>
        </p:nvSpPr>
        <p:spPr>
          <a:xfrm>
            <a:off x="3541222" y="2053245"/>
            <a:ext cx="731309" cy="3990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그림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6299" y="4031673"/>
            <a:ext cx="5436086" cy="2644857"/>
          </a:xfrm>
          <a:prstGeom prst="rect">
            <a:avLst/>
          </a:prstGeom>
        </p:spPr>
      </p:pic>
      <p:sp>
        <p:nvSpPr>
          <p:cNvPr id="10" name="직사각형 9"/>
          <p:cNvSpPr/>
          <p:nvPr/>
        </p:nvSpPr>
        <p:spPr>
          <a:xfrm>
            <a:off x="7241711" y="2882028"/>
            <a:ext cx="1702784" cy="2684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p:cNvSpPr/>
          <p:nvPr/>
        </p:nvSpPr>
        <p:spPr>
          <a:xfrm>
            <a:off x="6390319" y="5504893"/>
            <a:ext cx="3476888" cy="5467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5" name="직선 화살표 연결선 44"/>
          <p:cNvCxnSpPr>
            <a:stCxn id="38" idx="3"/>
            <a:endCxn id="10" idx="1"/>
          </p:cNvCxnSpPr>
          <p:nvPr/>
        </p:nvCxnSpPr>
        <p:spPr>
          <a:xfrm>
            <a:off x="4272531" y="2252750"/>
            <a:ext cx="2969180" cy="76352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stCxn id="38" idx="3"/>
            <a:endCxn id="41" idx="1"/>
          </p:cNvCxnSpPr>
          <p:nvPr/>
        </p:nvCxnSpPr>
        <p:spPr>
          <a:xfrm>
            <a:off x="4272531" y="2252750"/>
            <a:ext cx="2117788" cy="352552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267741" y="2421477"/>
            <a:ext cx="1539180" cy="292388"/>
          </a:xfrm>
          <a:prstGeom prst="rect">
            <a:avLst/>
          </a:prstGeom>
          <a:noFill/>
        </p:spPr>
        <p:txBody>
          <a:bodyPr wrap="square" rtlCol="0">
            <a:spAutoFit/>
          </a:bodyPr>
          <a:lstStyle/>
          <a:p>
            <a:r>
              <a:rPr lang="en-US" altLang="ko-KR" sz="1300" b="1" dirty="0">
                <a:solidFill>
                  <a:schemeClr val="bg1"/>
                </a:solidFill>
              </a:rPr>
              <a:t>If not </a:t>
            </a:r>
            <a:r>
              <a:rPr lang="ko-KR" altLang="en-US" sz="1300" b="1" dirty="0">
                <a:solidFill>
                  <a:schemeClr val="bg1"/>
                </a:solidFill>
              </a:rPr>
              <a:t>회원</a:t>
            </a:r>
          </a:p>
        </p:txBody>
      </p:sp>
      <p:sp>
        <p:nvSpPr>
          <p:cNvPr id="76" name="TextBox 75"/>
          <p:cNvSpPr txBox="1"/>
          <p:nvPr/>
        </p:nvSpPr>
        <p:spPr>
          <a:xfrm>
            <a:off x="5301494" y="4399965"/>
            <a:ext cx="1539180" cy="292388"/>
          </a:xfrm>
          <a:prstGeom prst="rect">
            <a:avLst/>
          </a:prstGeom>
          <a:noFill/>
        </p:spPr>
        <p:txBody>
          <a:bodyPr wrap="square" rtlCol="0">
            <a:spAutoFit/>
          </a:bodyPr>
          <a:lstStyle/>
          <a:p>
            <a:r>
              <a:rPr lang="en-US" altLang="ko-KR" sz="1300" b="1" dirty="0">
                <a:solidFill>
                  <a:schemeClr val="bg1"/>
                </a:solidFill>
              </a:rPr>
              <a:t>If </a:t>
            </a:r>
            <a:r>
              <a:rPr lang="ko-KR" altLang="en-US" sz="1300" b="1" dirty="0">
                <a:solidFill>
                  <a:schemeClr val="bg1"/>
                </a:solidFill>
              </a:rPr>
              <a:t>회원</a:t>
            </a:r>
          </a:p>
        </p:txBody>
      </p:sp>
      <p:grpSp>
        <p:nvGrpSpPr>
          <p:cNvPr id="7" name="그룹 6"/>
          <p:cNvGrpSpPr/>
          <p:nvPr/>
        </p:nvGrpSpPr>
        <p:grpSpPr>
          <a:xfrm>
            <a:off x="333855" y="4456390"/>
            <a:ext cx="5435746" cy="2097006"/>
            <a:chOff x="333287" y="4652929"/>
            <a:chExt cx="5435746" cy="2097006"/>
          </a:xfrm>
        </p:grpSpPr>
        <p:sp>
          <p:nvSpPr>
            <p:cNvPr id="6" name="직사각형 5"/>
            <p:cNvSpPr/>
            <p:nvPr/>
          </p:nvSpPr>
          <p:spPr>
            <a:xfrm>
              <a:off x="333287" y="4987636"/>
              <a:ext cx="5435746" cy="1762299"/>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 name="그림 1"/>
            <p:cNvPicPr>
              <a:picLocks noChangeAspect="1"/>
            </p:cNvPicPr>
            <p:nvPr/>
          </p:nvPicPr>
          <p:blipFill>
            <a:blip r:embed="rId5"/>
            <a:stretch>
              <a:fillRect/>
            </a:stretch>
          </p:blipFill>
          <p:spPr>
            <a:xfrm>
              <a:off x="657316" y="5306941"/>
              <a:ext cx="4776126" cy="1216062"/>
            </a:xfrm>
            <a:prstGeom prst="rect">
              <a:avLst/>
            </a:prstGeom>
          </p:spPr>
        </p:pic>
        <p:sp>
          <p:nvSpPr>
            <p:cNvPr id="28" name="직사각형 27"/>
            <p:cNvSpPr/>
            <p:nvPr/>
          </p:nvSpPr>
          <p:spPr>
            <a:xfrm>
              <a:off x="1336931" y="6124040"/>
              <a:ext cx="3720136" cy="2801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직사각형 46"/>
            <p:cNvSpPr/>
            <p:nvPr/>
          </p:nvSpPr>
          <p:spPr>
            <a:xfrm>
              <a:off x="525368" y="4652929"/>
              <a:ext cx="1861449" cy="669414"/>
            </a:xfrm>
            <a:prstGeom prst="rect">
              <a:avLst/>
            </a:prstGeom>
          </p:spPr>
          <p:txBody>
            <a:bodyPr wrap="square">
              <a:spAutoFit/>
            </a:bodyPr>
            <a:lstStyle/>
            <a:p>
              <a:pPr>
                <a:lnSpc>
                  <a:spcPct val="150000"/>
                </a:lnSpc>
              </a:pPr>
              <a:r>
                <a:rPr lang="ko-KR" altLang="en-US" sz="2500" b="1" i="1" dirty="0">
                  <a:solidFill>
                    <a:schemeClr val="accent2"/>
                  </a:solidFill>
                  <a:effectLst>
                    <a:outerShdw blurRad="38100" dist="38100" dir="2700000" algn="tl">
                      <a:srgbClr val="000000">
                        <a:alpha val="43137"/>
                      </a:srgbClr>
                    </a:outerShdw>
                  </a:effectLst>
                </a:rPr>
                <a:t>예외 처리</a:t>
              </a:r>
              <a:endParaRPr lang="ko-KR" altLang="en-US" sz="2500" b="1" dirty="0">
                <a:solidFill>
                  <a:schemeClr val="accent2"/>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49797069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473</Words>
  <Application>Microsoft Office PowerPoint</Application>
  <PresentationFormat>와이드스크린</PresentationFormat>
  <Paragraphs>135</Paragraphs>
  <Slides>20</Slides>
  <Notes>2</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20</vt:i4>
      </vt:variant>
    </vt:vector>
  </HeadingPairs>
  <TitlesOfParts>
    <vt:vector size="23" baseType="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조땡</dc:creator>
  <cp:lastModifiedBy>안현빈(학부생-자동차IT융합학과)</cp:lastModifiedBy>
  <cp:revision>1000</cp:revision>
  <dcterms:created xsi:type="dcterms:W3CDTF">2018-08-02T07:05:36Z</dcterms:created>
  <dcterms:modified xsi:type="dcterms:W3CDTF">2022-03-04T05:05:01Z</dcterms:modified>
</cp:coreProperties>
</file>