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8"/>
  </p:notesMasterIdLst>
  <p:sldIdLst>
    <p:sldId id="256" r:id="rId2"/>
    <p:sldId id="257" r:id="rId3"/>
    <p:sldId id="259" r:id="rId4"/>
    <p:sldId id="258" r:id="rId5"/>
    <p:sldId id="261" r:id="rId6"/>
    <p:sldId id="262"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83" autoAdjust="0"/>
  </p:normalViewPr>
  <p:slideViewPr>
    <p:cSldViewPr snapToGrid="0">
      <p:cViewPr>
        <p:scale>
          <a:sx n="125" d="100"/>
          <a:sy n="125" d="100"/>
        </p:scale>
        <p:origin x="-37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CD5703-B831-4C77-A5B6-47171CFCE586}" type="doc">
      <dgm:prSet loTypeId="urn:microsoft.com/office/officeart/2005/8/layout/bList2" loCatId="list" qsTypeId="urn:microsoft.com/office/officeart/2005/8/quickstyle/simple3" qsCatId="simple" csTypeId="urn:microsoft.com/office/officeart/2005/8/colors/accent0_1" csCatId="mainScheme" phldr="1"/>
      <dgm:spPr/>
      <dgm:t>
        <a:bodyPr/>
        <a:lstStyle/>
        <a:p>
          <a:endParaRPr lang="es-MX"/>
        </a:p>
      </dgm:t>
    </dgm:pt>
    <dgm:pt modelId="{00711B82-0801-43FA-A09C-83321E9555A9}">
      <dgm:prSet phldrT="[Texto]" phldr="0"/>
      <dgm:spPr/>
      <dgm:t>
        <a:bodyPr/>
        <a:lstStyle/>
        <a:p>
          <a:r>
            <a:rPr lang="es-MX" dirty="0"/>
            <a:t>Prueba de Bondad de Ajuste</a:t>
          </a:r>
        </a:p>
      </dgm:t>
    </dgm:pt>
    <dgm:pt modelId="{6B51CAE2-B769-48D2-BF83-CC01AAEB69BC}" type="parTrans" cxnId="{53E5446D-D517-482C-8FEA-768C2ED952DD}">
      <dgm:prSet/>
      <dgm:spPr/>
      <dgm:t>
        <a:bodyPr/>
        <a:lstStyle/>
        <a:p>
          <a:endParaRPr lang="es-MX"/>
        </a:p>
      </dgm:t>
    </dgm:pt>
    <dgm:pt modelId="{2E59A09B-BD75-4A9B-A6D7-2C54CD804110}" type="sibTrans" cxnId="{53E5446D-D517-482C-8FEA-768C2ED952DD}">
      <dgm:prSet/>
      <dgm:spPr/>
      <dgm:t>
        <a:bodyPr/>
        <a:lstStyle/>
        <a:p>
          <a:endParaRPr lang="es-MX"/>
        </a:p>
      </dgm:t>
    </dgm:pt>
    <dgm:pt modelId="{025523E9-E1F5-4B39-AD2A-000CA69D53E3}">
      <dgm:prSet phldrT="[Texto]" phldr="0"/>
      <dgm:spPr/>
      <dgm:t>
        <a:bodyPr/>
        <a:lstStyle/>
        <a:p>
          <a:r>
            <a:rPr lang="es-MX" dirty="0"/>
            <a:t>Prueba de Independencia</a:t>
          </a:r>
        </a:p>
      </dgm:t>
    </dgm:pt>
    <dgm:pt modelId="{7F8A16A6-BF99-4CE5-AAA1-ED0C9D2A0B32}" type="parTrans" cxnId="{20DBAA40-7FD1-4BD1-9367-2FF788BC6D08}">
      <dgm:prSet/>
      <dgm:spPr/>
      <dgm:t>
        <a:bodyPr/>
        <a:lstStyle/>
        <a:p>
          <a:endParaRPr lang="es-MX"/>
        </a:p>
      </dgm:t>
    </dgm:pt>
    <dgm:pt modelId="{FE90759A-8A06-4AF7-98E0-A8FD2F893DFF}" type="sibTrans" cxnId="{20DBAA40-7FD1-4BD1-9367-2FF788BC6D08}">
      <dgm:prSet/>
      <dgm:spPr/>
      <dgm:t>
        <a:bodyPr/>
        <a:lstStyle/>
        <a:p>
          <a:endParaRPr lang="es-MX"/>
        </a:p>
      </dgm:t>
    </dgm:pt>
    <dgm:pt modelId="{3EDCC547-2330-4198-8EB1-3BFADCD96CA5}">
      <dgm:prSet phldrT="[Texto]" phldr="0"/>
      <dgm:spPr/>
      <dgm:t>
        <a:bodyPr/>
        <a:lstStyle/>
        <a:p>
          <a:r>
            <a:rPr lang="es-MX" dirty="0"/>
            <a:t>Prueba de homogeneidad</a:t>
          </a:r>
        </a:p>
      </dgm:t>
    </dgm:pt>
    <dgm:pt modelId="{2FCD7EFC-B0E4-43F6-BF24-9A3175BD3B09}" type="parTrans" cxnId="{5E90615E-D8BD-4E70-8CB6-A939E9C3647D}">
      <dgm:prSet/>
      <dgm:spPr/>
      <dgm:t>
        <a:bodyPr/>
        <a:lstStyle/>
        <a:p>
          <a:endParaRPr lang="es-MX"/>
        </a:p>
      </dgm:t>
    </dgm:pt>
    <dgm:pt modelId="{13DA7121-E2D1-4D8B-A1D6-DF8B88E3F0E0}" type="sibTrans" cxnId="{5E90615E-D8BD-4E70-8CB6-A939E9C3647D}">
      <dgm:prSet/>
      <dgm:spPr/>
      <dgm:t>
        <a:bodyPr/>
        <a:lstStyle/>
        <a:p>
          <a:endParaRPr lang="es-MX"/>
        </a:p>
      </dgm:t>
    </dgm:pt>
    <dgm:pt modelId="{D11451F1-B44D-4C51-9601-19FC8400459A}">
      <dgm:prSet/>
      <dgm:spPr/>
      <dgm:t>
        <a:bodyPr/>
        <a:lstStyle/>
        <a:p>
          <a:r>
            <a:rPr lang="es-MX" b="0" dirty="0"/>
            <a:t>Sirve para verificar si los datos observados siguen una distribución teórica esperada.</a:t>
          </a:r>
        </a:p>
      </dgm:t>
    </dgm:pt>
    <dgm:pt modelId="{437221B7-0832-4C17-B240-39413A48C812}" type="parTrans" cxnId="{639744A5-7868-408B-9307-C19341EB4D6D}">
      <dgm:prSet/>
      <dgm:spPr/>
      <dgm:t>
        <a:bodyPr/>
        <a:lstStyle/>
        <a:p>
          <a:endParaRPr lang="es-MX"/>
        </a:p>
      </dgm:t>
    </dgm:pt>
    <dgm:pt modelId="{A81DEB98-8034-4C4F-9FF8-CFB942718C0C}" type="sibTrans" cxnId="{639744A5-7868-408B-9307-C19341EB4D6D}">
      <dgm:prSet/>
      <dgm:spPr/>
      <dgm:t>
        <a:bodyPr/>
        <a:lstStyle/>
        <a:p>
          <a:endParaRPr lang="es-MX"/>
        </a:p>
      </dgm:t>
    </dgm:pt>
    <dgm:pt modelId="{46C61795-2927-47F5-B1AA-C6C3AEA7F478}">
      <dgm:prSet/>
      <dgm:spPr/>
      <dgm:t>
        <a:bodyPr/>
        <a:lstStyle/>
        <a:p>
          <a:r>
            <a:rPr lang="es-MX" dirty="0"/>
            <a:t>Permite determinar si dos variables categóricas están relacionadas o son independientes.</a:t>
          </a:r>
        </a:p>
      </dgm:t>
    </dgm:pt>
    <dgm:pt modelId="{A2FE95C5-33B2-40F0-8A3E-D55043D3C5A4}" type="parTrans" cxnId="{9C426CB0-F0A0-4E29-8A02-58F769F17F05}">
      <dgm:prSet/>
      <dgm:spPr/>
      <dgm:t>
        <a:bodyPr/>
        <a:lstStyle/>
        <a:p>
          <a:endParaRPr lang="es-MX"/>
        </a:p>
      </dgm:t>
    </dgm:pt>
    <dgm:pt modelId="{C1FC638E-05CC-4DA6-B718-F618471118DC}" type="sibTrans" cxnId="{9C426CB0-F0A0-4E29-8A02-58F769F17F05}">
      <dgm:prSet/>
      <dgm:spPr/>
      <dgm:t>
        <a:bodyPr/>
        <a:lstStyle/>
        <a:p>
          <a:endParaRPr lang="es-MX"/>
        </a:p>
      </dgm:t>
    </dgm:pt>
    <dgm:pt modelId="{57C098D5-2EC8-405C-B68A-B1DD4D748376}">
      <dgm:prSet/>
      <dgm:spPr/>
      <dgm:t>
        <a:bodyPr/>
        <a:lstStyle/>
        <a:p>
          <a:r>
            <a:rPr lang="es-MX" dirty="0"/>
            <a:t>Sirve para comparar si varias poblaciones tienen la misma distribución respecto a una característica categórica. </a:t>
          </a:r>
        </a:p>
      </dgm:t>
    </dgm:pt>
    <dgm:pt modelId="{2CCF3CF3-19CA-4308-89F8-5D85EA2EBA86}" type="parTrans" cxnId="{5032FF28-5EDE-4571-B54C-6B56E7ABC783}">
      <dgm:prSet/>
      <dgm:spPr/>
      <dgm:t>
        <a:bodyPr/>
        <a:lstStyle/>
        <a:p>
          <a:endParaRPr lang="es-MX"/>
        </a:p>
      </dgm:t>
    </dgm:pt>
    <dgm:pt modelId="{8C25261F-0932-4DD1-90B0-EF3174599ECB}" type="sibTrans" cxnId="{5032FF28-5EDE-4571-B54C-6B56E7ABC783}">
      <dgm:prSet/>
      <dgm:spPr/>
      <dgm:t>
        <a:bodyPr/>
        <a:lstStyle/>
        <a:p>
          <a:endParaRPr lang="es-MX"/>
        </a:p>
      </dgm:t>
    </dgm:pt>
    <dgm:pt modelId="{A11633AC-34EB-499F-97FB-1B9A63966AC0}" type="pres">
      <dgm:prSet presAssocID="{BCCD5703-B831-4C77-A5B6-47171CFCE586}" presName="diagram" presStyleCnt="0">
        <dgm:presLayoutVars>
          <dgm:dir/>
          <dgm:animLvl val="lvl"/>
          <dgm:resizeHandles val="exact"/>
        </dgm:presLayoutVars>
      </dgm:prSet>
      <dgm:spPr/>
    </dgm:pt>
    <dgm:pt modelId="{CD8F3962-C3F9-464B-8561-CE9035287521}" type="pres">
      <dgm:prSet presAssocID="{00711B82-0801-43FA-A09C-83321E9555A9}" presName="compNode" presStyleCnt="0"/>
      <dgm:spPr/>
    </dgm:pt>
    <dgm:pt modelId="{ED1F562B-48A7-49F8-8848-1277C6E332E2}" type="pres">
      <dgm:prSet presAssocID="{00711B82-0801-43FA-A09C-83321E9555A9}" presName="childRect" presStyleLbl="bgAcc1" presStyleIdx="0" presStyleCnt="3">
        <dgm:presLayoutVars>
          <dgm:bulletEnabled val="1"/>
        </dgm:presLayoutVars>
      </dgm:prSet>
      <dgm:spPr/>
    </dgm:pt>
    <dgm:pt modelId="{4205CD0D-EAA7-43BE-BD79-E14168CA7B08}" type="pres">
      <dgm:prSet presAssocID="{00711B82-0801-43FA-A09C-83321E9555A9}" presName="parentText" presStyleLbl="node1" presStyleIdx="0" presStyleCnt="0">
        <dgm:presLayoutVars>
          <dgm:chMax val="0"/>
          <dgm:bulletEnabled val="1"/>
        </dgm:presLayoutVars>
      </dgm:prSet>
      <dgm:spPr/>
    </dgm:pt>
    <dgm:pt modelId="{2406B3A5-7429-4EC5-82AB-48FC1F72FEB5}" type="pres">
      <dgm:prSet presAssocID="{00711B82-0801-43FA-A09C-83321E9555A9}" presName="parentRect" presStyleLbl="alignNode1" presStyleIdx="0" presStyleCnt="3"/>
      <dgm:spPr/>
    </dgm:pt>
    <dgm:pt modelId="{F5E8E344-0B2B-4423-B311-EC7FA4E41DB5}" type="pres">
      <dgm:prSet presAssocID="{00711B82-0801-43FA-A09C-83321E9555A9}" presName="adorn" presStyleLbl="fgAccFollow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ado con relleno sólido"/>
        </a:ext>
      </dgm:extLst>
    </dgm:pt>
    <dgm:pt modelId="{29DB39C0-477B-4A64-9F58-0B1493CFD989}" type="pres">
      <dgm:prSet presAssocID="{2E59A09B-BD75-4A9B-A6D7-2C54CD804110}" presName="sibTrans" presStyleLbl="sibTrans2D1" presStyleIdx="0" presStyleCnt="0"/>
      <dgm:spPr/>
    </dgm:pt>
    <dgm:pt modelId="{91AE2865-C4E8-4657-A3E5-60BA406F1A0D}" type="pres">
      <dgm:prSet presAssocID="{025523E9-E1F5-4B39-AD2A-000CA69D53E3}" presName="compNode" presStyleCnt="0"/>
      <dgm:spPr/>
    </dgm:pt>
    <dgm:pt modelId="{253CBBC5-F14D-4678-A3E2-37EC4DC8704C}" type="pres">
      <dgm:prSet presAssocID="{025523E9-E1F5-4B39-AD2A-000CA69D53E3}" presName="childRect" presStyleLbl="bgAcc1" presStyleIdx="1" presStyleCnt="3">
        <dgm:presLayoutVars>
          <dgm:bulletEnabled val="1"/>
        </dgm:presLayoutVars>
      </dgm:prSet>
      <dgm:spPr/>
    </dgm:pt>
    <dgm:pt modelId="{1AF4130C-8308-41BF-8455-AF4C9AB4681E}" type="pres">
      <dgm:prSet presAssocID="{025523E9-E1F5-4B39-AD2A-000CA69D53E3}" presName="parentText" presStyleLbl="node1" presStyleIdx="0" presStyleCnt="0">
        <dgm:presLayoutVars>
          <dgm:chMax val="0"/>
          <dgm:bulletEnabled val="1"/>
        </dgm:presLayoutVars>
      </dgm:prSet>
      <dgm:spPr/>
    </dgm:pt>
    <dgm:pt modelId="{DB18F827-6B1A-41BE-881E-8931171AE6FD}" type="pres">
      <dgm:prSet presAssocID="{025523E9-E1F5-4B39-AD2A-000CA69D53E3}" presName="parentRect" presStyleLbl="alignNode1" presStyleIdx="1" presStyleCnt="3"/>
      <dgm:spPr/>
    </dgm:pt>
    <dgm:pt modelId="{FE5AD6AB-33DC-4D09-80CF-CCEED7F38303}" type="pres">
      <dgm:prSet presAssocID="{025523E9-E1F5-4B39-AD2A-000CA69D53E3}" presName="adorn" presStyleLbl="fgAccFollowNode1" presStyleIdx="1" presStyleCnt="3" custLinFactNeighborX="-702" custLinFactNeighborY="-70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iezas de rompecabezas con relleno sólido"/>
        </a:ext>
      </dgm:extLst>
    </dgm:pt>
    <dgm:pt modelId="{4A48F615-CCD3-43CA-8569-C4EBEB4DAAD6}" type="pres">
      <dgm:prSet presAssocID="{FE90759A-8A06-4AF7-98E0-A8FD2F893DFF}" presName="sibTrans" presStyleLbl="sibTrans2D1" presStyleIdx="0" presStyleCnt="0"/>
      <dgm:spPr/>
    </dgm:pt>
    <dgm:pt modelId="{924E32CE-30F6-4A10-BCE1-011181CB9DB7}" type="pres">
      <dgm:prSet presAssocID="{3EDCC547-2330-4198-8EB1-3BFADCD96CA5}" presName="compNode" presStyleCnt="0"/>
      <dgm:spPr/>
    </dgm:pt>
    <dgm:pt modelId="{9F452A5F-E683-4CCF-9C23-8574EE97B794}" type="pres">
      <dgm:prSet presAssocID="{3EDCC547-2330-4198-8EB1-3BFADCD96CA5}" presName="childRect" presStyleLbl="bgAcc1" presStyleIdx="2" presStyleCnt="3" custLinFactNeighborY="-2963">
        <dgm:presLayoutVars>
          <dgm:bulletEnabled val="1"/>
        </dgm:presLayoutVars>
      </dgm:prSet>
      <dgm:spPr/>
    </dgm:pt>
    <dgm:pt modelId="{72189BA7-0AB5-4113-9918-3BAEDAAB1A49}" type="pres">
      <dgm:prSet presAssocID="{3EDCC547-2330-4198-8EB1-3BFADCD96CA5}" presName="parentText" presStyleLbl="node1" presStyleIdx="0" presStyleCnt="0">
        <dgm:presLayoutVars>
          <dgm:chMax val="0"/>
          <dgm:bulletEnabled val="1"/>
        </dgm:presLayoutVars>
      </dgm:prSet>
      <dgm:spPr/>
    </dgm:pt>
    <dgm:pt modelId="{08B4140A-25F0-459F-952C-10AEE35F0C4F}" type="pres">
      <dgm:prSet presAssocID="{3EDCC547-2330-4198-8EB1-3BFADCD96CA5}" presName="parentRect" presStyleLbl="alignNode1" presStyleIdx="2" presStyleCnt="3"/>
      <dgm:spPr/>
    </dgm:pt>
    <dgm:pt modelId="{EA2854BA-7569-42D4-923C-3A3759627359}" type="pres">
      <dgm:prSet presAssocID="{3EDCC547-2330-4198-8EB1-3BFADCD96CA5}" presName="adorn" presStyleLbl="fgAccFollow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ráfico de barras con relleno sólido"/>
        </a:ext>
      </dgm:extLst>
    </dgm:pt>
  </dgm:ptLst>
  <dgm:cxnLst>
    <dgm:cxn modelId="{A9B9E100-BB30-4ED4-BB21-D7C5F886BDE5}" type="presOf" srcId="{BCCD5703-B831-4C77-A5B6-47171CFCE586}" destId="{A11633AC-34EB-499F-97FB-1B9A63966AC0}" srcOrd="0" destOrd="0" presId="urn:microsoft.com/office/officeart/2005/8/layout/bList2"/>
    <dgm:cxn modelId="{9644E90D-4476-45E6-BBF2-1F60F450DB46}" type="presOf" srcId="{00711B82-0801-43FA-A09C-83321E9555A9}" destId="{2406B3A5-7429-4EC5-82AB-48FC1F72FEB5}" srcOrd="1" destOrd="0" presId="urn:microsoft.com/office/officeart/2005/8/layout/bList2"/>
    <dgm:cxn modelId="{42C2C016-499B-4E57-930A-B7CAD7FFCFB3}" type="presOf" srcId="{025523E9-E1F5-4B39-AD2A-000CA69D53E3}" destId="{DB18F827-6B1A-41BE-881E-8931171AE6FD}" srcOrd="1" destOrd="0" presId="urn:microsoft.com/office/officeart/2005/8/layout/bList2"/>
    <dgm:cxn modelId="{FC811F25-5002-4BA1-863B-2EA16D4D44CA}" type="presOf" srcId="{D11451F1-B44D-4C51-9601-19FC8400459A}" destId="{ED1F562B-48A7-49F8-8848-1277C6E332E2}" srcOrd="0" destOrd="0" presId="urn:microsoft.com/office/officeart/2005/8/layout/bList2"/>
    <dgm:cxn modelId="{5032FF28-5EDE-4571-B54C-6B56E7ABC783}" srcId="{3EDCC547-2330-4198-8EB1-3BFADCD96CA5}" destId="{57C098D5-2EC8-405C-B68A-B1DD4D748376}" srcOrd="0" destOrd="0" parTransId="{2CCF3CF3-19CA-4308-89F8-5D85EA2EBA86}" sibTransId="{8C25261F-0932-4DD1-90B0-EF3174599ECB}"/>
    <dgm:cxn modelId="{20DBAA40-7FD1-4BD1-9367-2FF788BC6D08}" srcId="{BCCD5703-B831-4C77-A5B6-47171CFCE586}" destId="{025523E9-E1F5-4B39-AD2A-000CA69D53E3}" srcOrd="1" destOrd="0" parTransId="{7F8A16A6-BF99-4CE5-AAA1-ED0C9D2A0B32}" sibTransId="{FE90759A-8A06-4AF7-98E0-A8FD2F893DFF}"/>
    <dgm:cxn modelId="{B035CF5C-F923-4CAE-94AE-B5208B84972E}" type="presOf" srcId="{00711B82-0801-43FA-A09C-83321E9555A9}" destId="{4205CD0D-EAA7-43BE-BD79-E14168CA7B08}" srcOrd="0" destOrd="0" presId="urn:microsoft.com/office/officeart/2005/8/layout/bList2"/>
    <dgm:cxn modelId="{5E90615E-D8BD-4E70-8CB6-A939E9C3647D}" srcId="{BCCD5703-B831-4C77-A5B6-47171CFCE586}" destId="{3EDCC547-2330-4198-8EB1-3BFADCD96CA5}" srcOrd="2" destOrd="0" parTransId="{2FCD7EFC-B0E4-43F6-BF24-9A3175BD3B09}" sibTransId="{13DA7121-E2D1-4D8B-A1D6-DF8B88E3F0E0}"/>
    <dgm:cxn modelId="{1182E242-EA02-4566-B922-163EDCDB63A7}" type="presOf" srcId="{57C098D5-2EC8-405C-B68A-B1DD4D748376}" destId="{9F452A5F-E683-4CCF-9C23-8574EE97B794}" srcOrd="0" destOrd="0" presId="urn:microsoft.com/office/officeart/2005/8/layout/bList2"/>
    <dgm:cxn modelId="{530BAE65-BE98-463E-B8E0-0FDD8FFE4FB0}" type="presOf" srcId="{025523E9-E1F5-4B39-AD2A-000CA69D53E3}" destId="{1AF4130C-8308-41BF-8455-AF4C9AB4681E}" srcOrd="0" destOrd="0" presId="urn:microsoft.com/office/officeart/2005/8/layout/bList2"/>
    <dgm:cxn modelId="{63B13C47-C1B6-4115-B8AA-CC650F51F9A5}" type="presOf" srcId="{3EDCC547-2330-4198-8EB1-3BFADCD96CA5}" destId="{08B4140A-25F0-459F-952C-10AEE35F0C4F}" srcOrd="1" destOrd="0" presId="urn:microsoft.com/office/officeart/2005/8/layout/bList2"/>
    <dgm:cxn modelId="{53E5446D-D517-482C-8FEA-768C2ED952DD}" srcId="{BCCD5703-B831-4C77-A5B6-47171CFCE586}" destId="{00711B82-0801-43FA-A09C-83321E9555A9}" srcOrd="0" destOrd="0" parTransId="{6B51CAE2-B769-48D2-BF83-CC01AAEB69BC}" sibTransId="{2E59A09B-BD75-4A9B-A6D7-2C54CD804110}"/>
    <dgm:cxn modelId="{E4FBB27C-0F17-4A29-A2CC-3CB302BD3EA2}" type="presOf" srcId="{3EDCC547-2330-4198-8EB1-3BFADCD96CA5}" destId="{72189BA7-0AB5-4113-9918-3BAEDAAB1A49}" srcOrd="0" destOrd="0" presId="urn:microsoft.com/office/officeart/2005/8/layout/bList2"/>
    <dgm:cxn modelId="{8ECEA181-0C94-40BB-9D63-DB1020DE7634}" type="presOf" srcId="{FE90759A-8A06-4AF7-98E0-A8FD2F893DFF}" destId="{4A48F615-CCD3-43CA-8569-C4EBEB4DAAD6}" srcOrd="0" destOrd="0" presId="urn:microsoft.com/office/officeart/2005/8/layout/bList2"/>
    <dgm:cxn modelId="{C7D2178D-5BBB-4597-8903-295C0C0128C3}" type="presOf" srcId="{2E59A09B-BD75-4A9B-A6D7-2C54CD804110}" destId="{29DB39C0-477B-4A64-9F58-0B1493CFD989}" srcOrd="0" destOrd="0" presId="urn:microsoft.com/office/officeart/2005/8/layout/bList2"/>
    <dgm:cxn modelId="{639744A5-7868-408B-9307-C19341EB4D6D}" srcId="{00711B82-0801-43FA-A09C-83321E9555A9}" destId="{D11451F1-B44D-4C51-9601-19FC8400459A}" srcOrd="0" destOrd="0" parTransId="{437221B7-0832-4C17-B240-39413A48C812}" sibTransId="{A81DEB98-8034-4C4F-9FF8-CFB942718C0C}"/>
    <dgm:cxn modelId="{9C426CB0-F0A0-4E29-8A02-58F769F17F05}" srcId="{025523E9-E1F5-4B39-AD2A-000CA69D53E3}" destId="{46C61795-2927-47F5-B1AA-C6C3AEA7F478}" srcOrd="0" destOrd="0" parTransId="{A2FE95C5-33B2-40F0-8A3E-D55043D3C5A4}" sibTransId="{C1FC638E-05CC-4DA6-B718-F618471118DC}"/>
    <dgm:cxn modelId="{7EEEF3EE-A084-4DC5-842D-6EDF43BE183C}" type="presOf" srcId="{46C61795-2927-47F5-B1AA-C6C3AEA7F478}" destId="{253CBBC5-F14D-4678-A3E2-37EC4DC8704C}" srcOrd="0" destOrd="0" presId="urn:microsoft.com/office/officeart/2005/8/layout/bList2"/>
    <dgm:cxn modelId="{E6975EBB-6267-40EA-8CB3-E2954AC5A1EF}" type="presParOf" srcId="{A11633AC-34EB-499F-97FB-1B9A63966AC0}" destId="{CD8F3962-C3F9-464B-8561-CE9035287521}" srcOrd="0" destOrd="0" presId="urn:microsoft.com/office/officeart/2005/8/layout/bList2"/>
    <dgm:cxn modelId="{0E85755A-3B71-4DC0-9FDA-F83D98A49A09}" type="presParOf" srcId="{CD8F3962-C3F9-464B-8561-CE9035287521}" destId="{ED1F562B-48A7-49F8-8848-1277C6E332E2}" srcOrd="0" destOrd="0" presId="urn:microsoft.com/office/officeart/2005/8/layout/bList2"/>
    <dgm:cxn modelId="{F07ECCC1-A07A-4D1C-BBC2-1BB7680C431F}" type="presParOf" srcId="{CD8F3962-C3F9-464B-8561-CE9035287521}" destId="{4205CD0D-EAA7-43BE-BD79-E14168CA7B08}" srcOrd="1" destOrd="0" presId="urn:microsoft.com/office/officeart/2005/8/layout/bList2"/>
    <dgm:cxn modelId="{EC538877-495B-4437-9C38-0B6680248787}" type="presParOf" srcId="{CD8F3962-C3F9-464B-8561-CE9035287521}" destId="{2406B3A5-7429-4EC5-82AB-48FC1F72FEB5}" srcOrd="2" destOrd="0" presId="urn:microsoft.com/office/officeart/2005/8/layout/bList2"/>
    <dgm:cxn modelId="{BE9C3B74-0166-47D6-A97D-565F0C75EBFF}" type="presParOf" srcId="{CD8F3962-C3F9-464B-8561-CE9035287521}" destId="{F5E8E344-0B2B-4423-B311-EC7FA4E41DB5}" srcOrd="3" destOrd="0" presId="urn:microsoft.com/office/officeart/2005/8/layout/bList2"/>
    <dgm:cxn modelId="{925600FE-254F-45CB-9496-838457C23C21}" type="presParOf" srcId="{A11633AC-34EB-499F-97FB-1B9A63966AC0}" destId="{29DB39C0-477B-4A64-9F58-0B1493CFD989}" srcOrd="1" destOrd="0" presId="urn:microsoft.com/office/officeart/2005/8/layout/bList2"/>
    <dgm:cxn modelId="{10C20584-DEDE-4EF7-B617-4887C765D9FA}" type="presParOf" srcId="{A11633AC-34EB-499F-97FB-1B9A63966AC0}" destId="{91AE2865-C4E8-4657-A3E5-60BA406F1A0D}" srcOrd="2" destOrd="0" presId="urn:microsoft.com/office/officeart/2005/8/layout/bList2"/>
    <dgm:cxn modelId="{3E5EE1CE-C843-4910-B756-B4775B70EFCF}" type="presParOf" srcId="{91AE2865-C4E8-4657-A3E5-60BA406F1A0D}" destId="{253CBBC5-F14D-4678-A3E2-37EC4DC8704C}" srcOrd="0" destOrd="0" presId="urn:microsoft.com/office/officeart/2005/8/layout/bList2"/>
    <dgm:cxn modelId="{FC554A0E-5FAF-4B9B-9EE1-BD8631221F0E}" type="presParOf" srcId="{91AE2865-C4E8-4657-A3E5-60BA406F1A0D}" destId="{1AF4130C-8308-41BF-8455-AF4C9AB4681E}" srcOrd="1" destOrd="0" presId="urn:microsoft.com/office/officeart/2005/8/layout/bList2"/>
    <dgm:cxn modelId="{DAB4842D-31CC-47C9-821D-1542E83D3F42}" type="presParOf" srcId="{91AE2865-C4E8-4657-A3E5-60BA406F1A0D}" destId="{DB18F827-6B1A-41BE-881E-8931171AE6FD}" srcOrd="2" destOrd="0" presId="urn:microsoft.com/office/officeart/2005/8/layout/bList2"/>
    <dgm:cxn modelId="{61BC70E5-2DCB-4E75-B460-0BFFA2070864}" type="presParOf" srcId="{91AE2865-C4E8-4657-A3E5-60BA406F1A0D}" destId="{FE5AD6AB-33DC-4D09-80CF-CCEED7F38303}" srcOrd="3" destOrd="0" presId="urn:microsoft.com/office/officeart/2005/8/layout/bList2"/>
    <dgm:cxn modelId="{9E98A92B-40DB-48E6-A664-20E4C49E7476}" type="presParOf" srcId="{A11633AC-34EB-499F-97FB-1B9A63966AC0}" destId="{4A48F615-CCD3-43CA-8569-C4EBEB4DAAD6}" srcOrd="3" destOrd="0" presId="urn:microsoft.com/office/officeart/2005/8/layout/bList2"/>
    <dgm:cxn modelId="{E3C36536-B9A4-4787-B29B-B24BFFA1121E}" type="presParOf" srcId="{A11633AC-34EB-499F-97FB-1B9A63966AC0}" destId="{924E32CE-30F6-4A10-BCE1-011181CB9DB7}" srcOrd="4" destOrd="0" presId="urn:microsoft.com/office/officeart/2005/8/layout/bList2"/>
    <dgm:cxn modelId="{67A2080F-718F-4EF0-99F3-3CACA5B1563B}" type="presParOf" srcId="{924E32CE-30F6-4A10-BCE1-011181CB9DB7}" destId="{9F452A5F-E683-4CCF-9C23-8574EE97B794}" srcOrd="0" destOrd="0" presId="urn:microsoft.com/office/officeart/2005/8/layout/bList2"/>
    <dgm:cxn modelId="{CB7B72F0-F37F-4C3D-AEED-A4C4E25D8BF8}" type="presParOf" srcId="{924E32CE-30F6-4A10-BCE1-011181CB9DB7}" destId="{72189BA7-0AB5-4113-9918-3BAEDAAB1A49}" srcOrd="1" destOrd="0" presId="urn:microsoft.com/office/officeart/2005/8/layout/bList2"/>
    <dgm:cxn modelId="{43697849-AD96-4B09-A91C-011FF814E7EE}" type="presParOf" srcId="{924E32CE-30F6-4A10-BCE1-011181CB9DB7}" destId="{08B4140A-25F0-459F-952C-10AEE35F0C4F}" srcOrd="2" destOrd="0" presId="urn:microsoft.com/office/officeart/2005/8/layout/bList2"/>
    <dgm:cxn modelId="{AD046F43-795F-4068-9E2C-3C42D098B117}" type="presParOf" srcId="{924E32CE-30F6-4A10-BCE1-011181CB9DB7}" destId="{EA2854BA-7569-42D4-923C-3A3759627359}"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520866-79AE-480F-8AA0-3187E4D1CDB6}" type="doc">
      <dgm:prSet loTypeId="urn:microsoft.com/office/officeart/2005/8/layout/bList2" loCatId="list" qsTypeId="urn:microsoft.com/office/officeart/2005/8/quickstyle/simple1" qsCatId="simple" csTypeId="urn:microsoft.com/office/officeart/2005/8/colors/accent0_2" csCatId="mainScheme" phldr="1"/>
      <dgm:spPr/>
      <dgm:t>
        <a:bodyPr/>
        <a:lstStyle/>
        <a:p>
          <a:endParaRPr lang="en-US"/>
        </a:p>
      </dgm:t>
    </dgm:pt>
    <dgm:pt modelId="{7D1F8A28-C8B6-497B-8C9A-3F35E87B1024}">
      <dgm:prSet/>
      <dgm:spPr/>
      <dgm:t>
        <a:bodyPr/>
        <a:lstStyle/>
        <a:p>
          <a:r>
            <a:rPr lang="es-MX" dirty="0"/>
            <a:t>Control de Calidad</a:t>
          </a:r>
          <a:endParaRPr lang="en-US" dirty="0"/>
        </a:p>
      </dgm:t>
    </dgm:pt>
    <dgm:pt modelId="{C392D308-19D0-4A80-8738-018935AE42C1}" type="parTrans" cxnId="{B42A1F6B-31E4-4954-9D7B-CFEBC33EC1A5}">
      <dgm:prSet/>
      <dgm:spPr/>
      <dgm:t>
        <a:bodyPr/>
        <a:lstStyle/>
        <a:p>
          <a:endParaRPr lang="en-US"/>
        </a:p>
      </dgm:t>
    </dgm:pt>
    <dgm:pt modelId="{7CBB56A7-88F4-45B8-A4E7-B8905FF1CF19}" type="sibTrans" cxnId="{B42A1F6B-31E4-4954-9D7B-CFEBC33EC1A5}">
      <dgm:prSet/>
      <dgm:spPr/>
      <dgm:t>
        <a:bodyPr/>
        <a:lstStyle/>
        <a:p>
          <a:endParaRPr lang="en-US"/>
        </a:p>
      </dgm:t>
    </dgm:pt>
    <dgm:pt modelId="{F3BB8767-0F50-4356-9984-A34C1DACED8D}">
      <dgm:prSet/>
      <dgm:spPr/>
      <dgm:t>
        <a:bodyPr/>
        <a:lstStyle/>
        <a:p>
          <a:r>
            <a:rPr lang="es-MX" dirty="0"/>
            <a:t>Estudios </a:t>
          </a:r>
          <a:r>
            <a:rPr lang="es-MX" dirty="0" err="1"/>
            <a:t>Medicos</a:t>
          </a:r>
          <a:endParaRPr lang="en-US" dirty="0"/>
        </a:p>
      </dgm:t>
    </dgm:pt>
    <dgm:pt modelId="{203D0917-A903-42A8-B503-5CA479AAC1FD}" type="parTrans" cxnId="{5C528F0F-4081-466F-A9AB-C49EB5BB391F}">
      <dgm:prSet/>
      <dgm:spPr/>
      <dgm:t>
        <a:bodyPr/>
        <a:lstStyle/>
        <a:p>
          <a:endParaRPr lang="en-US"/>
        </a:p>
      </dgm:t>
    </dgm:pt>
    <dgm:pt modelId="{96D425A2-58A0-487F-8DE6-C15C48B2891F}" type="sibTrans" cxnId="{5C528F0F-4081-466F-A9AB-C49EB5BB391F}">
      <dgm:prSet/>
      <dgm:spPr/>
      <dgm:t>
        <a:bodyPr/>
        <a:lstStyle/>
        <a:p>
          <a:endParaRPr lang="en-US"/>
        </a:p>
      </dgm:t>
    </dgm:pt>
    <dgm:pt modelId="{E27F1154-C02E-441C-9427-A1AE7BEF3FD0}">
      <dgm:prSet/>
      <dgm:spPr/>
      <dgm:t>
        <a:bodyPr/>
        <a:lstStyle/>
        <a:p>
          <a:r>
            <a:rPr lang="es-MX" dirty="0" err="1"/>
            <a:t>Sociologia</a:t>
          </a:r>
          <a:endParaRPr lang="en-US" dirty="0"/>
        </a:p>
      </dgm:t>
    </dgm:pt>
    <dgm:pt modelId="{5A4FA957-D996-46E6-B573-104EBBC203A0}" type="parTrans" cxnId="{B6A35929-EA24-49AA-92BB-0E1C95897A11}">
      <dgm:prSet/>
      <dgm:spPr/>
      <dgm:t>
        <a:bodyPr/>
        <a:lstStyle/>
        <a:p>
          <a:endParaRPr lang="en-US"/>
        </a:p>
      </dgm:t>
    </dgm:pt>
    <dgm:pt modelId="{C0A604C9-2265-447E-9E17-BAC410334249}" type="sibTrans" cxnId="{B6A35929-EA24-49AA-92BB-0E1C95897A11}">
      <dgm:prSet/>
      <dgm:spPr/>
      <dgm:t>
        <a:bodyPr/>
        <a:lstStyle/>
        <a:p>
          <a:endParaRPr lang="en-US"/>
        </a:p>
      </dgm:t>
    </dgm:pt>
    <dgm:pt modelId="{603AFD7B-060A-4176-BA36-E3CB3F07304D}">
      <dgm:prSet/>
      <dgm:spPr/>
      <dgm:t>
        <a:bodyPr/>
        <a:lstStyle/>
        <a:p>
          <a:r>
            <a:rPr lang="es-MX" dirty="0"/>
            <a:t>Marketing</a:t>
          </a:r>
          <a:endParaRPr lang="en-US" dirty="0"/>
        </a:p>
      </dgm:t>
    </dgm:pt>
    <dgm:pt modelId="{E4D5EECC-EBE9-42BE-A218-4A8964CD0C22}" type="parTrans" cxnId="{378DA377-87D4-46A4-B503-4053CE443931}">
      <dgm:prSet/>
      <dgm:spPr/>
      <dgm:t>
        <a:bodyPr/>
        <a:lstStyle/>
        <a:p>
          <a:endParaRPr lang="en-US"/>
        </a:p>
      </dgm:t>
    </dgm:pt>
    <dgm:pt modelId="{7720C35E-1B30-4D78-8768-F08B7A5434A9}" type="sibTrans" cxnId="{378DA377-87D4-46A4-B503-4053CE443931}">
      <dgm:prSet/>
      <dgm:spPr/>
      <dgm:t>
        <a:bodyPr/>
        <a:lstStyle/>
        <a:p>
          <a:endParaRPr lang="en-US"/>
        </a:p>
      </dgm:t>
    </dgm:pt>
    <dgm:pt modelId="{A63D07A6-0D4C-4B7C-AF82-59B5AFBFC67F}">
      <dgm:prSet/>
      <dgm:spPr/>
      <dgm:t>
        <a:bodyPr/>
        <a:lstStyle/>
        <a:p>
          <a:r>
            <a:rPr lang="en-US" dirty="0" err="1"/>
            <a:t>Determinar</a:t>
          </a:r>
          <a:r>
            <a:rPr lang="en-US" dirty="0"/>
            <a:t> </a:t>
          </a:r>
          <a:r>
            <a:rPr lang="en-US" dirty="0" err="1"/>
            <a:t>si</a:t>
          </a:r>
          <a:r>
            <a:rPr lang="en-US" dirty="0"/>
            <a:t> las </a:t>
          </a:r>
          <a:r>
            <a:rPr lang="en-US" dirty="0" err="1"/>
            <a:t>proporciones</a:t>
          </a:r>
          <a:r>
            <a:rPr lang="en-US" dirty="0"/>
            <a:t> de </a:t>
          </a:r>
          <a:r>
            <a:rPr lang="en-US" dirty="0" err="1"/>
            <a:t>defectos</a:t>
          </a:r>
          <a:r>
            <a:rPr lang="en-US" dirty="0"/>
            <a:t> son </a:t>
          </a:r>
          <a:r>
            <a:rPr lang="en-US" dirty="0" err="1"/>
            <a:t>iguales</a:t>
          </a:r>
          <a:endParaRPr lang="en-US" dirty="0"/>
        </a:p>
      </dgm:t>
    </dgm:pt>
    <dgm:pt modelId="{EDA915EE-D168-4D65-BEEE-6B831AA40F47}" type="parTrans" cxnId="{C94F7A0F-EAE1-4499-B111-A2B6ADB1D2C7}">
      <dgm:prSet/>
      <dgm:spPr/>
      <dgm:t>
        <a:bodyPr/>
        <a:lstStyle/>
        <a:p>
          <a:endParaRPr lang="es-MX"/>
        </a:p>
      </dgm:t>
    </dgm:pt>
    <dgm:pt modelId="{FA1D3816-E19C-4AA9-99D3-C35C852AC7DF}" type="sibTrans" cxnId="{C94F7A0F-EAE1-4499-B111-A2B6ADB1D2C7}">
      <dgm:prSet/>
      <dgm:spPr/>
      <dgm:t>
        <a:bodyPr/>
        <a:lstStyle/>
        <a:p>
          <a:endParaRPr lang="es-MX"/>
        </a:p>
      </dgm:t>
    </dgm:pt>
    <dgm:pt modelId="{CD5471C8-871D-4CF5-A993-D883CA610A35}">
      <dgm:prSet/>
      <dgm:spPr/>
      <dgm:t>
        <a:bodyPr/>
        <a:lstStyle/>
        <a:p>
          <a:r>
            <a:rPr lang="en-US" dirty="0" err="1"/>
            <a:t>Determinar</a:t>
          </a:r>
          <a:r>
            <a:rPr lang="en-US" dirty="0"/>
            <a:t> la </a:t>
          </a:r>
          <a:r>
            <a:rPr lang="en-US" dirty="0" err="1"/>
            <a:t>relacion</a:t>
          </a:r>
          <a:r>
            <a:rPr lang="en-US" dirty="0"/>
            <a:t> entre </a:t>
          </a:r>
          <a:r>
            <a:rPr lang="en-US" dirty="0" err="1"/>
            <a:t>tratamiento</a:t>
          </a:r>
          <a:r>
            <a:rPr lang="en-US" dirty="0"/>
            <a:t> y </a:t>
          </a:r>
          <a:r>
            <a:rPr lang="en-US" dirty="0" err="1"/>
            <a:t>resultado</a:t>
          </a:r>
          <a:endParaRPr lang="en-US" dirty="0"/>
        </a:p>
      </dgm:t>
    </dgm:pt>
    <dgm:pt modelId="{D61A0AD5-C4A5-411C-872E-0032AD583E94}" type="parTrans" cxnId="{E924908D-A434-4CD6-B4EA-73206F503A66}">
      <dgm:prSet/>
      <dgm:spPr/>
      <dgm:t>
        <a:bodyPr/>
        <a:lstStyle/>
        <a:p>
          <a:endParaRPr lang="es-MX"/>
        </a:p>
      </dgm:t>
    </dgm:pt>
    <dgm:pt modelId="{A4746D92-33EC-4C6C-807F-E8EEBCCC8FFF}" type="sibTrans" cxnId="{E924908D-A434-4CD6-B4EA-73206F503A66}">
      <dgm:prSet/>
      <dgm:spPr/>
      <dgm:t>
        <a:bodyPr/>
        <a:lstStyle/>
        <a:p>
          <a:endParaRPr lang="es-MX"/>
        </a:p>
      </dgm:t>
    </dgm:pt>
    <dgm:pt modelId="{8FA96AC0-F235-44F8-93BA-C541A9443D4E}">
      <dgm:prSet/>
      <dgm:spPr/>
      <dgm:t>
        <a:bodyPr/>
        <a:lstStyle/>
        <a:p>
          <a:r>
            <a:rPr lang="en-US" dirty="0" err="1"/>
            <a:t>Determinar</a:t>
          </a:r>
          <a:r>
            <a:rPr lang="en-US" dirty="0"/>
            <a:t> la </a:t>
          </a:r>
          <a:r>
            <a:rPr lang="en-US" dirty="0" err="1"/>
            <a:t>relación</a:t>
          </a:r>
          <a:r>
            <a:rPr lang="en-US" dirty="0"/>
            <a:t> entre </a:t>
          </a:r>
          <a:r>
            <a:rPr lang="en-US" dirty="0" err="1"/>
            <a:t>el</a:t>
          </a:r>
          <a:r>
            <a:rPr lang="en-US" dirty="0"/>
            <a:t> </a:t>
          </a:r>
          <a:r>
            <a:rPr lang="en-US" dirty="0" err="1"/>
            <a:t>género</a:t>
          </a:r>
          <a:r>
            <a:rPr lang="en-US" dirty="0"/>
            <a:t> y preferencia </a:t>
          </a:r>
          <a:r>
            <a:rPr lang="en-US" dirty="0" err="1"/>
            <a:t>política</a:t>
          </a:r>
          <a:endParaRPr lang="en-US" dirty="0"/>
        </a:p>
      </dgm:t>
    </dgm:pt>
    <dgm:pt modelId="{AFD7102E-F333-4F51-8564-13FFBB929984}" type="parTrans" cxnId="{26845C75-B455-4B9A-9A16-050111015D6B}">
      <dgm:prSet/>
      <dgm:spPr/>
      <dgm:t>
        <a:bodyPr/>
        <a:lstStyle/>
        <a:p>
          <a:endParaRPr lang="es-MX"/>
        </a:p>
      </dgm:t>
    </dgm:pt>
    <dgm:pt modelId="{FF7B6EFC-EC3D-4D5F-AE13-3BE836EF3723}" type="sibTrans" cxnId="{26845C75-B455-4B9A-9A16-050111015D6B}">
      <dgm:prSet/>
      <dgm:spPr/>
      <dgm:t>
        <a:bodyPr/>
        <a:lstStyle/>
        <a:p>
          <a:endParaRPr lang="es-MX"/>
        </a:p>
      </dgm:t>
    </dgm:pt>
    <dgm:pt modelId="{45475F20-A278-45C6-84E4-E1FB46BA8838}">
      <dgm:prSet/>
      <dgm:spPr/>
      <dgm:t>
        <a:bodyPr/>
        <a:lstStyle/>
        <a:p>
          <a:r>
            <a:rPr lang="en-US" dirty="0" err="1"/>
            <a:t>Determinar</a:t>
          </a:r>
          <a:r>
            <a:rPr lang="en-US" dirty="0"/>
            <a:t> </a:t>
          </a:r>
          <a:r>
            <a:rPr lang="en-US" dirty="0" err="1"/>
            <a:t>el</a:t>
          </a:r>
          <a:r>
            <a:rPr lang="en-US" dirty="0"/>
            <a:t> </a:t>
          </a:r>
          <a:r>
            <a:rPr lang="en-US" dirty="0" err="1"/>
            <a:t>efecto</a:t>
          </a:r>
          <a:r>
            <a:rPr lang="en-US" dirty="0"/>
            <a:t> de la region </a:t>
          </a:r>
          <a:r>
            <a:rPr lang="en-US" dirty="0" err="1"/>
            <a:t>sobre</a:t>
          </a:r>
          <a:r>
            <a:rPr lang="en-US" dirty="0"/>
            <a:t> la preferencia del product</a:t>
          </a:r>
        </a:p>
      </dgm:t>
    </dgm:pt>
    <dgm:pt modelId="{55A6BC86-4EF4-48EC-B13D-C2B4B38BC520}" type="parTrans" cxnId="{46A032D4-E52F-46E8-A080-99D0C73C3699}">
      <dgm:prSet/>
      <dgm:spPr/>
      <dgm:t>
        <a:bodyPr/>
        <a:lstStyle/>
        <a:p>
          <a:endParaRPr lang="es-MX"/>
        </a:p>
      </dgm:t>
    </dgm:pt>
    <dgm:pt modelId="{A791BBFE-D4D9-4F02-8AEC-B543B94C5562}" type="sibTrans" cxnId="{46A032D4-E52F-46E8-A080-99D0C73C3699}">
      <dgm:prSet/>
      <dgm:spPr/>
      <dgm:t>
        <a:bodyPr/>
        <a:lstStyle/>
        <a:p>
          <a:endParaRPr lang="es-MX"/>
        </a:p>
      </dgm:t>
    </dgm:pt>
    <dgm:pt modelId="{E63D82BE-723C-4530-9BD9-DB4E9042241E}" type="pres">
      <dgm:prSet presAssocID="{C5520866-79AE-480F-8AA0-3187E4D1CDB6}" presName="diagram" presStyleCnt="0">
        <dgm:presLayoutVars>
          <dgm:dir/>
          <dgm:animLvl val="lvl"/>
          <dgm:resizeHandles val="exact"/>
        </dgm:presLayoutVars>
      </dgm:prSet>
      <dgm:spPr/>
    </dgm:pt>
    <dgm:pt modelId="{DD368DE6-1180-41DC-93D1-80ED67EFC479}" type="pres">
      <dgm:prSet presAssocID="{7D1F8A28-C8B6-497B-8C9A-3F35E87B1024}" presName="compNode" presStyleCnt="0"/>
      <dgm:spPr/>
    </dgm:pt>
    <dgm:pt modelId="{72705FC4-3DDE-48DB-ACA2-47B33D7AA75C}" type="pres">
      <dgm:prSet presAssocID="{7D1F8A28-C8B6-497B-8C9A-3F35E87B1024}" presName="childRect" presStyleLbl="bgAcc1" presStyleIdx="0" presStyleCnt="4">
        <dgm:presLayoutVars>
          <dgm:bulletEnabled val="1"/>
        </dgm:presLayoutVars>
      </dgm:prSet>
      <dgm:spPr/>
    </dgm:pt>
    <dgm:pt modelId="{C1F2954F-CB4E-4C38-864D-593D6EEBC5CA}" type="pres">
      <dgm:prSet presAssocID="{7D1F8A28-C8B6-497B-8C9A-3F35E87B1024}" presName="parentText" presStyleLbl="node1" presStyleIdx="0" presStyleCnt="0">
        <dgm:presLayoutVars>
          <dgm:chMax val="0"/>
          <dgm:bulletEnabled val="1"/>
        </dgm:presLayoutVars>
      </dgm:prSet>
      <dgm:spPr/>
    </dgm:pt>
    <dgm:pt modelId="{03180FF5-1AC6-4721-B66E-A6E90F603419}" type="pres">
      <dgm:prSet presAssocID="{7D1F8A28-C8B6-497B-8C9A-3F35E87B1024}" presName="parentRect" presStyleLbl="alignNode1" presStyleIdx="0" presStyleCnt="4"/>
      <dgm:spPr/>
    </dgm:pt>
    <dgm:pt modelId="{E4427889-F0A9-4149-BFFC-346CE747489E}" type="pres">
      <dgm:prSet presAssocID="{7D1F8A28-C8B6-497B-8C9A-3F35E87B1024}" presName="adorn" presStyleLbl="fgAccFollowNode1" presStyleIdx="0" presStyleCnt="4" custLinFactNeighborX="-3387" custLinFactNeighborY="-306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ortapapeles comprobado con relleno sólido"/>
        </a:ext>
      </dgm:extLst>
    </dgm:pt>
    <dgm:pt modelId="{7FBE3E3B-8D91-4219-B36C-A439FC9120C2}" type="pres">
      <dgm:prSet presAssocID="{7CBB56A7-88F4-45B8-A4E7-B8905FF1CF19}" presName="sibTrans" presStyleLbl="sibTrans2D1" presStyleIdx="0" presStyleCnt="0"/>
      <dgm:spPr/>
    </dgm:pt>
    <dgm:pt modelId="{F753A67B-67E5-4BDC-8E92-F1EFF65F728F}" type="pres">
      <dgm:prSet presAssocID="{F3BB8767-0F50-4356-9984-A34C1DACED8D}" presName="compNode" presStyleCnt="0"/>
      <dgm:spPr/>
    </dgm:pt>
    <dgm:pt modelId="{00BE5197-9F52-491E-89B5-13D9258A3F37}" type="pres">
      <dgm:prSet presAssocID="{F3BB8767-0F50-4356-9984-A34C1DACED8D}" presName="childRect" presStyleLbl="bgAcc1" presStyleIdx="1" presStyleCnt="4">
        <dgm:presLayoutVars>
          <dgm:bulletEnabled val="1"/>
        </dgm:presLayoutVars>
      </dgm:prSet>
      <dgm:spPr/>
    </dgm:pt>
    <dgm:pt modelId="{9AB195BF-9090-4274-B55B-60EDF4F02680}" type="pres">
      <dgm:prSet presAssocID="{F3BB8767-0F50-4356-9984-A34C1DACED8D}" presName="parentText" presStyleLbl="node1" presStyleIdx="0" presStyleCnt="0">
        <dgm:presLayoutVars>
          <dgm:chMax val="0"/>
          <dgm:bulletEnabled val="1"/>
        </dgm:presLayoutVars>
      </dgm:prSet>
      <dgm:spPr/>
    </dgm:pt>
    <dgm:pt modelId="{FC6284B0-FA53-474F-BEC7-2AE55DAD2ABD}" type="pres">
      <dgm:prSet presAssocID="{F3BB8767-0F50-4356-9984-A34C1DACED8D}" presName="parentRect" presStyleLbl="alignNode1" presStyleIdx="1" presStyleCnt="4"/>
      <dgm:spPr/>
    </dgm:pt>
    <dgm:pt modelId="{EFFC8DFE-73F4-45E0-8982-DC3282194ED1}" type="pres">
      <dgm:prSet presAssocID="{F3BB8767-0F50-4356-9984-A34C1DACED8D}" presName="adorn" presStyleLbl="fgAccFollow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stetoscopio contorno"/>
        </a:ext>
      </dgm:extLst>
    </dgm:pt>
    <dgm:pt modelId="{ADF91B23-3B45-4EF4-B607-AD7E13C5CC3D}" type="pres">
      <dgm:prSet presAssocID="{96D425A2-58A0-487F-8DE6-C15C48B2891F}" presName="sibTrans" presStyleLbl="sibTrans2D1" presStyleIdx="0" presStyleCnt="0"/>
      <dgm:spPr/>
    </dgm:pt>
    <dgm:pt modelId="{6DF00D80-0144-4916-8743-5522FE79D49C}" type="pres">
      <dgm:prSet presAssocID="{E27F1154-C02E-441C-9427-A1AE7BEF3FD0}" presName="compNode" presStyleCnt="0"/>
      <dgm:spPr/>
    </dgm:pt>
    <dgm:pt modelId="{BED3B0B5-AAEC-409D-A1C4-419823727442}" type="pres">
      <dgm:prSet presAssocID="{E27F1154-C02E-441C-9427-A1AE7BEF3FD0}" presName="childRect" presStyleLbl="bgAcc1" presStyleIdx="2" presStyleCnt="4">
        <dgm:presLayoutVars>
          <dgm:bulletEnabled val="1"/>
        </dgm:presLayoutVars>
      </dgm:prSet>
      <dgm:spPr/>
    </dgm:pt>
    <dgm:pt modelId="{9A6DD82A-482E-48EE-A143-B1172B9DA187}" type="pres">
      <dgm:prSet presAssocID="{E27F1154-C02E-441C-9427-A1AE7BEF3FD0}" presName="parentText" presStyleLbl="node1" presStyleIdx="0" presStyleCnt="0">
        <dgm:presLayoutVars>
          <dgm:chMax val="0"/>
          <dgm:bulletEnabled val="1"/>
        </dgm:presLayoutVars>
      </dgm:prSet>
      <dgm:spPr/>
    </dgm:pt>
    <dgm:pt modelId="{9503A59D-6E21-4FB7-8E5F-209AD349DDA6}" type="pres">
      <dgm:prSet presAssocID="{E27F1154-C02E-441C-9427-A1AE7BEF3FD0}" presName="parentRect" presStyleLbl="alignNode1" presStyleIdx="2" presStyleCnt="4"/>
      <dgm:spPr/>
    </dgm:pt>
    <dgm:pt modelId="{EBEA7106-F5C2-496D-89D7-9BB9915E2843}" type="pres">
      <dgm:prSet presAssocID="{E27F1154-C02E-441C-9427-A1AE7BEF3FD0}" presName="adorn" presStyleLbl="fgAccFollow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nexiones con relleno sólido"/>
        </a:ext>
      </dgm:extLst>
    </dgm:pt>
    <dgm:pt modelId="{2AD293C2-32AE-4468-8E18-602EE9F02EEF}" type="pres">
      <dgm:prSet presAssocID="{C0A604C9-2265-447E-9E17-BAC410334249}" presName="sibTrans" presStyleLbl="sibTrans2D1" presStyleIdx="0" presStyleCnt="0"/>
      <dgm:spPr/>
    </dgm:pt>
    <dgm:pt modelId="{7091795F-EC5F-4E8C-816F-4433CD2A49EF}" type="pres">
      <dgm:prSet presAssocID="{603AFD7B-060A-4176-BA36-E3CB3F07304D}" presName="compNode" presStyleCnt="0"/>
      <dgm:spPr/>
    </dgm:pt>
    <dgm:pt modelId="{DD7655BB-6493-43FB-AD8F-386FCA0CDAF8}" type="pres">
      <dgm:prSet presAssocID="{603AFD7B-060A-4176-BA36-E3CB3F07304D}" presName="childRect" presStyleLbl="bgAcc1" presStyleIdx="3" presStyleCnt="4">
        <dgm:presLayoutVars>
          <dgm:bulletEnabled val="1"/>
        </dgm:presLayoutVars>
      </dgm:prSet>
      <dgm:spPr/>
    </dgm:pt>
    <dgm:pt modelId="{3A1B77D8-F6F4-4900-B7B4-46765CF2712C}" type="pres">
      <dgm:prSet presAssocID="{603AFD7B-060A-4176-BA36-E3CB3F07304D}" presName="parentText" presStyleLbl="node1" presStyleIdx="0" presStyleCnt="0">
        <dgm:presLayoutVars>
          <dgm:chMax val="0"/>
          <dgm:bulletEnabled val="1"/>
        </dgm:presLayoutVars>
      </dgm:prSet>
      <dgm:spPr/>
    </dgm:pt>
    <dgm:pt modelId="{B2FDDC2D-FE74-4F03-8050-A28604A366D2}" type="pres">
      <dgm:prSet presAssocID="{603AFD7B-060A-4176-BA36-E3CB3F07304D}" presName="parentRect" presStyleLbl="alignNode1" presStyleIdx="3" presStyleCnt="4"/>
      <dgm:spPr/>
    </dgm:pt>
    <dgm:pt modelId="{1BC5F0CF-E557-4ED3-AB13-063826E2DBC3}" type="pres">
      <dgm:prSet presAssocID="{603AFD7B-060A-4176-BA36-E3CB3F07304D}" presName="adorn" presStyleLbl="fgAccFollow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arketing con relleno sólido"/>
        </a:ext>
      </dgm:extLst>
    </dgm:pt>
  </dgm:ptLst>
  <dgm:cxnLst>
    <dgm:cxn modelId="{C94F7A0F-EAE1-4499-B111-A2B6ADB1D2C7}" srcId="{7D1F8A28-C8B6-497B-8C9A-3F35E87B1024}" destId="{A63D07A6-0D4C-4B7C-AF82-59B5AFBFC67F}" srcOrd="0" destOrd="0" parTransId="{EDA915EE-D168-4D65-BEEE-6B831AA40F47}" sibTransId="{FA1D3816-E19C-4AA9-99D3-C35C852AC7DF}"/>
    <dgm:cxn modelId="{5C528F0F-4081-466F-A9AB-C49EB5BB391F}" srcId="{C5520866-79AE-480F-8AA0-3187E4D1CDB6}" destId="{F3BB8767-0F50-4356-9984-A34C1DACED8D}" srcOrd="1" destOrd="0" parTransId="{203D0917-A903-42A8-B503-5CA479AAC1FD}" sibTransId="{96D425A2-58A0-487F-8DE6-C15C48B2891F}"/>
    <dgm:cxn modelId="{79061E1B-0983-493F-8785-592C348535DE}" type="presOf" srcId="{603AFD7B-060A-4176-BA36-E3CB3F07304D}" destId="{3A1B77D8-F6F4-4900-B7B4-46765CF2712C}" srcOrd="0" destOrd="0" presId="urn:microsoft.com/office/officeart/2005/8/layout/bList2"/>
    <dgm:cxn modelId="{E3608D27-DAFE-4DE7-A17B-DCA72DE2922D}" type="presOf" srcId="{45475F20-A278-45C6-84E4-E1FB46BA8838}" destId="{DD7655BB-6493-43FB-AD8F-386FCA0CDAF8}" srcOrd="0" destOrd="0" presId="urn:microsoft.com/office/officeart/2005/8/layout/bList2"/>
    <dgm:cxn modelId="{B6A35929-EA24-49AA-92BB-0E1C95897A11}" srcId="{C5520866-79AE-480F-8AA0-3187E4D1CDB6}" destId="{E27F1154-C02E-441C-9427-A1AE7BEF3FD0}" srcOrd="2" destOrd="0" parTransId="{5A4FA957-D996-46E6-B573-104EBBC203A0}" sibTransId="{C0A604C9-2265-447E-9E17-BAC410334249}"/>
    <dgm:cxn modelId="{B6E49035-8F29-451D-9395-B1649491254D}" type="presOf" srcId="{F3BB8767-0F50-4356-9984-A34C1DACED8D}" destId="{FC6284B0-FA53-474F-BEC7-2AE55DAD2ABD}" srcOrd="1" destOrd="0" presId="urn:microsoft.com/office/officeart/2005/8/layout/bList2"/>
    <dgm:cxn modelId="{8A6BF23C-6721-4C21-8737-383CF8F60A2D}" type="presOf" srcId="{7D1F8A28-C8B6-497B-8C9A-3F35E87B1024}" destId="{C1F2954F-CB4E-4C38-864D-593D6EEBC5CA}" srcOrd="0" destOrd="0" presId="urn:microsoft.com/office/officeart/2005/8/layout/bList2"/>
    <dgm:cxn modelId="{4D43C13D-BD17-4349-A00A-3B75E787B424}" type="presOf" srcId="{8FA96AC0-F235-44F8-93BA-C541A9443D4E}" destId="{BED3B0B5-AAEC-409D-A1C4-419823727442}" srcOrd="0" destOrd="0" presId="urn:microsoft.com/office/officeart/2005/8/layout/bList2"/>
    <dgm:cxn modelId="{B42A1F6B-31E4-4954-9D7B-CFEBC33EC1A5}" srcId="{C5520866-79AE-480F-8AA0-3187E4D1CDB6}" destId="{7D1F8A28-C8B6-497B-8C9A-3F35E87B1024}" srcOrd="0" destOrd="0" parTransId="{C392D308-19D0-4A80-8738-018935AE42C1}" sibTransId="{7CBB56A7-88F4-45B8-A4E7-B8905FF1CF19}"/>
    <dgm:cxn modelId="{D2969170-D3FF-4C14-A3A6-A62073E8201E}" type="presOf" srcId="{E27F1154-C02E-441C-9427-A1AE7BEF3FD0}" destId="{9503A59D-6E21-4FB7-8E5F-209AD349DDA6}" srcOrd="1" destOrd="0" presId="urn:microsoft.com/office/officeart/2005/8/layout/bList2"/>
    <dgm:cxn modelId="{26845C75-B455-4B9A-9A16-050111015D6B}" srcId="{E27F1154-C02E-441C-9427-A1AE7BEF3FD0}" destId="{8FA96AC0-F235-44F8-93BA-C541A9443D4E}" srcOrd="0" destOrd="0" parTransId="{AFD7102E-F333-4F51-8564-13FFBB929984}" sibTransId="{FF7B6EFC-EC3D-4D5F-AE13-3BE836EF3723}"/>
    <dgm:cxn modelId="{5BAB9075-4EAE-40BD-8E81-CC409B7D19F8}" type="presOf" srcId="{603AFD7B-060A-4176-BA36-E3CB3F07304D}" destId="{B2FDDC2D-FE74-4F03-8050-A28604A366D2}" srcOrd="1" destOrd="0" presId="urn:microsoft.com/office/officeart/2005/8/layout/bList2"/>
    <dgm:cxn modelId="{90D2F976-0B05-417C-A8A3-D1C6F9014F00}" type="presOf" srcId="{A63D07A6-0D4C-4B7C-AF82-59B5AFBFC67F}" destId="{72705FC4-3DDE-48DB-ACA2-47B33D7AA75C}" srcOrd="0" destOrd="0" presId="urn:microsoft.com/office/officeart/2005/8/layout/bList2"/>
    <dgm:cxn modelId="{378DA377-87D4-46A4-B503-4053CE443931}" srcId="{C5520866-79AE-480F-8AA0-3187E4D1CDB6}" destId="{603AFD7B-060A-4176-BA36-E3CB3F07304D}" srcOrd="3" destOrd="0" parTransId="{E4D5EECC-EBE9-42BE-A218-4A8964CD0C22}" sibTransId="{7720C35E-1B30-4D78-8768-F08B7A5434A9}"/>
    <dgm:cxn modelId="{2A8CA088-8A3D-4993-BCA4-99BAEF4E80F4}" type="presOf" srcId="{F3BB8767-0F50-4356-9984-A34C1DACED8D}" destId="{9AB195BF-9090-4274-B55B-60EDF4F02680}" srcOrd="0" destOrd="0" presId="urn:microsoft.com/office/officeart/2005/8/layout/bList2"/>
    <dgm:cxn modelId="{E924908D-A434-4CD6-B4EA-73206F503A66}" srcId="{F3BB8767-0F50-4356-9984-A34C1DACED8D}" destId="{CD5471C8-871D-4CF5-A993-D883CA610A35}" srcOrd="0" destOrd="0" parTransId="{D61A0AD5-C4A5-411C-872E-0032AD583E94}" sibTransId="{A4746D92-33EC-4C6C-807F-E8EEBCCC8FFF}"/>
    <dgm:cxn modelId="{3D8F1B9E-A5D1-4254-BEDA-92D24EA22606}" type="presOf" srcId="{C0A604C9-2265-447E-9E17-BAC410334249}" destId="{2AD293C2-32AE-4468-8E18-602EE9F02EEF}" srcOrd="0" destOrd="0" presId="urn:microsoft.com/office/officeart/2005/8/layout/bList2"/>
    <dgm:cxn modelId="{11D06FB6-A126-4555-983A-B7BC6E226F80}" type="presOf" srcId="{E27F1154-C02E-441C-9427-A1AE7BEF3FD0}" destId="{9A6DD82A-482E-48EE-A143-B1172B9DA187}" srcOrd="0" destOrd="0" presId="urn:microsoft.com/office/officeart/2005/8/layout/bList2"/>
    <dgm:cxn modelId="{D02A32CB-9227-4719-B1A3-03AF70EBEFB2}" type="presOf" srcId="{CD5471C8-871D-4CF5-A993-D883CA610A35}" destId="{00BE5197-9F52-491E-89B5-13D9258A3F37}" srcOrd="0" destOrd="0" presId="urn:microsoft.com/office/officeart/2005/8/layout/bList2"/>
    <dgm:cxn modelId="{46A032D4-E52F-46E8-A080-99D0C73C3699}" srcId="{603AFD7B-060A-4176-BA36-E3CB3F07304D}" destId="{45475F20-A278-45C6-84E4-E1FB46BA8838}" srcOrd="0" destOrd="0" parTransId="{55A6BC86-4EF4-48EC-B13D-C2B4B38BC520}" sibTransId="{A791BBFE-D4D9-4F02-8AEC-B543B94C5562}"/>
    <dgm:cxn modelId="{A6EDD3D5-53D8-41CC-AD4C-2FE5442B4CEE}" type="presOf" srcId="{7D1F8A28-C8B6-497B-8C9A-3F35E87B1024}" destId="{03180FF5-1AC6-4721-B66E-A6E90F603419}" srcOrd="1" destOrd="0" presId="urn:microsoft.com/office/officeart/2005/8/layout/bList2"/>
    <dgm:cxn modelId="{354E00EE-0FD5-4019-BB1D-3AB1202827A6}" type="presOf" srcId="{C5520866-79AE-480F-8AA0-3187E4D1CDB6}" destId="{E63D82BE-723C-4530-9BD9-DB4E9042241E}" srcOrd="0" destOrd="0" presId="urn:microsoft.com/office/officeart/2005/8/layout/bList2"/>
    <dgm:cxn modelId="{7ABF58FD-3B3D-43F8-8BAC-9D4B0A5B65EA}" type="presOf" srcId="{96D425A2-58A0-487F-8DE6-C15C48B2891F}" destId="{ADF91B23-3B45-4EF4-B607-AD7E13C5CC3D}" srcOrd="0" destOrd="0" presId="urn:microsoft.com/office/officeart/2005/8/layout/bList2"/>
    <dgm:cxn modelId="{A304E1FF-A12E-4F64-8CC5-51A3A37EC656}" type="presOf" srcId="{7CBB56A7-88F4-45B8-A4E7-B8905FF1CF19}" destId="{7FBE3E3B-8D91-4219-B36C-A439FC9120C2}" srcOrd="0" destOrd="0" presId="urn:microsoft.com/office/officeart/2005/8/layout/bList2"/>
    <dgm:cxn modelId="{04430B94-3DF9-4266-B52D-D5796B6F5809}" type="presParOf" srcId="{E63D82BE-723C-4530-9BD9-DB4E9042241E}" destId="{DD368DE6-1180-41DC-93D1-80ED67EFC479}" srcOrd="0" destOrd="0" presId="urn:microsoft.com/office/officeart/2005/8/layout/bList2"/>
    <dgm:cxn modelId="{12187FFD-8605-42B8-9633-EEC23E3A514F}" type="presParOf" srcId="{DD368DE6-1180-41DC-93D1-80ED67EFC479}" destId="{72705FC4-3DDE-48DB-ACA2-47B33D7AA75C}" srcOrd="0" destOrd="0" presId="urn:microsoft.com/office/officeart/2005/8/layout/bList2"/>
    <dgm:cxn modelId="{C2DE9834-5286-4A1D-BE83-1CF276C58FED}" type="presParOf" srcId="{DD368DE6-1180-41DC-93D1-80ED67EFC479}" destId="{C1F2954F-CB4E-4C38-864D-593D6EEBC5CA}" srcOrd="1" destOrd="0" presId="urn:microsoft.com/office/officeart/2005/8/layout/bList2"/>
    <dgm:cxn modelId="{0BBC4929-3CAE-480F-964A-6644B64E5898}" type="presParOf" srcId="{DD368DE6-1180-41DC-93D1-80ED67EFC479}" destId="{03180FF5-1AC6-4721-B66E-A6E90F603419}" srcOrd="2" destOrd="0" presId="urn:microsoft.com/office/officeart/2005/8/layout/bList2"/>
    <dgm:cxn modelId="{5B6ABA0A-C202-446C-A468-F59C19621AEF}" type="presParOf" srcId="{DD368DE6-1180-41DC-93D1-80ED67EFC479}" destId="{E4427889-F0A9-4149-BFFC-346CE747489E}" srcOrd="3" destOrd="0" presId="urn:microsoft.com/office/officeart/2005/8/layout/bList2"/>
    <dgm:cxn modelId="{EAFF8C5A-AB12-4A49-A5F8-E69B06CB55C9}" type="presParOf" srcId="{E63D82BE-723C-4530-9BD9-DB4E9042241E}" destId="{7FBE3E3B-8D91-4219-B36C-A439FC9120C2}" srcOrd="1" destOrd="0" presId="urn:microsoft.com/office/officeart/2005/8/layout/bList2"/>
    <dgm:cxn modelId="{F8F60090-E9EA-4301-A73F-CC6BEF01B1FC}" type="presParOf" srcId="{E63D82BE-723C-4530-9BD9-DB4E9042241E}" destId="{F753A67B-67E5-4BDC-8E92-F1EFF65F728F}" srcOrd="2" destOrd="0" presId="urn:microsoft.com/office/officeart/2005/8/layout/bList2"/>
    <dgm:cxn modelId="{7623B4CE-A63A-45C5-8EED-7271F15E7F52}" type="presParOf" srcId="{F753A67B-67E5-4BDC-8E92-F1EFF65F728F}" destId="{00BE5197-9F52-491E-89B5-13D9258A3F37}" srcOrd="0" destOrd="0" presId="urn:microsoft.com/office/officeart/2005/8/layout/bList2"/>
    <dgm:cxn modelId="{AA065095-40ED-4B0C-B160-35936E013C7F}" type="presParOf" srcId="{F753A67B-67E5-4BDC-8E92-F1EFF65F728F}" destId="{9AB195BF-9090-4274-B55B-60EDF4F02680}" srcOrd="1" destOrd="0" presId="urn:microsoft.com/office/officeart/2005/8/layout/bList2"/>
    <dgm:cxn modelId="{44DF4823-4B07-4283-B4A1-B18428DE3EA5}" type="presParOf" srcId="{F753A67B-67E5-4BDC-8E92-F1EFF65F728F}" destId="{FC6284B0-FA53-474F-BEC7-2AE55DAD2ABD}" srcOrd="2" destOrd="0" presId="urn:microsoft.com/office/officeart/2005/8/layout/bList2"/>
    <dgm:cxn modelId="{5FA02D08-1A3B-4FFB-808E-D11C43FCBD34}" type="presParOf" srcId="{F753A67B-67E5-4BDC-8E92-F1EFF65F728F}" destId="{EFFC8DFE-73F4-45E0-8982-DC3282194ED1}" srcOrd="3" destOrd="0" presId="urn:microsoft.com/office/officeart/2005/8/layout/bList2"/>
    <dgm:cxn modelId="{7989C55C-A53E-4ED4-81BC-BD1CD424BBA7}" type="presParOf" srcId="{E63D82BE-723C-4530-9BD9-DB4E9042241E}" destId="{ADF91B23-3B45-4EF4-B607-AD7E13C5CC3D}" srcOrd="3" destOrd="0" presId="urn:microsoft.com/office/officeart/2005/8/layout/bList2"/>
    <dgm:cxn modelId="{EEC7B538-CCDF-4CAF-98E5-846AB672ED2E}" type="presParOf" srcId="{E63D82BE-723C-4530-9BD9-DB4E9042241E}" destId="{6DF00D80-0144-4916-8743-5522FE79D49C}" srcOrd="4" destOrd="0" presId="urn:microsoft.com/office/officeart/2005/8/layout/bList2"/>
    <dgm:cxn modelId="{CE9E113B-52BA-4969-823F-E342B4CBE29B}" type="presParOf" srcId="{6DF00D80-0144-4916-8743-5522FE79D49C}" destId="{BED3B0B5-AAEC-409D-A1C4-419823727442}" srcOrd="0" destOrd="0" presId="urn:microsoft.com/office/officeart/2005/8/layout/bList2"/>
    <dgm:cxn modelId="{30726B9A-3D68-4D8A-8085-BCF0724ADA43}" type="presParOf" srcId="{6DF00D80-0144-4916-8743-5522FE79D49C}" destId="{9A6DD82A-482E-48EE-A143-B1172B9DA187}" srcOrd="1" destOrd="0" presId="urn:microsoft.com/office/officeart/2005/8/layout/bList2"/>
    <dgm:cxn modelId="{5C16FB01-BB18-4C2E-8D13-73833809D37A}" type="presParOf" srcId="{6DF00D80-0144-4916-8743-5522FE79D49C}" destId="{9503A59D-6E21-4FB7-8E5F-209AD349DDA6}" srcOrd="2" destOrd="0" presId="urn:microsoft.com/office/officeart/2005/8/layout/bList2"/>
    <dgm:cxn modelId="{4DA9B869-68EC-4E48-A507-BC59BF1D734E}" type="presParOf" srcId="{6DF00D80-0144-4916-8743-5522FE79D49C}" destId="{EBEA7106-F5C2-496D-89D7-9BB9915E2843}" srcOrd="3" destOrd="0" presId="urn:microsoft.com/office/officeart/2005/8/layout/bList2"/>
    <dgm:cxn modelId="{D06E7E2C-44C1-4A4B-A0AD-BF2A4D799F31}" type="presParOf" srcId="{E63D82BE-723C-4530-9BD9-DB4E9042241E}" destId="{2AD293C2-32AE-4468-8E18-602EE9F02EEF}" srcOrd="5" destOrd="0" presId="urn:microsoft.com/office/officeart/2005/8/layout/bList2"/>
    <dgm:cxn modelId="{4BD2466A-9938-4FE2-A7AB-40DF07814B98}" type="presParOf" srcId="{E63D82BE-723C-4530-9BD9-DB4E9042241E}" destId="{7091795F-EC5F-4E8C-816F-4433CD2A49EF}" srcOrd="6" destOrd="0" presId="urn:microsoft.com/office/officeart/2005/8/layout/bList2"/>
    <dgm:cxn modelId="{B723F265-A70C-499D-8EBF-FBB929DF8E2B}" type="presParOf" srcId="{7091795F-EC5F-4E8C-816F-4433CD2A49EF}" destId="{DD7655BB-6493-43FB-AD8F-386FCA0CDAF8}" srcOrd="0" destOrd="0" presId="urn:microsoft.com/office/officeart/2005/8/layout/bList2"/>
    <dgm:cxn modelId="{E584A6DC-B4E5-4B3A-95AC-D301FDEB6150}" type="presParOf" srcId="{7091795F-EC5F-4E8C-816F-4433CD2A49EF}" destId="{3A1B77D8-F6F4-4900-B7B4-46765CF2712C}" srcOrd="1" destOrd="0" presId="urn:microsoft.com/office/officeart/2005/8/layout/bList2"/>
    <dgm:cxn modelId="{23B9D7E8-BC8E-4224-99B7-EA4874C2F2C0}" type="presParOf" srcId="{7091795F-EC5F-4E8C-816F-4433CD2A49EF}" destId="{B2FDDC2D-FE74-4F03-8050-A28604A366D2}" srcOrd="2" destOrd="0" presId="urn:microsoft.com/office/officeart/2005/8/layout/bList2"/>
    <dgm:cxn modelId="{E1AA5969-75F4-4EF5-B68E-4CB68026C17A}" type="presParOf" srcId="{7091795F-EC5F-4E8C-816F-4433CD2A49EF}" destId="{1BC5F0CF-E557-4ED3-AB13-063826E2DBC3}"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1F562B-48A7-49F8-8848-1277C6E332E2}">
      <dsp:nvSpPr>
        <dsp:cNvPr id="0" name=""/>
        <dsp:cNvSpPr/>
      </dsp:nvSpPr>
      <dsp:spPr>
        <a:xfrm>
          <a:off x="141646" y="3595"/>
          <a:ext cx="3101041" cy="2314861"/>
        </a:xfrm>
        <a:prstGeom prst="round2SameRect">
          <a:avLst>
            <a:gd name="adj1" fmla="val 8000"/>
            <a:gd name="adj2" fmla="val 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87630" rIns="29210" bIns="29210" numCol="1" spcCol="1270" anchor="t" anchorCtr="0">
          <a:noAutofit/>
        </a:bodyPr>
        <a:lstStyle/>
        <a:p>
          <a:pPr marL="228600" lvl="1" indent="-228600" algn="l" defTabSz="1022350">
            <a:lnSpc>
              <a:spcPct val="90000"/>
            </a:lnSpc>
            <a:spcBef>
              <a:spcPct val="0"/>
            </a:spcBef>
            <a:spcAft>
              <a:spcPct val="15000"/>
            </a:spcAft>
            <a:buChar char="•"/>
          </a:pPr>
          <a:r>
            <a:rPr lang="es-MX" sz="2300" b="0" kern="1200" dirty="0"/>
            <a:t>Sirve para verificar si los datos observados siguen una distribución teórica esperada.</a:t>
          </a:r>
        </a:p>
      </dsp:txBody>
      <dsp:txXfrm>
        <a:off x="195886" y="57835"/>
        <a:ext cx="2992561" cy="2260621"/>
      </dsp:txXfrm>
    </dsp:sp>
    <dsp:sp modelId="{2406B3A5-7429-4EC5-82AB-48FC1F72FEB5}">
      <dsp:nvSpPr>
        <dsp:cNvPr id="0" name=""/>
        <dsp:cNvSpPr/>
      </dsp:nvSpPr>
      <dsp:spPr>
        <a:xfrm>
          <a:off x="141646" y="2318456"/>
          <a:ext cx="3101041" cy="99539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s-MX" sz="2400" kern="1200" dirty="0"/>
            <a:t>Prueba de Bondad de Ajuste</a:t>
          </a:r>
        </a:p>
      </dsp:txBody>
      <dsp:txXfrm>
        <a:off x="141646" y="2318456"/>
        <a:ext cx="2183831" cy="995390"/>
      </dsp:txXfrm>
    </dsp:sp>
    <dsp:sp modelId="{F5E8E344-0B2B-4423-B311-EC7FA4E41DB5}">
      <dsp:nvSpPr>
        <dsp:cNvPr id="0" name=""/>
        <dsp:cNvSpPr/>
      </dsp:nvSpPr>
      <dsp:spPr>
        <a:xfrm>
          <a:off x="2413202" y="2476565"/>
          <a:ext cx="1085364" cy="108536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53CBBC5-F14D-4678-A3E2-37EC4DC8704C}">
      <dsp:nvSpPr>
        <dsp:cNvPr id="0" name=""/>
        <dsp:cNvSpPr/>
      </dsp:nvSpPr>
      <dsp:spPr>
        <a:xfrm>
          <a:off x="3767458" y="3595"/>
          <a:ext cx="3101041" cy="2314861"/>
        </a:xfrm>
        <a:prstGeom prst="round2SameRect">
          <a:avLst>
            <a:gd name="adj1" fmla="val 8000"/>
            <a:gd name="adj2" fmla="val 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87630" rIns="29210" bIns="29210"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Permite determinar si dos variables categóricas están relacionadas o son independientes.</a:t>
          </a:r>
        </a:p>
      </dsp:txBody>
      <dsp:txXfrm>
        <a:off x="3821698" y="57835"/>
        <a:ext cx="2992561" cy="2260621"/>
      </dsp:txXfrm>
    </dsp:sp>
    <dsp:sp modelId="{DB18F827-6B1A-41BE-881E-8931171AE6FD}">
      <dsp:nvSpPr>
        <dsp:cNvPr id="0" name=""/>
        <dsp:cNvSpPr/>
      </dsp:nvSpPr>
      <dsp:spPr>
        <a:xfrm>
          <a:off x="3767458" y="2318456"/>
          <a:ext cx="3101041" cy="99539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s-MX" sz="2400" kern="1200" dirty="0"/>
            <a:t>Prueba de Independencia</a:t>
          </a:r>
        </a:p>
      </dsp:txBody>
      <dsp:txXfrm>
        <a:off x="3767458" y="2318456"/>
        <a:ext cx="2183831" cy="995390"/>
      </dsp:txXfrm>
    </dsp:sp>
    <dsp:sp modelId="{FE5AD6AB-33DC-4D09-80CF-CCEED7F38303}">
      <dsp:nvSpPr>
        <dsp:cNvPr id="0" name=""/>
        <dsp:cNvSpPr/>
      </dsp:nvSpPr>
      <dsp:spPr>
        <a:xfrm>
          <a:off x="6031394" y="2468946"/>
          <a:ext cx="1085364" cy="108536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F452A5F-E683-4CCF-9C23-8574EE97B794}">
      <dsp:nvSpPr>
        <dsp:cNvPr id="0" name=""/>
        <dsp:cNvSpPr/>
      </dsp:nvSpPr>
      <dsp:spPr>
        <a:xfrm>
          <a:off x="7393270" y="0"/>
          <a:ext cx="3101041" cy="2314861"/>
        </a:xfrm>
        <a:prstGeom prst="round2SameRect">
          <a:avLst>
            <a:gd name="adj1" fmla="val 8000"/>
            <a:gd name="adj2" fmla="val 0"/>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87630" rIns="29210" bIns="29210" numCol="1" spcCol="1270" anchor="t" anchorCtr="0">
          <a:noAutofit/>
        </a:bodyPr>
        <a:lstStyle/>
        <a:p>
          <a:pPr marL="228600" lvl="1" indent="-228600" algn="l" defTabSz="1022350">
            <a:lnSpc>
              <a:spcPct val="90000"/>
            </a:lnSpc>
            <a:spcBef>
              <a:spcPct val="0"/>
            </a:spcBef>
            <a:spcAft>
              <a:spcPct val="15000"/>
            </a:spcAft>
            <a:buChar char="•"/>
          </a:pPr>
          <a:r>
            <a:rPr lang="es-MX" sz="2300" kern="1200" dirty="0"/>
            <a:t>Sirve para comparar si varias poblaciones tienen la misma distribución respecto a una característica categórica. </a:t>
          </a:r>
        </a:p>
      </dsp:txBody>
      <dsp:txXfrm>
        <a:off x="7447510" y="54240"/>
        <a:ext cx="2992561" cy="2260621"/>
      </dsp:txXfrm>
    </dsp:sp>
    <dsp:sp modelId="{08B4140A-25F0-459F-952C-10AEE35F0C4F}">
      <dsp:nvSpPr>
        <dsp:cNvPr id="0" name=""/>
        <dsp:cNvSpPr/>
      </dsp:nvSpPr>
      <dsp:spPr>
        <a:xfrm>
          <a:off x="7393270" y="2318456"/>
          <a:ext cx="3101041" cy="99539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dk1">
              <a:shade val="8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s-MX" sz="2400" kern="1200" dirty="0"/>
            <a:t>Prueba de homogeneidad</a:t>
          </a:r>
        </a:p>
      </dsp:txBody>
      <dsp:txXfrm>
        <a:off x="7393270" y="2318456"/>
        <a:ext cx="2183831" cy="995390"/>
      </dsp:txXfrm>
    </dsp:sp>
    <dsp:sp modelId="{EA2854BA-7569-42D4-923C-3A3759627359}">
      <dsp:nvSpPr>
        <dsp:cNvPr id="0" name=""/>
        <dsp:cNvSpPr/>
      </dsp:nvSpPr>
      <dsp:spPr>
        <a:xfrm>
          <a:off x="9664825" y="2476565"/>
          <a:ext cx="1085364" cy="108536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6350" cap="flat" cmpd="sng" algn="ctr">
          <a:solidFill>
            <a:schemeClr val="dk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5FC4-3DDE-48DB-ACA2-47B33D7AA75C}">
      <dsp:nvSpPr>
        <dsp:cNvPr id="0" name=""/>
        <dsp:cNvSpPr/>
      </dsp:nvSpPr>
      <dsp:spPr>
        <a:xfrm>
          <a:off x="6526" y="587828"/>
          <a:ext cx="2314236" cy="1727528"/>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83820" rIns="27940" bIns="27940" numCol="1" spcCol="1270" anchor="t" anchorCtr="0">
          <a:noAutofit/>
        </a:bodyPr>
        <a:lstStyle/>
        <a:p>
          <a:pPr marL="228600" lvl="1" indent="-228600" algn="l" defTabSz="977900">
            <a:lnSpc>
              <a:spcPct val="90000"/>
            </a:lnSpc>
            <a:spcBef>
              <a:spcPct val="0"/>
            </a:spcBef>
            <a:spcAft>
              <a:spcPct val="15000"/>
            </a:spcAft>
            <a:buChar char="•"/>
          </a:pPr>
          <a:r>
            <a:rPr lang="en-US" sz="2200" kern="1200" dirty="0" err="1"/>
            <a:t>Determinar</a:t>
          </a:r>
          <a:r>
            <a:rPr lang="en-US" sz="2200" kern="1200" dirty="0"/>
            <a:t> </a:t>
          </a:r>
          <a:r>
            <a:rPr lang="en-US" sz="2200" kern="1200" dirty="0" err="1"/>
            <a:t>si</a:t>
          </a:r>
          <a:r>
            <a:rPr lang="en-US" sz="2200" kern="1200" dirty="0"/>
            <a:t> las </a:t>
          </a:r>
          <a:r>
            <a:rPr lang="en-US" sz="2200" kern="1200" dirty="0" err="1"/>
            <a:t>proporciones</a:t>
          </a:r>
          <a:r>
            <a:rPr lang="en-US" sz="2200" kern="1200" dirty="0"/>
            <a:t> de </a:t>
          </a:r>
          <a:r>
            <a:rPr lang="en-US" sz="2200" kern="1200" dirty="0" err="1"/>
            <a:t>defectos</a:t>
          </a:r>
          <a:r>
            <a:rPr lang="en-US" sz="2200" kern="1200" dirty="0"/>
            <a:t> son </a:t>
          </a:r>
          <a:r>
            <a:rPr lang="en-US" sz="2200" kern="1200" dirty="0" err="1"/>
            <a:t>iguales</a:t>
          </a:r>
          <a:endParaRPr lang="en-US" sz="2200" kern="1200" dirty="0"/>
        </a:p>
      </dsp:txBody>
      <dsp:txXfrm>
        <a:off x="47004" y="628306"/>
        <a:ext cx="2233280" cy="1687050"/>
      </dsp:txXfrm>
    </dsp:sp>
    <dsp:sp modelId="{03180FF5-1AC6-4721-B66E-A6E90F603419}">
      <dsp:nvSpPr>
        <dsp:cNvPr id="0" name=""/>
        <dsp:cNvSpPr/>
      </dsp:nvSpPr>
      <dsp:spPr>
        <a:xfrm>
          <a:off x="6526" y="2315356"/>
          <a:ext cx="2314236" cy="74283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marL="0" lvl="0" indent="0" algn="l" defTabSz="1155700">
            <a:lnSpc>
              <a:spcPct val="90000"/>
            </a:lnSpc>
            <a:spcBef>
              <a:spcPct val="0"/>
            </a:spcBef>
            <a:spcAft>
              <a:spcPct val="35000"/>
            </a:spcAft>
            <a:buNone/>
          </a:pPr>
          <a:r>
            <a:rPr lang="es-MX" sz="2600" kern="1200" dirty="0"/>
            <a:t>Control de Calidad</a:t>
          </a:r>
          <a:endParaRPr lang="en-US" sz="2600" kern="1200" dirty="0"/>
        </a:p>
      </dsp:txBody>
      <dsp:txXfrm>
        <a:off x="6526" y="2315356"/>
        <a:ext cx="1629744" cy="742837"/>
      </dsp:txXfrm>
    </dsp:sp>
    <dsp:sp modelId="{E4427889-F0A9-4149-BFFC-346CE747489E}">
      <dsp:nvSpPr>
        <dsp:cNvPr id="0" name=""/>
        <dsp:cNvSpPr/>
      </dsp:nvSpPr>
      <dsp:spPr>
        <a:xfrm>
          <a:off x="1674302" y="2408532"/>
          <a:ext cx="809982" cy="809982"/>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BE5197-9F52-491E-89B5-13D9258A3F37}">
      <dsp:nvSpPr>
        <dsp:cNvPr id="0" name=""/>
        <dsp:cNvSpPr/>
      </dsp:nvSpPr>
      <dsp:spPr>
        <a:xfrm>
          <a:off x="2712387" y="587828"/>
          <a:ext cx="2314236" cy="1727528"/>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83820" rIns="27940" bIns="27940" numCol="1" spcCol="1270" anchor="t" anchorCtr="0">
          <a:noAutofit/>
        </a:bodyPr>
        <a:lstStyle/>
        <a:p>
          <a:pPr marL="228600" lvl="1" indent="-228600" algn="l" defTabSz="977900">
            <a:lnSpc>
              <a:spcPct val="90000"/>
            </a:lnSpc>
            <a:spcBef>
              <a:spcPct val="0"/>
            </a:spcBef>
            <a:spcAft>
              <a:spcPct val="15000"/>
            </a:spcAft>
            <a:buChar char="•"/>
          </a:pPr>
          <a:r>
            <a:rPr lang="en-US" sz="2200" kern="1200" dirty="0" err="1"/>
            <a:t>Determinar</a:t>
          </a:r>
          <a:r>
            <a:rPr lang="en-US" sz="2200" kern="1200" dirty="0"/>
            <a:t> la </a:t>
          </a:r>
          <a:r>
            <a:rPr lang="en-US" sz="2200" kern="1200" dirty="0" err="1"/>
            <a:t>relacion</a:t>
          </a:r>
          <a:r>
            <a:rPr lang="en-US" sz="2200" kern="1200" dirty="0"/>
            <a:t> entre </a:t>
          </a:r>
          <a:r>
            <a:rPr lang="en-US" sz="2200" kern="1200" dirty="0" err="1"/>
            <a:t>tratamiento</a:t>
          </a:r>
          <a:r>
            <a:rPr lang="en-US" sz="2200" kern="1200" dirty="0"/>
            <a:t> y </a:t>
          </a:r>
          <a:r>
            <a:rPr lang="en-US" sz="2200" kern="1200" dirty="0" err="1"/>
            <a:t>resultado</a:t>
          </a:r>
          <a:endParaRPr lang="en-US" sz="2200" kern="1200" dirty="0"/>
        </a:p>
      </dsp:txBody>
      <dsp:txXfrm>
        <a:off x="2752865" y="628306"/>
        <a:ext cx="2233280" cy="1687050"/>
      </dsp:txXfrm>
    </dsp:sp>
    <dsp:sp modelId="{FC6284B0-FA53-474F-BEC7-2AE55DAD2ABD}">
      <dsp:nvSpPr>
        <dsp:cNvPr id="0" name=""/>
        <dsp:cNvSpPr/>
      </dsp:nvSpPr>
      <dsp:spPr>
        <a:xfrm>
          <a:off x="2712387" y="2315356"/>
          <a:ext cx="2314236" cy="74283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marL="0" lvl="0" indent="0" algn="l" defTabSz="1155700">
            <a:lnSpc>
              <a:spcPct val="90000"/>
            </a:lnSpc>
            <a:spcBef>
              <a:spcPct val="0"/>
            </a:spcBef>
            <a:spcAft>
              <a:spcPct val="35000"/>
            </a:spcAft>
            <a:buNone/>
          </a:pPr>
          <a:r>
            <a:rPr lang="es-MX" sz="2600" kern="1200" dirty="0"/>
            <a:t>Estudios </a:t>
          </a:r>
          <a:r>
            <a:rPr lang="es-MX" sz="2600" kern="1200" dirty="0" err="1"/>
            <a:t>Medicos</a:t>
          </a:r>
          <a:endParaRPr lang="en-US" sz="2600" kern="1200" dirty="0"/>
        </a:p>
      </dsp:txBody>
      <dsp:txXfrm>
        <a:off x="2712387" y="2315356"/>
        <a:ext cx="1629744" cy="742837"/>
      </dsp:txXfrm>
    </dsp:sp>
    <dsp:sp modelId="{EFFC8DFE-73F4-45E0-8982-DC3282194ED1}">
      <dsp:nvSpPr>
        <dsp:cNvPr id="0" name=""/>
        <dsp:cNvSpPr/>
      </dsp:nvSpPr>
      <dsp:spPr>
        <a:xfrm>
          <a:off x="4407597" y="2433349"/>
          <a:ext cx="809982" cy="809982"/>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D3B0B5-AAEC-409D-A1C4-419823727442}">
      <dsp:nvSpPr>
        <dsp:cNvPr id="0" name=""/>
        <dsp:cNvSpPr/>
      </dsp:nvSpPr>
      <dsp:spPr>
        <a:xfrm>
          <a:off x="5418248" y="587828"/>
          <a:ext cx="2314236" cy="1727528"/>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83820" rIns="27940" bIns="27940" numCol="1" spcCol="1270" anchor="t" anchorCtr="0">
          <a:noAutofit/>
        </a:bodyPr>
        <a:lstStyle/>
        <a:p>
          <a:pPr marL="228600" lvl="1" indent="-228600" algn="l" defTabSz="977900">
            <a:lnSpc>
              <a:spcPct val="90000"/>
            </a:lnSpc>
            <a:spcBef>
              <a:spcPct val="0"/>
            </a:spcBef>
            <a:spcAft>
              <a:spcPct val="15000"/>
            </a:spcAft>
            <a:buChar char="•"/>
          </a:pPr>
          <a:r>
            <a:rPr lang="en-US" sz="2200" kern="1200" dirty="0" err="1"/>
            <a:t>Determinar</a:t>
          </a:r>
          <a:r>
            <a:rPr lang="en-US" sz="2200" kern="1200" dirty="0"/>
            <a:t> la </a:t>
          </a:r>
          <a:r>
            <a:rPr lang="en-US" sz="2200" kern="1200" dirty="0" err="1"/>
            <a:t>relación</a:t>
          </a:r>
          <a:r>
            <a:rPr lang="en-US" sz="2200" kern="1200" dirty="0"/>
            <a:t> entre </a:t>
          </a:r>
          <a:r>
            <a:rPr lang="en-US" sz="2200" kern="1200" dirty="0" err="1"/>
            <a:t>el</a:t>
          </a:r>
          <a:r>
            <a:rPr lang="en-US" sz="2200" kern="1200" dirty="0"/>
            <a:t> </a:t>
          </a:r>
          <a:r>
            <a:rPr lang="en-US" sz="2200" kern="1200" dirty="0" err="1"/>
            <a:t>género</a:t>
          </a:r>
          <a:r>
            <a:rPr lang="en-US" sz="2200" kern="1200" dirty="0"/>
            <a:t> y preferencia </a:t>
          </a:r>
          <a:r>
            <a:rPr lang="en-US" sz="2200" kern="1200" dirty="0" err="1"/>
            <a:t>política</a:t>
          </a:r>
          <a:endParaRPr lang="en-US" sz="2200" kern="1200" dirty="0"/>
        </a:p>
      </dsp:txBody>
      <dsp:txXfrm>
        <a:off x="5458726" y="628306"/>
        <a:ext cx="2233280" cy="1687050"/>
      </dsp:txXfrm>
    </dsp:sp>
    <dsp:sp modelId="{9503A59D-6E21-4FB7-8E5F-209AD349DDA6}">
      <dsp:nvSpPr>
        <dsp:cNvPr id="0" name=""/>
        <dsp:cNvSpPr/>
      </dsp:nvSpPr>
      <dsp:spPr>
        <a:xfrm>
          <a:off x="5418248" y="2315356"/>
          <a:ext cx="2314236" cy="74283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marL="0" lvl="0" indent="0" algn="l" defTabSz="1155700">
            <a:lnSpc>
              <a:spcPct val="90000"/>
            </a:lnSpc>
            <a:spcBef>
              <a:spcPct val="0"/>
            </a:spcBef>
            <a:spcAft>
              <a:spcPct val="35000"/>
            </a:spcAft>
            <a:buNone/>
          </a:pPr>
          <a:r>
            <a:rPr lang="es-MX" sz="2600" kern="1200" dirty="0" err="1"/>
            <a:t>Sociologia</a:t>
          </a:r>
          <a:endParaRPr lang="en-US" sz="2600" kern="1200" dirty="0"/>
        </a:p>
      </dsp:txBody>
      <dsp:txXfrm>
        <a:off x="5418248" y="2315356"/>
        <a:ext cx="1629744" cy="742837"/>
      </dsp:txXfrm>
    </dsp:sp>
    <dsp:sp modelId="{EBEA7106-F5C2-496D-89D7-9BB9915E2843}">
      <dsp:nvSpPr>
        <dsp:cNvPr id="0" name=""/>
        <dsp:cNvSpPr/>
      </dsp:nvSpPr>
      <dsp:spPr>
        <a:xfrm>
          <a:off x="7113458" y="2433349"/>
          <a:ext cx="809982" cy="809982"/>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7655BB-6493-43FB-AD8F-386FCA0CDAF8}">
      <dsp:nvSpPr>
        <dsp:cNvPr id="0" name=""/>
        <dsp:cNvSpPr/>
      </dsp:nvSpPr>
      <dsp:spPr>
        <a:xfrm>
          <a:off x="8124109" y="587828"/>
          <a:ext cx="2314236" cy="1727528"/>
        </a:xfrm>
        <a:prstGeom prst="round2SameRect">
          <a:avLst>
            <a:gd name="adj1" fmla="val 8000"/>
            <a:gd name="adj2" fmla="val 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83820" rIns="27940" bIns="27940" numCol="1" spcCol="1270" anchor="t" anchorCtr="0">
          <a:noAutofit/>
        </a:bodyPr>
        <a:lstStyle/>
        <a:p>
          <a:pPr marL="228600" lvl="1" indent="-228600" algn="l" defTabSz="977900">
            <a:lnSpc>
              <a:spcPct val="90000"/>
            </a:lnSpc>
            <a:spcBef>
              <a:spcPct val="0"/>
            </a:spcBef>
            <a:spcAft>
              <a:spcPct val="15000"/>
            </a:spcAft>
            <a:buChar char="•"/>
          </a:pPr>
          <a:r>
            <a:rPr lang="en-US" sz="2200" kern="1200" dirty="0" err="1"/>
            <a:t>Determinar</a:t>
          </a:r>
          <a:r>
            <a:rPr lang="en-US" sz="2200" kern="1200" dirty="0"/>
            <a:t> </a:t>
          </a:r>
          <a:r>
            <a:rPr lang="en-US" sz="2200" kern="1200" dirty="0" err="1"/>
            <a:t>el</a:t>
          </a:r>
          <a:r>
            <a:rPr lang="en-US" sz="2200" kern="1200" dirty="0"/>
            <a:t> </a:t>
          </a:r>
          <a:r>
            <a:rPr lang="en-US" sz="2200" kern="1200" dirty="0" err="1"/>
            <a:t>efecto</a:t>
          </a:r>
          <a:r>
            <a:rPr lang="en-US" sz="2200" kern="1200" dirty="0"/>
            <a:t> de la region </a:t>
          </a:r>
          <a:r>
            <a:rPr lang="en-US" sz="2200" kern="1200" dirty="0" err="1"/>
            <a:t>sobre</a:t>
          </a:r>
          <a:r>
            <a:rPr lang="en-US" sz="2200" kern="1200" dirty="0"/>
            <a:t> la preferencia del product</a:t>
          </a:r>
        </a:p>
      </dsp:txBody>
      <dsp:txXfrm>
        <a:off x="8164587" y="628306"/>
        <a:ext cx="2233280" cy="1687050"/>
      </dsp:txXfrm>
    </dsp:sp>
    <dsp:sp modelId="{B2FDDC2D-FE74-4F03-8050-A28604A366D2}">
      <dsp:nvSpPr>
        <dsp:cNvPr id="0" name=""/>
        <dsp:cNvSpPr/>
      </dsp:nvSpPr>
      <dsp:spPr>
        <a:xfrm>
          <a:off x="8124109" y="2315356"/>
          <a:ext cx="2314236" cy="74283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0" rIns="33020" bIns="0" numCol="1" spcCol="1270" anchor="ctr" anchorCtr="0">
          <a:noAutofit/>
        </a:bodyPr>
        <a:lstStyle/>
        <a:p>
          <a:pPr marL="0" lvl="0" indent="0" algn="l" defTabSz="1155700">
            <a:lnSpc>
              <a:spcPct val="90000"/>
            </a:lnSpc>
            <a:spcBef>
              <a:spcPct val="0"/>
            </a:spcBef>
            <a:spcAft>
              <a:spcPct val="35000"/>
            </a:spcAft>
            <a:buNone/>
          </a:pPr>
          <a:r>
            <a:rPr lang="es-MX" sz="2600" kern="1200" dirty="0"/>
            <a:t>Marketing</a:t>
          </a:r>
          <a:endParaRPr lang="en-US" sz="2600" kern="1200" dirty="0"/>
        </a:p>
      </dsp:txBody>
      <dsp:txXfrm>
        <a:off x="8124109" y="2315356"/>
        <a:ext cx="1629744" cy="742837"/>
      </dsp:txXfrm>
    </dsp:sp>
    <dsp:sp modelId="{1BC5F0CF-E557-4ED3-AB13-063826E2DBC3}">
      <dsp:nvSpPr>
        <dsp:cNvPr id="0" name=""/>
        <dsp:cNvSpPr/>
      </dsp:nvSpPr>
      <dsp:spPr>
        <a:xfrm>
          <a:off x="9819319" y="2433349"/>
          <a:ext cx="809982" cy="809982"/>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F413F-9852-4E58-83DC-235314030356}" type="datetimeFigureOut">
              <a:rPr lang="es-MX" smtClean="0"/>
              <a:t>16/10/2025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D52F9-97A5-43C4-B086-FC2EDE9819AC}" type="slidenum">
              <a:rPr lang="es-MX" smtClean="0"/>
              <a:t>‹Nº›</a:t>
            </a:fld>
            <a:endParaRPr lang="es-MX"/>
          </a:p>
        </p:txBody>
      </p:sp>
    </p:spTree>
    <p:extLst>
      <p:ext uri="{BB962C8B-B14F-4D97-AF65-F5344CB8AC3E}">
        <p14:creationId xmlns:p14="http://schemas.microsoft.com/office/powerpoint/2010/main" val="3652383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MX" dirty="0"/>
          </a:p>
          <a:p>
            <a:endParaRPr lang="es-MX" dirty="0"/>
          </a:p>
        </p:txBody>
      </p:sp>
      <p:sp>
        <p:nvSpPr>
          <p:cNvPr id="4" name="Marcador de número de diapositiva 3"/>
          <p:cNvSpPr>
            <a:spLocks noGrp="1"/>
          </p:cNvSpPr>
          <p:nvPr>
            <p:ph type="sldNum" sz="quarter" idx="5"/>
          </p:nvPr>
        </p:nvSpPr>
        <p:spPr/>
        <p:txBody>
          <a:bodyPr/>
          <a:lstStyle/>
          <a:p>
            <a:fld id="{F5BD52F9-97A5-43C4-B086-FC2EDE9819AC}" type="slidenum">
              <a:rPr lang="es-MX" smtClean="0"/>
              <a:t>3</a:t>
            </a:fld>
            <a:endParaRPr lang="es-MX"/>
          </a:p>
        </p:txBody>
      </p:sp>
    </p:spTree>
    <p:extLst>
      <p:ext uri="{BB962C8B-B14F-4D97-AF65-F5344CB8AC3E}">
        <p14:creationId xmlns:p14="http://schemas.microsoft.com/office/powerpoint/2010/main" val="22770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10/16/2025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00636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10/16/2025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406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10/16/2025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3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10/16/2025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23233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10/16/2025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60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10/16/2025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42145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10/16/2025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07120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10/16/2025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01759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10/16/2025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97745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10/16/2025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67097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10/16/2025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17516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10/16/2025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96249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FF3BD49-B56E-CFA4-BCD0-552DF3634AF3}"/>
              </a:ext>
            </a:extLst>
          </p:cNvPr>
          <p:cNvPicPr>
            <a:picLocks noChangeAspect="1"/>
          </p:cNvPicPr>
          <p:nvPr/>
        </p:nvPicPr>
        <p:blipFill>
          <a:blip r:embed="rId2"/>
          <a:srcRect t="8588" b="3864"/>
          <a:stretch>
            <a:fillRect/>
          </a:stretch>
        </p:blipFill>
        <p:spPr>
          <a:xfrm>
            <a:off x="95601" y="10"/>
            <a:ext cx="12192000" cy="6857990"/>
          </a:xfrm>
          <a:prstGeom prst="rect">
            <a:avLst/>
          </a:prstGeom>
        </p:spPr>
      </p:pic>
      <p:sp useBgFill="1">
        <p:nvSpPr>
          <p:cNvPr id="11" name="Rectangle 10">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569" y="1066800"/>
            <a:ext cx="51283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2F052D-40B1-31EB-BE03-C7D576252915}"/>
              </a:ext>
            </a:extLst>
          </p:cNvPr>
          <p:cNvSpPr>
            <a:spLocks noGrp="1"/>
          </p:cNvSpPr>
          <p:nvPr>
            <p:ph type="ctrTitle"/>
          </p:nvPr>
        </p:nvSpPr>
        <p:spPr>
          <a:xfrm>
            <a:off x="641973" y="1562101"/>
            <a:ext cx="4911513" cy="2738530"/>
          </a:xfrm>
        </p:spPr>
        <p:txBody>
          <a:bodyPr anchor="t">
            <a:normAutofit fontScale="90000"/>
          </a:bodyPr>
          <a:lstStyle/>
          <a:p>
            <a:r>
              <a:rPr lang="es-MX" sz="4800" dirty="0"/>
              <a:t>MÉTODOS ESTADÍSTICOS BÁSICOS</a:t>
            </a:r>
            <a:br>
              <a:rPr lang="es-MX" sz="4800" dirty="0"/>
            </a:br>
            <a:endParaRPr lang="es-MX" sz="5000" dirty="0"/>
          </a:p>
        </p:txBody>
      </p:sp>
      <p:sp>
        <p:nvSpPr>
          <p:cNvPr id="3" name="Subtítulo 2">
            <a:extLst>
              <a:ext uri="{FF2B5EF4-FFF2-40B4-BE49-F238E27FC236}">
                <a16:creationId xmlns:a16="http://schemas.microsoft.com/office/drawing/2014/main" id="{01B08DA2-32F9-2BD3-50B7-AC576EC5481F}"/>
              </a:ext>
            </a:extLst>
          </p:cNvPr>
          <p:cNvSpPr>
            <a:spLocks noGrp="1"/>
          </p:cNvSpPr>
          <p:nvPr>
            <p:ph type="subTitle" idx="1"/>
          </p:nvPr>
        </p:nvSpPr>
        <p:spPr>
          <a:xfrm>
            <a:off x="641973" y="3998879"/>
            <a:ext cx="5706537" cy="933760"/>
          </a:xfrm>
        </p:spPr>
        <p:txBody>
          <a:bodyPr>
            <a:normAutofit/>
          </a:bodyPr>
          <a:lstStyle/>
          <a:p>
            <a:r>
              <a:rPr lang="es-MX" sz="1400" dirty="0"/>
              <a:t>Maestría en ciencia de los datos</a:t>
            </a:r>
          </a:p>
        </p:txBody>
      </p:sp>
      <p:cxnSp>
        <p:nvCxnSpPr>
          <p:cNvPr id="18" name="Straight Connector 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354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0CB963A-9C35-8ED5-6437-3451799C9EDE}"/>
              </a:ext>
            </a:extLst>
          </p:cNvPr>
          <p:cNvSpPr>
            <a:spLocks noGrp="1"/>
          </p:cNvSpPr>
          <p:nvPr>
            <p:ph type="title"/>
          </p:nvPr>
        </p:nvSpPr>
        <p:spPr>
          <a:xfrm>
            <a:off x="640080" y="1371600"/>
            <a:ext cx="10890928" cy="971550"/>
          </a:xfrm>
        </p:spPr>
        <p:txBody>
          <a:bodyPr anchor="t">
            <a:normAutofit/>
          </a:bodyPr>
          <a:lstStyle/>
          <a:p>
            <a:r>
              <a:rPr lang="es-MX" dirty="0"/>
              <a:t>Distribución Chi Cuadrada</a:t>
            </a:r>
          </a:p>
        </p:txBody>
      </p:sp>
      <p:cxnSp>
        <p:nvCxnSpPr>
          <p:cNvPr id="42" name="Straight Connector 38">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C972D587-DA4C-D314-FF5C-FAFE2335DCE2}"/>
              </a:ext>
            </a:extLst>
          </p:cNvPr>
          <p:cNvPicPr>
            <a:picLocks noChangeAspect="1"/>
          </p:cNvPicPr>
          <p:nvPr/>
        </p:nvPicPr>
        <p:blipFill>
          <a:blip r:embed="rId2"/>
          <a:stretch>
            <a:fillRect/>
          </a:stretch>
        </p:blipFill>
        <p:spPr>
          <a:xfrm>
            <a:off x="5882815" y="2408135"/>
            <a:ext cx="5648193" cy="3078265"/>
          </a:xfrm>
          <a:prstGeom prst="rect">
            <a:avLst/>
          </a:prstGeom>
        </p:spPr>
      </p:pic>
      <p:sp>
        <p:nvSpPr>
          <p:cNvPr id="3" name="Marcador de contenido 2">
            <a:extLst>
              <a:ext uri="{FF2B5EF4-FFF2-40B4-BE49-F238E27FC236}">
                <a16:creationId xmlns:a16="http://schemas.microsoft.com/office/drawing/2014/main" id="{E01C7512-9809-4D26-7BFB-F87E3D1C22B9}"/>
              </a:ext>
            </a:extLst>
          </p:cNvPr>
          <p:cNvSpPr>
            <a:spLocks noGrp="1"/>
          </p:cNvSpPr>
          <p:nvPr>
            <p:ph idx="1"/>
          </p:nvPr>
        </p:nvSpPr>
        <p:spPr>
          <a:xfrm>
            <a:off x="713232" y="2402602"/>
            <a:ext cx="4659945" cy="3760459"/>
          </a:xfrm>
        </p:spPr>
        <p:txBody>
          <a:bodyPr anchor="t">
            <a:normAutofit/>
          </a:bodyPr>
          <a:lstStyle/>
          <a:p>
            <a:pPr marL="0" indent="0">
              <a:buNone/>
            </a:pPr>
            <a:r>
              <a:rPr lang="es-ES" dirty="0"/>
              <a:t>Es una distribución de probabilidad continua que surge de la suma de variables aleatorias normales estándar independientes elevadas al cuadrado. Es fundamental para el análisis de varianzas y, sobre todo, para las pruebas de hipótesis con datos categóricos.</a:t>
            </a:r>
          </a:p>
          <a:p>
            <a:endParaRPr lang="es-MX" dirty="0"/>
          </a:p>
        </p:txBody>
      </p:sp>
      <p:sp>
        <p:nvSpPr>
          <p:cNvPr id="12" name="CuadroTexto 11">
            <a:extLst>
              <a:ext uri="{FF2B5EF4-FFF2-40B4-BE49-F238E27FC236}">
                <a16:creationId xmlns:a16="http://schemas.microsoft.com/office/drawing/2014/main" id="{2F5B4D92-E8C8-7320-8912-B0C24BD7E4EB}"/>
              </a:ext>
            </a:extLst>
          </p:cNvPr>
          <p:cNvSpPr txBox="1"/>
          <p:nvPr/>
        </p:nvSpPr>
        <p:spPr>
          <a:xfrm>
            <a:off x="7763256" y="5618202"/>
            <a:ext cx="2889504" cy="369332"/>
          </a:xfrm>
          <a:prstGeom prst="rect">
            <a:avLst/>
          </a:prstGeom>
          <a:noFill/>
        </p:spPr>
        <p:txBody>
          <a:bodyPr wrap="square" rtlCol="0">
            <a:spAutoFit/>
          </a:bodyPr>
          <a:lstStyle/>
          <a:p>
            <a:r>
              <a:rPr lang="es-MX" dirty="0"/>
              <a:t>Gráfico de Ejemplo</a:t>
            </a:r>
          </a:p>
        </p:txBody>
      </p:sp>
    </p:spTree>
    <p:extLst>
      <p:ext uri="{BB962C8B-B14F-4D97-AF65-F5344CB8AC3E}">
        <p14:creationId xmlns:p14="http://schemas.microsoft.com/office/powerpoint/2010/main" val="246487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41E3-2883-1E1C-20D4-999D776317B6}"/>
              </a:ext>
            </a:extLst>
          </p:cNvPr>
          <p:cNvSpPr>
            <a:spLocks noGrp="1"/>
          </p:cNvSpPr>
          <p:nvPr>
            <p:ph type="title"/>
          </p:nvPr>
        </p:nvSpPr>
        <p:spPr>
          <a:xfrm>
            <a:off x="311151" y="1371601"/>
            <a:ext cx="11219858" cy="1097280"/>
          </a:xfrm>
        </p:spPr>
        <p:txBody>
          <a:bodyPr>
            <a:normAutofit/>
          </a:bodyPr>
          <a:lstStyle/>
          <a:p>
            <a:r>
              <a:rPr lang="es-MX" dirty="0"/>
              <a:t>Función de densidad de probabilidad</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D6AAB2AF-A6A8-6FE4-01AF-63855791C611}"/>
                  </a:ext>
                </a:extLst>
              </p:cNvPr>
              <p:cNvSpPr txBox="1"/>
              <p:nvPr/>
            </p:nvSpPr>
            <p:spPr>
              <a:xfrm>
                <a:off x="3960276" y="2271259"/>
                <a:ext cx="2531399" cy="557717"/>
              </a:xfrm>
              <a:prstGeom prst="rect">
                <a:avLst/>
              </a:prstGeom>
              <a:noFill/>
            </p:spPr>
            <p:txBody>
              <a:bodyPr wrap="none" lIns="0" tIns="0" rIns="0" bIns="0" rtlCol="0">
                <a:spAutoFit/>
              </a:bodyPr>
              <a:lstStyle/>
              <a:p>
                <a14:m>
                  <m:oMath xmlns:m="http://schemas.openxmlformats.org/officeDocument/2006/math">
                    <m:r>
                      <a:rPr lang="es-MX" b="0" i="1" smtClean="0">
                        <a:latin typeface="+mj-lt"/>
                      </a:rPr>
                      <m:t>𝑓</m:t>
                    </m:r>
                    <m:r>
                      <a:rPr lang="es-MX" b="0" i="1" smtClean="0">
                        <a:latin typeface="+mj-lt"/>
                      </a:rPr>
                      <m:t>(</m:t>
                    </m:r>
                    <m:r>
                      <a:rPr lang="es-MX" b="0" i="1" smtClean="0">
                        <a:latin typeface="+mj-lt"/>
                      </a:rPr>
                      <m:t>𝑥</m:t>
                    </m:r>
                    <m:r>
                      <a:rPr lang="es-MX" b="0" i="1" smtClean="0">
                        <a:latin typeface="+mj-lt"/>
                      </a:rPr>
                      <m:t>;</m:t>
                    </m:r>
                    <m:r>
                      <a:rPr lang="es-MX" b="0" i="1" smtClean="0">
                        <a:latin typeface="+mj-lt"/>
                      </a:rPr>
                      <m:t>𝑣</m:t>
                    </m:r>
                    <m:r>
                      <a:rPr lang="es-MX" b="0" i="1" smtClean="0">
                        <a:latin typeface="+mj-lt"/>
                      </a:rPr>
                      <m:t>) =  </m:t>
                    </m:r>
                    <m:d>
                      <m:dPr>
                        <m:begChr m:val="{"/>
                        <m:endChr m:val="}"/>
                        <m:ctrlPr>
                          <a:rPr lang="es-MX" b="0" i="1" smtClean="0">
                            <a:latin typeface="+mj-lt"/>
                          </a:rPr>
                        </m:ctrlPr>
                      </m:dPr>
                      <m:e>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2</m:t>
                                </m:r>
                              </m:e>
                              <m:sup>
                                <m:f>
                                  <m:fPr>
                                    <m:ctrlPr>
                                      <a:rPr lang="es-MX" b="0" i="1" smtClean="0">
                                        <a:latin typeface="Cambria Math" panose="02040503050406030204" pitchFamily="18" charset="0"/>
                                      </a:rPr>
                                    </m:ctrlPr>
                                  </m:fPr>
                                  <m:num>
                                    <m:r>
                                      <a:rPr lang="es-MX" b="0" i="1" smtClean="0">
                                        <a:latin typeface="Cambria Math" panose="02040503050406030204" pitchFamily="18" charset="0"/>
                                      </a:rPr>
                                      <m:t>𝑣</m:t>
                                    </m:r>
                                  </m:num>
                                  <m:den>
                                    <m:r>
                                      <a:rPr lang="es-MX" b="0" i="1" smtClean="0">
                                        <a:latin typeface="Cambria Math" panose="02040503050406030204" pitchFamily="18" charset="0"/>
                                      </a:rPr>
                                      <m:t>2</m:t>
                                    </m:r>
                                  </m:den>
                                </m:f>
                              </m:sup>
                            </m:sSup>
                            <m:r>
                              <m:rPr>
                                <m:nor/>
                              </m:rPr>
                              <a:rPr lang="el-GR" smtClean="0"/>
                              <m:t>Γ</m:t>
                            </m:r>
                            <m:f>
                              <m:fPr>
                                <m:ctrlPr>
                                  <a:rPr lang="el-GR" i="1" smtClean="0">
                                    <a:latin typeface="Cambria Math" panose="02040503050406030204" pitchFamily="18" charset="0"/>
                                  </a:rPr>
                                </m:ctrlPr>
                              </m:fPr>
                              <m:num>
                                <m:r>
                                  <a:rPr lang="es-MX" b="0" i="1" smtClean="0">
                                    <a:latin typeface="Cambria Math" panose="02040503050406030204" pitchFamily="18" charset="0"/>
                                  </a:rPr>
                                  <m:t>𝑣</m:t>
                                </m:r>
                              </m:num>
                              <m:den>
                                <m:r>
                                  <a:rPr lang="es-MX" b="0" i="1" smtClean="0">
                                    <a:latin typeface="Cambria Math" panose="02040503050406030204" pitchFamily="18" charset="0"/>
                                  </a:rPr>
                                  <m:t>2</m:t>
                                </m:r>
                              </m:den>
                            </m:f>
                          </m:den>
                        </m:f>
                      </m:e>
                    </m:d>
                  </m:oMath>
                </a14:m>
                <a:r>
                  <a:rPr lang="es-MX" b="0" dirty="0"/>
                  <a:t> </a:t>
                </a:r>
                <a14:m>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f>
                          <m:fPr>
                            <m:ctrlPr>
                              <a:rPr lang="es-MX" b="0" i="1" smtClean="0">
                                <a:latin typeface="Cambria Math" panose="02040503050406030204" pitchFamily="18" charset="0"/>
                              </a:rPr>
                            </m:ctrlPr>
                          </m:fPr>
                          <m:num>
                            <m:r>
                              <a:rPr lang="es-MX" b="0" i="1" smtClean="0">
                                <a:latin typeface="Cambria Math" panose="02040503050406030204" pitchFamily="18" charset="0"/>
                              </a:rPr>
                              <m:t>𝑣</m:t>
                            </m:r>
                          </m:num>
                          <m:den>
                            <m:r>
                              <a:rPr lang="es-MX" b="0" i="1" smtClean="0">
                                <a:latin typeface="Cambria Math" panose="02040503050406030204" pitchFamily="18" charset="0"/>
                              </a:rPr>
                              <m:t>2</m:t>
                            </m:r>
                          </m:den>
                        </m:f>
                        <m:r>
                          <a:rPr lang="es-MX" b="0" i="1" smtClean="0">
                            <a:latin typeface="Cambria Math" panose="02040503050406030204" pitchFamily="18" charset="0"/>
                          </a:rPr>
                          <m:t>--1</m:t>
                        </m:r>
                      </m:sup>
                    </m:sSup>
                    <m:sSup>
                      <m:sSupPr>
                        <m:ctrlPr>
                          <a:rPr lang="es-MX" b="0" i="1" smtClean="0">
                            <a:latin typeface="Cambria Math" panose="02040503050406030204" pitchFamily="18" charset="0"/>
                          </a:rPr>
                        </m:ctrlPr>
                      </m:sSupPr>
                      <m:e>
                        <m:r>
                          <a:rPr lang="es-MX" b="0" i="1" smtClean="0">
                            <a:latin typeface="Cambria Math" panose="02040503050406030204" pitchFamily="18" charset="0"/>
                          </a:rPr>
                          <m:t>𝑒</m:t>
                        </m:r>
                      </m:e>
                      <m:sup>
                        <m:f>
                          <m:fPr>
                            <m:ctrlPr>
                              <a:rPr lang="es-MX" b="0" i="1" smtClean="0">
                                <a:latin typeface="Cambria Math" panose="02040503050406030204" pitchFamily="18" charset="0"/>
                              </a:rPr>
                            </m:ctrlPr>
                          </m:fPr>
                          <m:num>
                            <m:r>
                              <a:rPr lang="es-MX" b="0" i="1" smtClean="0">
                                <a:latin typeface="Cambria Math" panose="02040503050406030204" pitchFamily="18" charset="0"/>
                              </a:rPr>
                              <m:t>−</m:t>
                            </m:r>
                            <m:r>
                              <a:rPr lang="es-MX" b="0" i="1" smtClean="0">
                                <a:latin typeface="Cambria Math" panose="02040503050406030204" pitchFamily="18" charset="0"/>
                              </a:rPr>
                              <m:t>𝑥</m:t>
                            </m:r>
                          </m:num>
                          <m:den>
                            <m:r>
                              <a:rPr lang="es-MX" b="0" i="1" smtClean="0">
                                <a:latin typeface="Cambria Math" panose="02040503050406030204" pitchFamily="18" charset="0"/>
                              </a:rPr>
                              <m:t>2</m:t>
                            </m:r>
                          </m:den>
                        </m:f>
                      </m:sup>
                    </m:sSup>
                  </m:oMath>
                </a14:m>
                <a:endParaRPr lang="es-MX" i="1" dirty="0"/>
              </a:p>
            </p:txBody>
          </p:sp>
        </mc:Choice>
        <mc:Fallback>
          <p:sp>
            <p:nvSpPr>
              <p:cNvPr id="4" name="CuadroTexto 3">
                <a:extLst>
                  <a:ext uri="{FF2B5EF4-FFF2-40B4-BE49-F238E27FC236}">
                    <a16:creationId xmlns:a16="http://schemas.microsoft.com/office/drawing/2014/main" id="{D6AAB2AF-A6A8-6FE4-01AF-63855791C611}"/>
                  </a:ext>
                </a:extLst>
              </p:cNvPr>
              <p:cNvSpPr txBox="1">
                <a:spLocks noRot="1" noChangeAspect="1" noMove="1" noResize="1" noEditPoints="1" noAdjustHandles="1" noChangeArrowheads="1" noChangeShapeType="1" noTextEdit="1"/>
              </p:cNvSpPr>
              <p:nvPr/>
            </p:nvSpPr>
            <p:spPr>
              <a:xfrm>
                <a:off x="3960276" y="2271259"/>
                <a:ext cx="2531399" cy="557717"/>
              </a:xfrm>
              <a:prstGeom prst="rect">
                <a:avLst/>
              </a:prstGeom>
              <a:blipFill>
                <a:blip r:embed="rId3"/>
                <a:stretch>
                  <a:fillRect l="-4337" t="-2198" r="-482" b="-1098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0544023A-1ECA-CF23-FB8A-A44AA71EAA19}"/>
                  </a:ext>
                </a:extLst>
              </p:cNvPr>
              <p:cNvSpPr txBox="1"/>
              <p:nvPr/>
            </p:nvSpPr>
            <p:spPr>
              <a:xfrm>
                <a:off x="812800" y="3451861"/>
                <a:ext cx="781464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1" i="0" smtClean="0">
                          <a:latin typeface="Grandview Display (Cuerpo)"/>
                        </a:rPr>
                        <m:t>𝐃𝐨𝐦𝐢𝐧𝐢𝐨</m:t>
                      </m:r>
                      <m:r>
                        <a:rPr lang="es-MX" b="1" i="0" smtClean="0">
                          <a:latin typeface="Grandview Display (Cuerpo)"/>
                        </a:rPr>
                        <m:t>: </m:t>
                      </m:r>
                      <m:r>
                        <m:rPr>
                          <m:sty m:val="p"/>
                        </m:rPr>
                        <a:rPr lang="es-MX" b="0" i="0" smtClean="0">
                          <a:latin typeface="Grandview Display (Cuerpo)"/>
                        </a:rPr>
                        <m:t>La</m:t>
                      </m:r>
                      <m:r>
                        <a:rPr lang="es-MX" b="0" i="0" smtClean="0">
                          <a:latin typeface="Grandview Display (Cuerpo)"/>
                        </a:rPr>
                        <m:t> </m:t>
                      </m:r>
                      <m:r>
                        <m:rPr>
                          <m:sty m:val="p"/>
                        </m:rPr>
                        <a:rPr lang="es-MX" b="0" i="0" smtClean="0">
                          <a:latin typeface="Grandview Display (Cuerpo)"/>
                        </a:rPr>
                        <m:t>distribucion</m:t>
                      </m:r>
                      <m:r>
                        <a:rPr lang="es-MX" b="0" i="0" smtClean="0">
                          <a:latin typeface="Grandview Display (Cuerpo)"/>
                        </a:rPr>
                        <m:t> </m:t>
                      </m:r>
                      <m:r>
                        <m:rPr>
                          <m:sty m:val="p"/>
                        </m:rPr>
                        <a:rPr lang="es-MX" b="0" i="0" smtClean="0">
                          <a:latin typeface="Grandview Display (Cuerpo)"/>
                        </a:rPr>
                        <m:t>solo</m:t>
                      </m:r>
                      <m:r>
                        <a:rPr lang="es-MX" b="0" i="0" smtClean="0">
                          <a:latin typeface="Grandview Display (Cuerpo)"/>
                        </a:rPr>
                        <m:t> </m:t>
                      </m:r>
                      <m:r>
                        <m:rPr>
                          <m:sty m:val="p"/>
                        </m:rPr>
                        <a:rPr lang="es-MX" b="0" i="0" smtClean="0">
                          <a:latin typeface="Grandview Display (Cuerpo)"/>
                        </a:rPr>
                        <m:t>esta</m:t>
                      </m:r>
                      <m:r>
                        <a:rPr lang="es-MX" b="0" i="0" smtClean="0">
                          <a:latin typeface="Grandview Display (Cuerpo)"/>
                        </a:rPr>
                        <m:t> </m:t>
                      </m:r>
                      <m:r>
                        <m:rPr>
                          <m:sty m:val="p"/>
                        </m:rPr>
                        <a:rPr lang="es-MX" b="0" i="0" smtClean="0">
                          <a:latin typeface="Grandview Display (Cuerpo)"/>
                        </a:rPr>
                        <m:t>definida</m:t>
                      </m:r>
                      <m:r>
                        <a:rPr lang="es-MX" b="0" i="0" smtClean="0">
                          <a:latin typeface="Grandview Display (Cuerpo)"/>
                        </a:rPr>
                        <m:t> </m:t>
                      </m:r>
                      <m:r>
                        <m:rPr>
                          <m:sty m:val="p"/>
                        </m:rPr>
                        <a:rPr lang="es-MX" b="0" i="0" smtClean="0">
                          <a:latin typeface="Grandview Display (Cuerpo)"/>
                        </a:rPr>
                        <m:t>para</m:t>
                      </m:r>
                      <m:r>
                        <a:rPr lang="es-MX" b="0" i="0" smtClean="0">
                          <a:latin typeface="Grandview Display (Cuerpo)"/>
                        </a:rPr>
                        <m:t> </m:t>
                      </m:r>
                      <m:r>
                        <m:rPr>
                          <m:sty m:val="p"/>
                        </m:rPr>
                        <a:rPr lang="es-MX" b="0" i="0" smtClean="0">
                          <a:latin typeface="Grandview Display (Cuerpo)"/>
                        </a:rPr>
                        <m:t>valores</m:t>
                      </m:r>
                      <m:r>
                        <a:rPr lang="es-MX" b="0" i="0" smtClean="0">
                          <a:latin typeface="Grandview Display (Cuerpo)"/>
                        </a:rPr>
                        <m:t> </m:t>
                      </m:r>
                      <m:r>
                        <m:rPr>
                          <m:sty m:val="p"/>
                        </m:rPr>
                        <a:rPr lang="es-MX" b="0" i="0" smtClean="0">
                          <a:latin typeface="Grandview Display (Cuerpo)"/>
                        </a:rPr>
                        <m:t>no</m:t>
                      </m:r>
                      <m:r>
                        <a:rPr lang="es-MX" b="0" i="0" smtClean="0">
                          <a:latin typeface="Grandview Display (Cuerpo)"/>
                        </a:rPr>
                        <m:t> </m:t>
                      </m:r>
                      <m:r>
                        <m:rPr>
                          <m:sty m:val="p"/>
                        </m:rPr>
                        <a:rPr lang="es-MX" b="0" i="0" smtClean="0">
                          <a:latin typeface="Grandview Display (Cuerpo)"/>
                        </a:rPr>
                        <m:t>negativos</m:t>
                      </m:r>
                      <m:r>
                        <a:rPr lang="es-MX" b="0" i="0" smtClean="0">
                          <a:latin typeface="Grandview Display (Cuerpo)"/>
                        </a:rPr>
                        <m:t> (</m:t>
                      </m:r>
                      <m:r>
                        <m:rPr>
                          <m:sty m:val="p"/>
                        </m:rPr>
                        <a:rPr lang="es-MX" b="0" i="0" smtClean="0">
                          <a:latin typeface="Grandview Display (Cuerpo)"/>
                        </a:rPr>
                        <m:t>x</m:t>
                      </m:r>
                      <m:r>
                        <a:rPr lang="es-MX" b="0" i="0" smtClean="0">
                          <a:latin typeface="Grandview Display (Cuerpo)"/>
                          <a:ea typeface="Cambria Math" panose="02040503050406030204" pitchFamily="18" charset="0"/>
                        </a:rPr>
                        <m:t>≥</m:t>
                      </m:r>
                      <m:r>
                        <a:rPr lang="es-MX" b="0" i="0" smtClean="0">
                          <a:latin typeface="Grandview Display (Cuerpo)"/>
                        </a:rPr>
                        <m:t>0).</m:t>
                      </m:r>
                    </m:oMath>
                  </m:oMathPara>
                </a14:m>
                <a:endParaRPr lang="es-MX" dirty="0">
                  <a:latin typeface="Grandview Display (Cuerpo)"/>
                </a:endParaRPr>
              </a:p>
            </p:txBody>
          </p:sp>
        </mc:Choice>
        <mc:Fallback>
          <p:sp>
            <p:nvSpPr>
              <p:cNvPr id="6" name="CuadroTexto 5">
                <a:extLst>
                  <a:ext uri="{FF2B5EF4-FFF2-40B4-BE49-F238E27FC236}">
                    <a16:creationId xmlns:a16="http://schemas.microsoft.com/office/drawing/2014/main" id="{0544023A-1ECA-CF23-FB8A-A44AA71EAA19}"/>
                  </a:ext>
                </a:extLst>
              </p:cNvPr>
              <p:cNvSpPr txBox="1">
                <a:spLocks noRot="1" noChangeAspect="1" noMove="1" noResize="1" noEditPoints="1" noAdjustHandles="1" noChangeArrowheads="1" noChangeShapeType="1" noTextEdit="1"/>
              </p:cNvSpPr>
              <p:nvPr/>
            </p:nvSpPr>
            <p:spPr>
              <a:xfrm>
                <a:off x="812800" y="3451861"/>
                <a:ext cx="7814640" cy="276999"/>
              </a:xfrm>
              <a:prstGeom prst="rect">
                <a:avLst/>
              </a:prstGeom>
              <a:blipFill>
                <a:blip r:embed="rId4"/>
                <a:stretch>
                  <a:fillRect l="-156" b="-36957"/>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2F0BA86-6B4B-24BF-D89E-7C93ADC4A992}"/>
                  </a:ext>
                </a:extLst>
              </p:cNvPr>
              <p:cNvSpPr txBox="1"/>
              <p:nvPr/>
            </p:nvSpPr>
            <p:spPr>
              <a:xfrm>
                <a:off x="812800" y="3924260"/>
                <a:ext cx="544195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nor/>
                        </m:rPr>
                        <a:rPr lang="el-GR" b="1" smtClean="0">
                          <a:latin typeface="Cambria Math" panose="02040503050406030204" pitchFamily="18" charset="0"/>
                          <a:ea typeface="Cambria Math" panose="02040503050406030204" pitchFamily="18" charset="0"/>
                        </a:rPr>
                        <m:t>Γ</m:t>
                      </m:r>
                      <m:r>
                        <m:rPr>
                          <m:nor/>
                        </m:rPr>
                        <a:rPr lang="es-MX" b="1" smtClean="0">
                          <a:latin typeface="Cambria Math" panose="02040503050406030204" pitchFamily="18" charset="0"/>
                          <a:ea typeface="Cambria Math" panose="02040503050406030204" pitchFamily="18" charset="0"/>
                        </a:rPr>
                        <m:t>(</m:t>
                      </m:r>
                      <m:r>
                        <m:rPr>
                          <m:nor/>
                        </m:rPr>
                        <a:rPr lang="es-MX" b="1" smtClean="0">
                          <a:latin typeface="Cambria Math" panose="02040503050406030204" pitchFamily="18" charset="0"/>
                          <a:ea typeface="Cambria Math" panose="02040503050406030204" pitchFamily="18" charset="0"/>
                        </a:rPr>
                        <m:t>Gamma</m:t>
                      </m:r>
                      <m:r>
                        <m:rPr>
                          <m:nor/>
                        </m:rPr>
                        <a:rPr lang="es-MX" b="1" smtClean="0">
                          <a:latin typeface="Cambria Math" panose="02040503050406030204" pitchFamily="18" charset="0"/>
                          <a:ea typeface="Cambria Math" panose="02040503050406030204" pitchFamily="18" charset="0"/>
                        </a:rPr>
                        <m:t>)</m:t>
                      </m:r>
                      <m:r>
                        <a:rPr lang="es-MX" b="1" i="0" smtClean="0">
                          <a:latin typeface="Cambria Math" panose="02040503050406030204" pitchFamily="18" charset="0"/>
                          <a:ea typeface="Cambria Math" panose="02040503050406030204" pitchFamily="18" charset="0"/>
                        </a:rPr>
                        <m:t>:</m:t>
                      </m:r>
                      <m:r>
                        <m:rPr>
                          <m:sty m:val="p"/>
                        </m:rPr>
                        <a:rPr lang="es-ES" b="0" i="0">
                          <a:latin typeface="Cambria Math" panose="02040503050406030204" pitchFamily="18" charset="0"/>
                          <a:ea typeface="Cambria Math" panose="02040503050406030204" pitchFamily="18" charset="0"/>
                        </a:rPr>
                        <m:t>Es</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la</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funci</m:t>
                      </m:r>
                      <m:r>
                        <a:rPr lang="es-ES" b="0" i="0">
                          <a:latin typeface="Cambria Math" panose="02040503050406030204" pitchFamily="18" charset="0"/>
                          <a:ea typeface="Cambria Math" panose="02040503050406030204" pitchFamily="18" charset="0"/>
                        </a:rPr>
                        <m:t>ó</m:t>
                      </m:r>
                      <m:r>
                        <m:rPr>
                          <m:sty m:val="p"/>
                        </m:rPr>
                        <a:rPr lang="es-ES" b="0" i="0">
                          <a:latin typeface="Cambria Math" panose="02040503050406030204" pitchFamily="18" charset="0"/>
                          <a:ea typeface="Cambria Math" panose="02040503050406030204" pitchFamily="18" charset="0"/>
                        </a:rPr>
                        <m:t>n</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Gamma</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una</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extensi</m:t>
                      </m:r>
                      <m:r>
                        <a:rPr lang="es-ES" b="0" i="0">
                          <a:latin typeface="Cambria Math" panose="02040503050406030204" pitchFamily="18" charset="0"/>
                          <a:ea typeface="Cambria Math" panose="02040503050406030204" pitchFamily="18" charset="0"/>
                        </a:rPr>
                        <m:t>ó</m:t>
                      </m:r>
                      <m:r>
                        <m:rPr>
                          <m:sty m:val="p"/>
                        </m:rPr>
                        <a:rPr lang="es-ES" b="0" i="0">
                          <a:latin typeface="Cambria Math" panose="02040503050406030204" pitchFamily="18" charset="0"/>
                          <a:ea typeface="Cambria Math" panose="02040503050406030204" pitchFamily="18" charset="0"/>
                        </a:rPr>
                        <m:t>n</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del</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concepto</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de</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factorial</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a</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n</m:t>
                      </m:r>
                      <m:r>
                        <a:rPr lang="es-ES" b="0" i="0">
                          <a:latin typeface="Cambria Math" panose="02040503050406030204" pitchFamily="18" charset="0"/>
                          <a:ea typeface="Cambria Math" panose="02040503050406030204" pitchFamily="18" charset="0"/>
                        </a:rPr>
                        <m:t>ú</m:t>
                      </m:r>
                      <m:r>
                        <m:rPr>
                          <m:sty m:val="p"/>
                        </m:rPr>
                        <a:rPr lang="es-ES" b="0" i="0">
                          <a:latin typeface="Cambria Math" panose="02040503050406030204" pitchFamily="18" charset="0"/>
                          <a:ea typeface="Cambria Math" panose="02040503050406030204" pitchFamily="18" charset="0"/>
                        </a:rPr>
                        <m:t>meros</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reales</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y</m:t>
                      </m:r>
                      <m:r>
                        <a:rPr lang="es-ES" b="0" i="0">
                          <a:latin typeface="Cambria Math" panose="02040503050406030204" pitchFamily="18" charset="0"/>
                          <a:ea typeface="Cambria Math" panose="02040503050406030204" pitchFamily="18" charset="0"/>
                        </a:rPr>
                        <m:t> </m:t>
                      </m:r>
                      <m:r>
                        <m:rPr>
                          <m:sty m:val="p"/>
                        </m:rPr>
                        <a:rPr lang="es-ES" b="0" i="0">
                          <a:latin typeface="Cambria Math" panose="02040503050406030204" pitchFamily="18" charset="0"/>
                          <a:ea typeface="Cambria Math" panose="02040503050406030204" pitchFamily="18" charset="0"/>
                        </a:rPr>
                        <m:t>complejos</m:t>
                      </m:r>
                      <m:r>
                        <a:rPr lang="es-ES" b="0" i="0">
                          <a:latin typeface="Cambria Math" panose="02040503050406030204" pitchFamily="18" charset="0"/>
                          <a:ea typeface="Cambria Math" panose="02040503050406030204" pitchFamily="18" charset="0"/>
                        </a:rPr>
                        <m:t>.</m:t>
                      </m:r>
                    </m:oMath>
                  </m:oMathPara>
                </a14:m>
                <a:endParaRPr lang="es-MX" dirty="0">
                  <a:latin typeface="Cambria Math" panose="02040503050406030204" pitchFamily="18" charset="0"/>
                  <a:ea typeface="Cambria Math" panose="02040503050406030204" pitchFamily="18" charset="0"/>
                </a:endParaRPr>
              </a:p>
            </p:txBody>
          </p:sp>
        </mc:Choice>
        <mc:Fallback>
          <p:sp>
            <p:nvSpPr>
              <p:cNvPr id="7" name="CuadroTexto 6">
                <a:extLst>
                  <a:ext uri="{FF2B5EF4-FFF2-40B4-BE49-F238E27FC236}">
                    <a16:creationId xmlns:a16="http://schemas.microsoft.com/office/drawing/2014/main" id="{82F0BA86-6B4B-24BF-D89E-7C93ADC4A992}"/>
                  </a:ext>
                </a:extLst>
              </p:cNvPr>
              <p:cNvSpPr txBox="1">
                <a:spLocks noRot="1" noChangeAspect="1" noMove="1" noResize="1" noEditPoints="1" noAdjustHandles="1" noChangeArrowheads="1" noChangeShapeType="1" noTextEdit="1"/>
              </p:cNvSpPr>
              <p:nvPr/>
            </p:nvSpPr>
            <p:spPr>
              <a:xfrm>
                <a:off x="812800" y="3924260"/>
                <a:ext cx="5441950" cy="276999"/>
              </a:xfrm>
              <a:prstGeom prst="rect">
                <a:avLst/>
              </a:prstGeom>
              <a:blipFill>
                <a:blip r:embed="rId5"/>
                <a:stretch>
                  <a:fillRect l="-1456" t="-2222" r="-85554" b="-3777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BA11B195-7E98-EA8D-E82D-8F6580D6F3CB}"/>
                  </a:ext>
                </a:extLst>
              </p:cNvPr>
              <p:cNvSpPr txBox="1"/>
              <p:nvPr/>
            </p:nvSpPr>
            <p:spPr>
              <a:xfrm>
                <a:off x="149860" y="4396659"/>
                <a:ext cx="544195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𝒆</m:t>
                      </m:r>
                      <m:r>
                        <m:rPr>
                          <m:nor/>
                        </m:rPr>
                        <a:rPr lang="es-MX" b="1" smtClean="0">
                          <a:latin typeface="Cambria Math" panose="02040503050406030204" pitchFamily="18" charset="0"/>
                          <a:ea typeface="Cambria Math" panose="02040503050406030204" pitchFamily="18" charset="0"/>
                        </a:rPr>
                        <m:t>(</m:t>
                      </m:r>
                      <m:r>
                        <m:rPr>
                          <m:nor/>
                        </m:rPr>
                        <a:rPr lang="es-MX" b="1" i="0" smtClean="0">
                          <a:latin typeface="Cambria Math" panose="02040503050406030204" pitchFamily="18" charset="0"/>
                          <a:ea typeface="Cambria Math" panose="02040503050406030204" pitchFamily="18" charset="0"/>
                        </a:rPr>
                        <m:t>euler</m:t>
                      </m:r>
                      <m:r>
                        <m:rPr>
                          <m:nor/>
                        </m:rPr>
                        <a:rPr lang="es-MX" b="1" smtClean="0">
                          <a:latin typeface="Cambria Math" panose="02040503050406030204" pitchFamily="18" charset="0"/>
                          <a:ea typeface="Cambria Math" panose="02040503050406030204" pitchFamily="18" charset="0"/>
                        </a:rPr>
                        <m:t>)</m:t>
                      </m:r>
                      <m:r>
                        <a:rPr lang="es-MX" b="1" i="0" smtClean="0">
                          <a:latin typeface="Cambria Math" panose="02040503050406030204" pitchFamily="18" charset="0"/>
                          <a:ea typeface="Cambria Math" panose="02040503050406030204" pitchFamily="18" charset="0"/>
                        </a:rPr>
                        <m:t>:</m:t>
                      </m:r>
                      <m:r>
                        <m:rPr>
                          <m:sty m:val="p"/>
                        </m:rPr>
                        <a:rPr lang="es-MX" b="0" i="0" smtClean="0">
                          <a:latin typeface="Cambria Math" panose="02040503050406030204" pitchFamily="18" charset="0"/>
                          <a:ea typeface="Cambria Math" panose="02040503050406030204" pitchFamily="18" charset="0"/>
                        </a:rPr>
                        <m:t>Es</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la</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base</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del</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algoritmo</m:t>
                      </m:r>
                      <m:r>
                        <a:rPr lang="es-MX" b="0" i="0" smtClean="0">
                          <a:latin typeface="Cambria Math" panose="02040503050406030204" pitchFamily="18" charset="0"/>
                          <a:ea typeface="Cambria Math" panose="02040503050406030204" pitchFamily="18" charset="0"/>
                        </a:rPr>
                        <m:t> </m:t>
                      </m:r>
                      <m:r>
                        <m:rPr>
                          <m:sty m:val="p"/>
                        </m:rPr>
                        <a:rPr lang="es-MX" b="0" i="0" smtClean="0">
                          <a:latin typeface="Cambria Math" panose="02040503050406030204" pitchFamily="18" charset="0"/>
                          <a:ea typeface="Cambria Math" panose="02040503050406030204" pitchFamily="18" charset="0"/>
                        </a:rPr>
                        <m:t>natural</m:t>
                      </m:r>
                      <m:r>
                        <a:rPr lang="es-MX" b="0" i="0" smtClean="0">
                          <a:latin typeface="Cambria Math" panose="02040503050406030204" pitchFamily="18" charset="0"/>
                          <a:ea typeface="Cambria Math" panose="02040503050406030204" pitchFamily="18" charset="0"/>
                        </a:rPr>
                        <m:t>.</m:t>
                      </m:r>
                    </m:oMath>
                  </m:oMathPara>
                </a14:m>
                <a:endParaRPr lang="es-MX" dirty="0">
                  <a:latin typeface="Cambria Math" panose="02040503050406030204" pitchFamily="18" charset="0"/>
                  <a:ea typeface="Cambria Math" panose="02040503050406030204" pitchFamily="18" charset="0"/>
                </a:endParaRPr>
              </a:p>
            </p:txBody>
          </p:sp>
        </mc:Choice>
        <mc:Fallback>
          <p:sp>
            <p:nvSpPr>
              <p:cNvPr id="8" name="CuadroTexto 7">
                <a:extLst>
                  <a:ext uri="{FF2B5EF4-FFF2-40B4-BE49-F238E27FC236}">
                    <a16:creationId xmlns:a16="http://schemas.microsoft.com/office/drawing/2014/main" id="{BA11B195-7E98-EA8D-E82D-8F6580D6F3CB}"/>
                  </a:ext>
                </a:extLst>
              </p:cNvPr>
              <p:cNvSpPr txBox="1">
                <a:spLocks noRot="1" noChangeAspect="1" noMove="1" noResize="1" noEditPoints="1" noAdjustHandles="1" noChangeArrowheads="1" noChangeShapeType="1" noTextEdit="1"/>
              </p:cNvSpPr>
              <p:nvPr/>
            </p:nvSpPr>
            <p:spPr>
              <a:xfrm>
                <a:off x="149860" y="4396659"/>
                <a:ext cx="5441950" cy="276999"/>
              </a:xfrm>
              <a:prstGeom prst="rect">
                <a:avLst/>
              </a:prstGeom>
              <a:blipFill>
                <a:blip r:embed="rId6"/>
                <a:stretch>
                  <a:fillRect b="-3478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ED4966D2-F407-FEB9-177C-019605AB12ED}"/>
                  </a:ext>
                </a:extLst>
              </p:cNvPr>
              <p:cNvSpPr txBox="1"/>
              <p:nvPr/>
            </p:nvSpPr>
            <p:spPr>
              <a:xfrm>
                <a:off x="690880" y="4869058"/>
                <a:ext cx="812546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𝒙</m:t>
                      </m:r>
                      <m:r>
                        <m:rPr>
                          <m:nor/>
                        </m:rPr>
                        <a:rPr lang="es-MX" b="1" smtClean="0">
                          <a:latin typeface="Cambria Math" panose="02040503050406030204" pitchFamily="18" charset="0"/>
                          <a:ea typeface="Cambria Math" panose="02040503050406030204" pitchFamily="18" charset="0"/>
                        </a:rPr>
                        <m:t>(</m:t>
                      </m:r>
                      <m:r>
                        <m:rPr>
                          <m:nor/>
                        </m:rPr>
                        <a:rPr lang="es-MX" b="1" i="0" smtClean="0">
                          <a:latin typeface="Cambria Math" panose="02040503050406030204" pitchFamily="18" charset="0"/>
                          <a:ea typeface="Cambria Math" panose="02040503050406030204" pitchFamily="18" charset="0"/>
                        </a:rPr>
                        <m:t>variable</m:t>
                      </m:r>
                      <m:r>
                        <m:rPr>
                          <m:nor/>
                        </m:rPr>
                        <a:rPr lang="es-MX" b="1" i="0" smtClean="0">
                          <a:latin typeface="Cambria Math" panose="02040503050406030204" pitchFamily="18" charset="0"/>
                          <a:ea typeface="Cambria Math" panose="02040503050406030204" pitchFamily="18" charset="0"/>
                        </a:rPr>
                        <m:t> </m:t>
                      </m:r>
                      <m:r>
                        <m:rPr>
                          <m:nor/>
                        </m:rPr>
                        <a:rPr lang="es-MX" b="1" i="0" smtClean="0">
                          <a:latin typeface="Cambria Math" panose="02040503050406030204" pitchFamily="18" charset="0"/>
                          <a:ea typeface="Cambria Math" panose="02040503050406030204" pitchFamily="18" charset="0"/>
                        </a:rPr>
                        <m:t>aleatoria</m:t>
                      </m:r>
                      <m:r>
                        <m:rPr>
                          <m:nor/>
                        </m:rPr>
                        <a:rPr lang="es-MX" b="1" smtClean="0">
                          <a:latin typeface="Cambria Math" panose="02040503050406030204" pitchFamily="18" charset="0"/>
                          <a:ea typeface="Cambria Math" panose="02040503050406030204" pitchFamily="18" charset="0"/>
                        </a:rPr>
                        <m:t>)</m:t>
                      </m:r>
                      <m:r>
                        <a:rPr lang="es-MX" b="1" i="0" smtClean="0">
                          <a:latin typeface="Cambria Math" panose="02040503050406030204" pitchFamily="18" charset="0"/>
                          <a:ea typeface="Cambria Math" panose="02040503050406030204" pitchFamily="18" charset="0"/>
                        </a:rPr>
                        <m:t>:</m:t>
                      </m:r>
                      <m:r>
                        <m:rPr>
                          <m:nor/>
                        </m:rPr>
                        <a:rPr lang="es-MX" b="0" i="0" smtClean="0">
                          <a:latin typeface="Cambria Math" panose="02040503050406030204" pitchFamily="18" charset="0"/>
                          <a:ea typeface="Cambria Math" panose="02040503050406030204" pitchFamily="18" charset="0"/>
                        </a:rPr>
                        <m:t>R</m:t>
                      </m:r>
                      <m:r>
                        <m:rPr>
                          <m:nor/>
                        </m:rPr>
                        <a:rPr lang="es-ES" i="0">
                          <a:latin typeface="Cambria Math" panose="02040503050406030204" pitchFamily="18" charset="0"/>
                          <a:ea typeface="Cambria Math" panose="02040503050406030204" pitchFamily="18" charset="0"/>
                        </a:rPr>
                        <m:t>epresenta</m:t>
                      </m:r>
                      <m:r>
                        <m:rPr>
                          <m:nor/>
                        </m:rPr>
                        <a:rPr lang="es-ES" i="0">
                          <a:latin typeface="Cambria Math" panose="02040503050406030204" pitchFamily="18" charset="0"/>
                          <a:ea typeface="Cambria Math" panose="02040503050406030204" pitchFamily="18" charset="0"/>
                        </a:rPr>
                        <m:t> </m:t>
                      </m:r>
                      <m:r>
                        <m:rPr>
                          <m:nor/>
                        </m:rPr>
                        <a:rPr lang="es-ES" i="0">
                          <a:latin typeface="Cambria Math" panose="02040503050406030204" pitchFamily="18" charset="0"/>
                          <a:ea typeface="Cambria Math" panose="02040503050406030204" pitchFamily="18" charset="0"/>
                        </a:rPr>
                        <m:t>el</m:t>
                      </m:r>
                      <m:r>
                        <m:rPr>
                          <m:nor/>
                        </m:rPr>
                        <a:rPr lang="es-ES" i="0">
                          <a:latin typeface="Cambria Math" panose="02040503050406030204" pitchFamily="18" charset="0"/>
                          <a:ea typeface="Cambria Math" panose="02040503050406030204" pitchFamily="18" charset="0"/>
                        </a:rPr>
                        <m:t> </m:t>
                      </m:r>
                      <m:r>
                        <m:rPr>
                          <m:nor/>
                        </m:rPr>
                        <a:rPr lang="es-ES" i="0">
                          <a:latin typeface="Cambria Math" panose="02040503050406030204" pitchFamily="18" charset="0"/>
                          <a:ea typeface="Cambria Math" panose="02040503050406030204" pitchFamily="18" charset="0"/>
                        </a:rPr>
                        <m:t>valor</m:t>
                      </m:r>
                      <m:r>
                        <m:rPr>
                          <m:nor/>
                        </m:rPr>
                        <a:rPr lang="es-ES" i="0">
                          <a:latin typeface="Cambria Math" panose="02040503050406030204" pitchFamily="18" charset="0"/>
                          <a:ea typeface="Cambria Math" panose="02040503050406030204" pitchFamily="18" charset="0"/>
                        </a:rPr>
                        <m:t> </m:t>
                      </m:r>
                      <m:r>
                        <m:rPr>
                          <m:nor/>
                        </m:rPr>
                        <a:rPr lang="es-ES" i="0">
                          <a:latin typeface="Cambria Math" panose="02040503050406030204" pitchFamily="18" charset="0"/>
                          <a:ea typeface="Cambria Math" panose="02040503050406030204" pitchFamily="18" charset="0"/>
                        </a:rPr>
                        <m:t>de</m:t>
                      </m:r>
                      <m:r>
                        <m:rPr>
                          <m:nor/>
                        </m:rPr>
                        <a:rPr lang="es-ES" i="0">
                          <a:latin typeface="Cambria Math" panose="02040503050406030204" pitchFamily="18" charset="0"/>
                          <a:ea typeface="Cambria Math" panose="02040503050406030204" pitchFamily="18" charset="0"/>
                        </a:rPr>
                        <m:t> </m:t>
                      </m:r>
                      <m:r>
                        <m:rPr>
                          <m:nor/>
                        </m:rPr>
                        <a:rPr lang="es-ES" i="0">
                          <a:latin typeface="Cambria Math" panose="02040503050406030204" pitchFamily="18" charset="0"/>
                          <a:ea typeface="Cambria Math" panose="02040503050406030204" pitchFamily="18" charset="0"/>
                        </a:rPr>
                        <m:t>la</m:t>
                      </m:r>
                      <m:r>
                        <m:rPr>
                          <m:nor/>
                        </m:rPr>
                        <a:rPr lang="es-ES" i="0">
                          <a:latin typeface="Cambria Math" panose="02040503050406030204" pitchFamily="18" charset="0"/>
                          <a:ea typeface="Cambria Math" panose="02040503050406030204" pitchFamily="18" charset="0"/>
                        </a:rPr>
                        <m:t> </m:t>
                      </m:r>
                      <m:r>
                        <m:rPr>
                          <m:nor/>
                        </m:rPr>
                        <a:rPr lang="es-ES" i="0">
                          <a:latin typeface="Cambria Math" panose="02040503050406030204" pitchFamily="18" charset="0"/>
                          <a:ea typeface="Cambria Math" panose="02040503050406030204" pitchFamily="18" charset="0"/>
                        </a:rPr>
                        <m:t>estad</m:t>
                      </m:r>
                      <m:r>
                        <m:rPr>
                          <m:nor/>
                        </m:rPr>
                        <a:rPr lang="es-ES" i="0">
                          <a:latin typeface="Cambria Math" panose="02040503050406030204" pitchFamily="18" charset="0"/>
                          <a:ea typeface="Cambria Math" panose="02040503050406030204" pitchFamily="18" charset="0"/>
                        </a:rPr>
                        <m:t>í</m:t>
                      </m:r>
                      <m:r>
                        <m:rPr>
                          <m:nor/>
                        </m:rPr>
                        <a:rPr lang="es-ES" i="0">
                          <a:latin typeface="Cambria Math" panose="02040503050406030204" pitchFamily="18" charset="0"/>
                          <a:ea typeface="Cambria Math" panose="02040503050406030204" pitchFamily="18" charset="0"/>
                        </a:rPr>
                        <m:t>stica</m:t>
                      </m:r>
                      <m:r>
                        <m:rPr>
                          <m:nor/>
                        </m:rPr>
                        <a:rPr lang="es-ES" i="0">
                          <a:latin typeface="Cambria Math" panose="02040503050406030204" pitchFamily="18" charset="0"/>
                          <a:ea typeface="Cambria Math" panose="02040503050406030204" pitchFamily="18" charset="0"/>
                        </a:rPr>
                        <m:t> </m:t>
                      </m:r>
                      <m:r>
                        <m:rPr>
                          <m:nor/>
                        </m:rPr>
                        <a:rPr lang="es-ES" i="0">
                          <a:latin typeface="Cambria Math" panose="02040503050406030204" pitchFamily="18" charset="0"/>
                          <a:ea typeface="Cambria Math" panose="02040503050406030204" pitchFamily="18" charset="0"/>
                        </a:rPr>
                        <m:t>Ji</m:t>
                      </m:r>
                      <m:r>
                        <m:rPr>
                          <m:nor/>
                        </m:rPr>
                        <a:rPr lang="es-ES" i="0">
                          <a:latin typeface="Cambria Math" panose="02040503050406030204" pitchFamily="18" charset="0"/>
                          <a:ea typeface="Cambria Math" panose="02040503050406030204" pitchFamily="18" charset="0"/>
                        </a:rPr>
                        <m:t>-</m:t>
                      </m:r>
                      <m:r>
                        <m:rPr>
                          <m:nor/>
                        </m:rPr>
                        <a:rPr lang="es-ES" i="0">
                          <a:latin typeface="Cambria Math" panose="02040503050406030204" pitchFamily="18" charset="0"/>
                          <a:ea typeface="Cambria Math" panose="02040503050406030204" pitchFamily="18" charset="0"/>
                        </a:rPr>
                        <m:t>cuadrada</m:t>
                      </m:r>
                      <m:r>
                        <m:rPr>
                          <m:nor/>
                        </m:rPr>
                        <a:rPr lang="es-ES" i="0">
                          <a:latin typeface="Cambria Math" panose="02040503050406030204" pitchFamily="18" charset="0"/>
                          <a:ea typeface="Cambria Math" panose="02040503050406030204" pitchFamily="18" charset="0"/>
                        </a:rPr>
                        <m:t> </m:t>
                      </m:r>
                      <m:r>
                        <m:rPr>
                          <m:nor/>
                        </m:rPr>
                        <a:rPr lang="es-ES" i="0">
                          <a:latin typeface="Cambria Math" panose="02040503050406030204" pitchFamily="18" charset="0"/>
                          <a:ea typeface="Cambria Math" panose="02040503050406030204" pitchFamily="18" charset="0"/>
                        </a:rPr>
                        <m:t>calculada</m:t>
                      </m:r>
                    </m:oMath>
                  </m:oMathPara>
                </a14:m>
                <a:endParaRPr lang="es-MX" dirty="0">
                  <a:latin typeface="Cambria Math" panose="02040503050406030204" pitchFamily="18" charset="0"/>
                  <a:ea typeface="Cambria Math" panose="02040503050406030204" pitchFamily="18" charset="0"/>
                </a:endParaRPr>
              </a:p>
            </p:txBody>
          </p:sp>
        </mc:Choice>
        <mc:Fallback>
          <p:sp>
            <p:nvSpPr>
              <p:cNvPr id="9" name="CuadroTexto 8">
                <a:extLst>
                  <a:ext uri="{FF2B5EF4-FFF2-40B4-BE49-F238E27FC236}">
                    <a16:creationId xmlns:a16="http://schemas.microsoft.com/office/drawing/2014/main" id="{ED4966D2-F407-FEB9-177C-019605AB12ED}"/>
                  </a:ext>
                </a:extLst>
              </p:cNvPr>
              <p:cNvSpPr txBox="1">
                <a:spLocks noRot="1" noChangeAspect="1" noMove="1" noResize="1" noEditPoints="1" noAdjustHandles="1" noChangeArrowheads="1" noChangeShapeType="1" noTextEdit="1"/>
              </p:cNvSpPr>
              <p:nvPr/>
            </p:nvSpPr>
            <p:spPr>
              <a:xfrm>
                <a:off x="690880" y="4869058"/>
                <a:ext cx="8125460" cy="276999"/>
              </a:xfrm>
              <a:prstGeom prst="rect">
                <a:avLst/>
              </a:prstGeom>
              <a:blipFill>
                <a:blip r:embed="rId7"/>
                <a:stretch>
                  <a:fillRect t="-2222" b="-37778"/>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7FB041AD-1EA3-4F21-A61B-0BA2A5D507E1}"/>
                  </a:ext>
                </a:extLst>
              </p:cNvPr>
              <p:cNvSpPr txBox="1"/>
              <p:nvPr/>
            </p:nvSpPr>
            <p:spPr>
              <a:xfrm>
                <a:off x="751840" y="5341457"/>
                <a:ext cx="9337040" cy="5476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ea typeface="Cambria Math" panose="02040503050406030204" pitchFamily="18" charset="0"/>
                        </a:rPr>
                        <m:t>𝒗</m:t>
                      </m:r>
                      <m:r>
                        <a:rPr lang="es-MX" b="1" i="1" smtClean="0">
                          <a:latin typeface="Cambria Math" panose="02040503050406030204" pitchFamily="18" charset="0"/>
                          <a:ea typeface="Cambria Math" panose="02040503050406030204" pitchFamily="18" charset="0"/>
                        </a:rPr>
                        <m:t> </m:t>
                      </m:r>
                      <m:r>
                        <a:rPr lang="es-MX" b="1" i="1" smtClean="0">
                          <a:latin typeface="Cambria Math" panose="02040503050406030204" pitchFamily="18" charset="0"/>
                          <a:ea typeface="Cambria Math" panose="02040503050406030204" pitchFamily="18" charset="0"/>
                        </a:rPr>
                        <m:t>𝒐</m:t>
                      </m:r>
                      <m:r>
                        <a:rPr lang="es-MX" b="1" i="1" smtClean="0">
                          <a:latin typeface="Cambria Math" panose="02040503050406030204" pitchFamily="18" charset="0"/>
                          <a:ea typeface="Cambria Math" panose="02040503050406030204" pitchFamily="18" charset="0"/>
                        </a:rPr>
                        <m:t> </m:t>
                      </m:r>
                      <m:r>
                        <a:rPr lang="es-MX" b="1" i="1" smtClean="0">
                          <a:latin typeface="Cambria Math" panose="02040503050406030204" pitchFamily="18" charset="0"/>
                          <a:ea typeface="Cambria Math" panose="02040503050406030204" pitchFamily="18" charset="0"/>
                        </a:rPr>
                        <m:t>𝒌</m:t>
                      </m:r>
                      <m:r>
                        <m:rPr>
                          <m:nor/>
                        </m:rPr>
                        <a:rPr lang="es-MX" b="1" smtClean="0">
                          <a:latin typeface="Cambria Math" panose="02040503050406030204" pitchFamily="18" charset="0"/>
                          <a:ea typeface="Cambria Math" panose="02040503050406030204" pitchFamily="18" charset="0"/>
                        </a:rPr>
                        <m:t>(</m:t>
                      </m:r>
                      <m:r>
                        <m:rPr>
                          <m:nor/>
                        </m:rPr>
                        <a:rPr lang="es-MX" b="1" i="0" smtClean="0">
                          <a:latin typeface="Cambria Math" panose="02040503050406030204" pitchFamily="18" charset="0"/>
                          <a:ea typeface="Cambria Math" panose="02040503050406030204" pitchFamily="18" charset="0"/>
                        </a:rPr>
                        <m:t>grados</m:t>
                      </m:r>
                      <m:r>
                        <m:rPr>
                          <m:nor/>
                        </m:rPr>
                        <a:rPr lang="es-MX" b="1" i="0" smtClean="0">
                          <a:latin typeface="Cambria Math" panose="02040503050406030204" pitchFamily="18" charset="0"/>
                          <a:ea typeface="Cambria Math" panose="02040503050406030204" pitchFamily="18" charset="0"/>
                        </a:rPr>
                        <m:t> </m:t>
                      </m:r>
                      <m:r>
                        <m:rPr>
                          <m:nor/>
                        </m:rPr>
                        <a:rPr lang="es-MX" b="1" i="0" smtClean="0">
                          <a:latin typeface="Cambria Math" panose="02040503050406030204" pitchFamily="18" charset="0"/>
                          <a:ea typeface="Cambria Math" panose="02040503050406030204" pitchFamily="18" charset="0"/>
                        </a:rPr>
                        <m:t>de</m:t>
                      </m:r>
                      <m:r>
                        <m:rPr>
                          <m:nor/>
                        </m:rPr>
                        <a:rPr lang="es-MX" b="1" i="0" smtClean="0">
                          <a:latin typeface="Cambria Math" panose="02040503050406030204" pitchFamily="18" charset="0"/>
                          <a:ea typeface="Cambria Math" panose="02040503050406030204" pitchFamily="18" charset="0"/>
                        </a:rPr>
                        <m:t> </m:t>
                      </m:r>
                      <m:r>
                        <m:rPr>
                          <m:nor/>
                        </m:rPr>
                        <a:rPr lang="es-MX" b="1" i="0" smtClean="0">
                          <a:latin typeface="Cambria Math" panose="02040503050406030204" pitchFamily="18" charset="0"/>
                          <a:ea typeface="Cambria Math" panose="02040503050406030204" pitchFamily="18" charset="0"/>
                        </a:rPr>
                        <m:t>libertad</m:t>
                      </m:r>
                      <m:r>
                        <m:rPr>
                          <m:nor/>
                        </m:rPr>
                        <a:rPr lang="es-MX" b="1" smtClean="0">
                          <a:latin typeface="Cambria Math" panose="02040503050406030204" pitchFamily="18" charset="0"/>
                          <a:ea typeface="Cambria Math" panose="02040503050406030204" pitchFamily="18" charset="0"/>
                        </a:rPr>
                        <m:t>)</m:t>
                      </m:r>
                      <m:r>
                        <a:rPr lang="es-MX" b="1" i="0" smtClean="0">
                          <a:latin typeface="Cambria Math" panose="02040503050406030204" pitchFamily="18" charset="0"/>
                          <a:ea typeface="Cambria Math" panose="02040503050406030204" pitchFamily="18" charset="0"/>
                        </a:rPr>
                        <m:t>:</m:t>
                      </m:r>
                      <m:r>
                        <m:rPr>
                          <m:nor/>
                        </m:rPr>
                        <a:rPr lang="es-ES" smtClean="0">
                          <a:latin typeface="Cambria Math" panose="02040503050406030204" pitchFamily="18" charset="0"/>
                          <a:ea typeface="Cambria Math" panose="02040503050406030204" pitchFamily="18" charset="0"/>
                        </a:rPr>
                        <m:t>Cuantos</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m</m:t>
                      </m:r>
                      <m:r>
                        <m:rPr>
                          <m:nor/>
                        </m:rPr>
                        <a:rPr lang="es-ES" smtClean="0">
                          <a:latin typeface="Cambria Math" panose="02040503050406030204" pitchFamily="18" charset="0"/>
                          <a:ea typeface="Cambria Math" panose="02040503050406030204" pitchFamily="18" charset="0"/>
                        </a:rPr>
                        <m:t>á</m:t>
                      </m:r>
                      <m:r>
                        <m:rPr>
                          <m:nor/>
                        </m:rPr>
                        <a:rPr lang="es-ES" smtClean="0">
                          <a:latin typeface="Cambria Math" panose="02040503050406030204" pitchFamily="18" charset="0"/>
                          <a:ea typeface="Cambria Math" panose="02040503050406030204" pitchFamily="18" charset="0"/>
                        </a:rPr>
                        <m:t>s</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grados</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de</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libertad</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m</m:t>
                      </m:r>
                      <m:r>
                        <m:rPr>
                          <m:nor/>
                        </m:rPr>
                        <a:rPr lang="es-ES" smtClean="0">
                          <a:latin typeface="Cambria Math" panose="02040503050406030204" pitchFamily="18" charset="0"/>
                          <a:ea typeface="Cambria Math" panose="02040503050406030204" pitchFamily="18" charset="0"/>
                        </a:rPr>
                        <m:t>á</m:t>
                      </m:r>
                      <m:r>
                        <m:rPr>
                          <m:nor/>
                        </m:rPr>
                        <a:rPr lang="es-ES" smtClean="0">
                          <a:latin typeface="Cambria Math" panose="02040503050406030204" pitchFamily="18" charset="0"/>
                          <a:ea typeface="Cambria Math" panose="02040503050406030204" pitchFamily="18" charset="0"/>
                        </a:rPr>
                        <m:t>s</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sim</m:t>
                      </m:r>
                      <m:r>
                        <m:rPr>
                          <m:nor/>
                        </m:rPr>
                        <a:rPr lang="es-ES" smtClean="0">
                          <a:latin typeface="Cambria Math" panose="02040503050406030204" pitchFamily="18" charset="0"/>
                          <a:ea typeface="Cambria Math" panose="02040503050406030204" pitchFamily="18" charset="0"/>
                        </a:rPr>
                        <m:t>é</m:t>
                      </m:r>
                      <m:r>
                        <m:rPr>
                          <m:nor/>
                        </m:rPr>
                        <a:rPr lang="es-ES" smtClean="0">
                          <a:latin typeface="Cambria Math" panose="02040503050406030204" pitchFamily="18" charset="0"/>
                          <a:ea typeface="Cambria Math" panose="02040503050406030204" pitchFamily="18" charset="0"/>
                        </a:rPr>
                        <m:t>trica</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y</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menos</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sesgada</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a</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la</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derecha</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se</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vuelve</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la</m:t>
                      </m:r>
                      <m:r>
                        <m:rPr>
                          <m:nor/>
                        </m:rPr>
                        <a:rPr lang="es-ES" smtClean="0">
                          <a:latin typeface="Cambria Math" panose="02040503050406030204" pitchFamily="18" charset="0"/>
                          <a:ea typeface="Cambria Math" panose="02040503050406030204" pitchFamily="18" charset="0"/>
                        </a:rPr>
                        <m:t> </m:t>
                      </m:r>
                      <m:r>
                        <m:rPr>
                          <m:nor/>
                        </m:rPr>
                        <a:rPr lang="es-ES" smtClean="0">
                          <a:latin typeface="Cambria Math" panose="02040503050406030204" pitchFamily="18" charset="0"/>
                          <a:ea typeface="Cambria Math" panose="02040503050406030204" pitchFamily="18" charset="0"/>
                        </a:rPr>
                        <m:t>distribuci</m:t>
                      </m:r>
                      <m:r>
                        <m:rPr>
                          <m:nor/>
                        </m:rPr>
                        <a:rPr lang="es-ES" smtClean="0">
                          <a:latin typeface="Cambria Math" panose="02040503050406030204" pitchFamily="18" charset="0"/>
                          <a:ea typeface="Cambria Math" panose="02040503050406030204" pitchFamily="18" charset="0"/>
                        </a:rPr>
                        <m:t>ó</m:t>
                      </m:r>
                      <m:r>
                        <m:rPr>
                          <m:nor/>
                        </m:rPr>
                        <a:rPr lang="es-ES" smtClean="0">
                          <a:latin typeface="Cambria Math" panose="02040503050406030204" pitchFamily="18" charset="0"/>
                          <a:ea typeface="Cambria Math" panose="02040503050406030204" pitchFamily="18" charset="0"/>
                        </a:rPr>
                        <m:t>n</m:t>
                      </m:r>
                      <m:r>
                        <m:rPr>
                          <m:nor/>
                        </m:rPr>
                        <a:rPr lang="es-ES" smtClean="0">
                          <a:latin typeface="Cambria Math" panose="02040503050406030204" pitchFamily="18" charset="0"/>
                          <a:ea typeface="Cambria Math" panose="02040503050406030204" pitchFamily="18" charset="0"/>
                        </a:rPr>
                        <m:t>.</m:t>
                      </m:r>
                    </m:oMath>
                  </m:oMathPara>
                </a14:m>
                <a:endParaRPr lang="es-MX" dirty="0">
                  <a:latin typeface="Cambria Math" panose="02040503050406030204" pitchFamily="18" charset="0"/>
                  <a:ea typeface="Cambria Math" panose="02040503050406030204" pitchFamily="18" charset="0"/>
                </a:endParaRPr>
              </a:p>
            </p:txBody>
          </p:sp>
        </mc:Choice>
        <mc:Fallback>
          <p:sp>
            <p:nvSpPr>
              <p:cNvPr id="10" name="CuadroTexto 9">
                <a:extLst>
                  <a:ext uri="{FF2B5EF4-FFF2-40B4-BE49-F238E27FC236}">
                    <a16:creationId xmlns:a16="http://schemas.microsoft.com/office/drawing/2014/main" id="{7FB041AD-1EA3-4F21-A61B-0BA2A5D507E1}"/>
                  </a:ext>
                </a:extLst>
              </p:cNvPr>
              <p:cNvSpPr txBox="1">
                <a:spLocks noRot="1" noChangeAspect="1" noMove="1" noResize="1" noEditPoints="1" noAdjustHandles="1" noChangeArrowheads="1" noChangeShapeType="1" noTextEdit="1"/>
              </p:cNvSpPr>
              <p:nvPr/>
            </p:nvSpPr>
            <p:spPr>
              <a:xfrm>
                <a:off x="751840" y="5341457"/>
                <a:ext cx="9337040" cy="547650"/>
              </a:xfrm>
              <a:prstGeom prst="rect">
                <a:avLst/>
              </a:prstGeom>
              <a:blipFill>
                <a:blip r:embed="rId8"/>
                <a:stretch>
                  <a:fillRect l="-131" b="-5556"/>
                </a:stretch>
              </a:blipFill>
            </p:spPr>
            <p:txBody>
              <a:bodyPr/>
              <a:lstStyle/>
              <a:p>
                <a:r>
                  <a:rPr lang="es-MX">
                    <a:noFill/>
                  </a:rPr>
                  <a:t> </a:t>
                </a:r>
              </a:p>
            </p:txBody>
          </p:sp>
        </mc:Fallback>
      </mc:AlternateContent>
    </p:spTree>
    <p:extLst>
      <p:ext uri="{BB962C8B-B14F-4D97-AF65-F5344CB8AC3E}">
        <p14:creationId xmlns:p14="http://schemas.microsoft.com/office/powerpoint/2010/main" val="46404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4FA10-21B4-0454-D397-90EA826EB62D}"/>
              </a:ext>
            </a:extLst>
          </p:cNvPr>
          <p:cNvSpPr>
            <a:spLocks noGrp="1"/>
          </p:cNvSpPr>
          <p:nvPr>
            <p:ph type="title"/>
          </p:nvPr>
        </p:nvSpPr>
        <p:spPr>
          <a:xfrm>
            <a:off x="639763" y="1394461"/>
            <a:ext cx="10890929" cy="1097280"/>
          </a:xfrm>
        </p:spPr>
        <p:txBody>
          <a:bodyPr/>
          <a:lstStyle/>
          <a:p>
            <a:r>
              <a:rPr lang="es-MX" dirty="0"/>
              <a:t>Usos </a:t>
            </a:r>
            <a:r>
              <a:rPr lang="es-MX" dirty="0" err="1"/>
              <a:t>estadisticos</a:t>
            </a:r>
            <a:endParaRPr lang="es-MX" dirty="0"/>
          </a:p>
        </p:txBody>
      </p:sp>
      <p:graphicFrame>
        <p:nvGraphicFramePr>
          <p:cNvPr id="4" name="Marcador de contenido 3">
            <a:extLst>
              <a:ext uri="{FF2B5EF4-FFF2-40B4-BE49-F238E27FC236}">
                <a16:creationId xmlns:a16="http://schemas.microsoft.com/office/drawing/2014/main" id="{B35DB6EE-AE26-FFF3-4D5B-CEB09DE02BC6}"/>
              </a:ext>
            </a:extLst>
          </p:cNvPr>
          <p:cNvGraphicFramePr>
            <a:graphicFrameLocks noGrp="1"/>
          </p:cNvGraphicFramePr>
          <p:nvPr>
            <p:ph idx="1"/>
            <p:extLst>
              <p:ext uri="{D42A27DB-BD31-4B8C-83A1-F6EECF244321}">
                <p14:modId xmlns:p14="http://schemas.microsoft.com/office/powerpoint/2010/main" val="1822163724"/>
              </p:ext>
            </p:extLst>
          </p:nvPr>
        </p:nvGraphicFramePr>
        <p:xfrm>
          <a:off x="639763" y="2633663"/>
          <a:ext cx="10891837" cy="3565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55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F4F92-786C-2932-99A2-00C51303E3E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023E38-028F-E120-8B6C-041FB42FC8FF}"/>
              </a:ext>
            </a:extLst>
          </p:cNvPr>
          <p:cNvSpPr>
            <a:spLocks noGrp="1"/>
          </p:cNvSpPr>
          <p:nvPr>
            <p:ph type="title"/>
          </p:nvPr>
        </p:nvSpPr>
        <p:spPr>
          <a:xfrm>
            <a:off x="639763" y="1394461"/>
            <a:ext cx="10890929" cy="1097280"/>
          </a:xfrm>
        </p:spPr>
        <p:txBody>
          <a:bodyPr/>
          <a:lstStyle/>
          <a:p>
            <a:r>
              <a:rPr lang="es-MX" dirty="0"/>
              <a:t>Aplicaciones en la vida real</a:t>
            </a:r>
          </a:p>
        </p:txBody>
      </p:sp>
      <p:graphicFrame>
        <p:nvGraphicFramePr>
          <p:cNvPr id="6" name="Marcador de contenido 2">
            <a:extLst>
              <a:ext uri="{FF2B5EF4-FFF2-40B4-BE49-F238E27FC236}">
                <a16:creationId xmlns:a16="http://schemas.microsoft.com/office/drawing/2014/main" id="{39176D8F-66E0-85EE-9B22-393C291B48B3}"/>
              </a:ext>
            </a:extLst>
          </p:cNvPr>
          <p:cNvGraphicFramePr>
            <a:graphicFrameLocks noGrp="1"/>
          </p:cNvGraphicFramePr>
          <p:nvPr>
            <p:ph idx="1"/>
            <p:extLst>
              <p:ext uri="{D42A27DB-BD31-4B8C-83A1-F6EECF244321}">
                <p14:modId xmlns:p14="http://schemas.microsoft.com/office/powerpoint/2010/main" val="140177093"/>
              </p:ext>
            </p:extLst>
          </p:nvPr>
        </p:nvGraphicFramePr>
        <p:xfrm>
          <a:off x="639763" y="2359328"/>
          <a:ext cx="10635828" cy="3831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380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DE7720E2-9108-5D8D-5712-7F2E3E21239C}"/>
              </a:ext>
            </a:extLst>
          </p:cNvPr>
          <p:cNvPicPr>
            <a:picLocks noChangeAspect="1"/>
          </p:cNvPicPr>
          <p:nvPr/>
        </p:nvPicPr>
        <p:blipFill>
          <a:blip r:embed="rId2"/>
          <a:srcRect t="5390" b="31408"/>
          <a:stretch>
            <a:fillRect/>
          </a:stretch>
        </p:blipFill>
        <p:spPr>
          <a:xfrm>
            <a:off x="21" y="-142865"/>
            <a:ext cx="12191979" cy="6857989"/>
          </a:xfrm>
          <a:prstGeom prst="rect">
            <a:avLst/>
          </a:prstGeom>
        </p:spPr>
      </p:pic>
      <p:sp>
        <p:nvSpPr>
          <p:cNvPr id="21" name="Rectangle 20">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8A31FD-C5E4-C9EE-F5B0-A007A1101BD3}"/>
              </a:ext>
            </a:extLst>
          </p:cNvPr>
          <p:cNvSpPr>
            <a:spLocks noGrp="1"/>
          </p:cNvSpPr>
          <p:nvPr>
            <p:ph type="title"/>
          </p:nvPr>
        </p:nvSpPr>
        <p:spPr>
          <a:xfrm>
            <a:off x="713232" y="590550"/>
            <a:ext cx="4892948" cy="3427867"/>
          </a:xfrm>
        </p:spPr>
        <p:txBody>
          <a:bodyPr vert="horz" lIns="91440" tIns="45720" rIns="91440" bIns="45720" rtlCol="0" anchor="t">
            <a:normAutofit/>
          </a:bodyPr>
          <a:lstStyle/>
          <a:p>
            <a:r>
              <a:rPr lang="en-US" sz="5400" b="1" kern="1200" dirty="0" err="1">
                <a:solidFill>
                  <a:srgbClr val="FFFFFF"/>
                </a:solidFill>
                <a:latin typeface="+mj-lt"/>
                <a:ea typeface="+mj-ea"/>
                <a:cs typeface="+mj-cs"/>
              </a:rPr>
              <a:t>Ejemplo</a:t>
            </a:r>
            <a:endParaRPr lang="en-US" sz="5400" b="1" kern="1200" dirty="0">
              <a:solidFill>
                <a:srgbClr val="FFFFFF"/>
              </a:solidFill>
              <a:latin typeface="+mj-lt"/>
              <a:ea typeface="+mj-ea"/>
              <a:cs typeface="+mj-cs"/>
            </a:endParaRPr>
          </a:p>
        </p:txBody>
      </p:sp>
      <p:cxnSp>
        <p:nvCxnSpPr>
          <p:cNvPr id="23" name="Straight Connector 2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9853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265</Words>
  <Application>Microsoft Office PowerPoint</Application>
  <PresentationFormat>Panorámica</PresentationFormat>
  <Paragraphs>32</Paragraphs>
  <Slides>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Aptos</vt:lpstr>
      <vt:lpstr>Arial</vt:lpstr>
      <vt:lpstr>Cambria Math</vt:lpstr>
      <vt:lpstr>Grandview Display</vt:lpstr>
      <vt:lpstr>Grandview Display (Cuerpo)</vt:lpstr>
      <vt:lpstr>DashVTI</vt:lpstr>
      <vt:lpstr>MÉTODOS ESTADÍSTICOS BÁSICOS </vt:lpstr>
      <vt:lpstr>Distribución Chi Cuadrada</vt:lpstr>
      <vt:lpstr>Función de densidad de probabilidad</vt:lpstr>
      <vt:lpstr>Usos estadisticos</vt:lpstr>
      <vt:lpstr>Aplicaciones en la vida real</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Pulido Rosas</dc:creator>
  <cp:lastModifiedBy>Carlos Pulido Rosas</cp:lastModifiedBy>
  <cp:revision>1</cp:revision>
  <dcterms:created xsi:type="dcterms:W3CDTF">2025-10-17T00:40:45Z</dcterms:created>
  <dcterms:modified xsi:type="dcterms:W3CDTF">2025-10-17T02:42:25Z</dcterms:modified>
</cp:coreProperties>
</file>