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13"/>
  </p:notesMasterIdLst>
  <p:sldIdLst>
    <p:sldId id="256" r:id="rId2"/>
    <p:sldId id="287" r:id="rId3"/>
    <p:sldId id="288" r:id="rId4"/>
    <p:sldId id="289" r:id="rId5"/>
    <p:sldId id="290" r:id="rId6"/>
    <p:sldId id="291" r:id="rId7"/>
    <p:sldId id="294" r:id="rId8"/>
    <p:sldId id="295" r:id="rId9"/>
    <p:sldId id="292" r:id="rId10"/>
    <p:sldId id="293" r:id="rId11"/>
    <p:sldId id="296" r:id="rId12"/>
  </p:sldIdLst>
  <p:sldSz cx="12192000" cy="6858000"/>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027" autoAdjust="0"/>
    <p:restoredTop sz="78070" autoAdjust="0"/>
  </p:normalViewPr>
  <p:slideViewPr>
    <p:cSldViewPr snapToGrid="0">
      <p:cViewPr varScale="1">
        <p:scale>
          <a:sx n="86" d="100"/>
          <a:sy n="86" d="100"/>
        </p:scale>
        <p:origin x="1380"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Osvaldo Medina" userId="43860acd52628d02" providerId="LiveId" clId="{459DCF35-130A-461A-8896-890698FB95AF}"/>
    <pc:docChg chg="undo custSel addSld delSld modSld">
      <pc:chgData name="Osvaldo Medina" userId="43860acd52628d02" providerId="LiveId" clId="{459DCF35-130A-461A-8896-890698FB95AF}" dt="2024-08-07T12:47:34.313" v="725" actId="14100"/>
      <pc:docMkLst>
        <pc:docMk/>
      </pc:docMkLst>
      <pc:sldChg chg="modSp mod">
        <pc:chgData name="Osvaldo Medina" userId="43860acd52628d02" providerId="LiveId" clId="{459DCF35-130A-461A-8896-890698FB95AF}" dt="2024-08-07T12:02:06.092" v="60" actId="20577"/>
        <pc:sldMkLst>
          <pc:docMk/>
          <pc:sldMk cId="2424491698" sldId="256"/>
        </pc:sldMkLst>
        <pc:spChg chg="mod">
          <ac:chgData name="Osvaldo Medina" userId="43860acd52628d02" providerId="LiveId" clId="{459DCF35-130A-461A-8896-890698FB95AF}" dt="2024-08-07T12:02:06.092" v="60" actId="20577"/>
          <ac:spMkLst>
            <pc:docMk/>
            <pc:sldMk cId="2424491698" sldId="256"/>
            <ac:spMk id="10" creationId="{49B5AE84-C95A-3AD5-55AF-874C9F03C7D5}"/>
          </ac:spMkLst>
        </pc:spChg>
      </pc:sldChg>
      <pc:sldChg chg="del">
        <pc:chgData name="Osvaldo Medina" userId="43860acd52628d02" providerId="LiveId" clId="{459DCF35-130A-461A-8896-890698FB95AF}" dt="2024-08-07T12:10:43.386" v="130" actId="47"/>
        <pc:sldMkLst>
          <pc:docMk/>
          <pc:sldMk cId="2612662988" sldId="257"/>
        </pc:sldMkLst>
      </pc:sldChg>
      <pc:sldChg chg="del">
        <pc:chgData name="Osvaldo Medina" userId="43860acd52628d02" providerId="LiveId" clId="{459DCF35-130A-461A-8896-890698FB95AF}" dt="2024-08-07T12:10:43.386" v="130" actId="47"/>
        <pc:sldMkLst>
          <pc:docMk/>
          <pc:sldMk cId="2195266185" sldId="258"/>
        </pc:sldMkLst>
      </pc:sldChg>
      <pc:sldChg chg="del">
        <pc:chgData name="Osvaldo Medina" userId="43860acd52628d02" providerId="LiveId" clId="{459DCF35-130A-461A-8896-890698FB95AF}" dt="2024-08-07T12:10:43.386" v="130" actId="47"/>
        <pc:sldMkLst>
          <pc:docMk/>
          <pc:sldMk cId="2042068613" sldId="259"/>
        </pc:sldMkLst>
      </pc:sldChg>
      <pc:sldChg chg="del">
        <pc:chgData name="Osvaldo Medina" userId="43860acd52628d02" providerId="LiveId" clId="{459DCF35-130A-461A-8896-890698FB95AF}" dt="2024-08-07T12:10:43.386" v="130" actId="47"/>
        <pc:sldMkLst>
          <pc:docMk/>
          <pc:sldMk cId="165701602" sldId="260"/>
        </pc:sldMkLst>
      </pc:sldChg>
      <pc:sldChg chg="del">
        <pc:chgData name="Osvaldo Medina" userId="43860acd52628d02" providerId="LiveId" clId="{459DCF35-130A-461A-8896-890698FB95AF}" dt="2024-08-07T12:10:43.386" v="130" actId="47"/>
        <pc:sldMkLst>
          <pc:docMk/>
          <pc:sldMk cId="2178855664" sldId="261"/>
        </pc:sldMkLst>
      </pc:sldChg>
      <pc:sldChg chg="del">
        <pc:chgData name="Osvaldo Medina" userId="43860acd52628d02" providerId="LiveId" clId="{459DCF35-130A-461A-8896-890698FB95AF}" dt="2024-08-07T12:10:43.386" v="130" actId="47"/>
        <pc:sldMkLst>
          <pc:docMk/>
          <pc:sldMk cId="132647306" sldId="262"/>
        </pc:sldMkLst>
      </pc:sldChg>
      <pc:sldChg chg="del">
        <pc:chgData name="Osvaldo Medina" userId="43860acd52628d02" providerId="LiveId" clId="{459DCF35-130A-461A-8896-890698FB95AF}" dt="2024-08-07T12:10:43.386" v="130" actId="47"/>
        <pc:sldMkLst>
          <pc:docMk/>
          <pc:sldMk cId="1893357987" sldId="263"/>
        </pc:sldMkLst>
      </pc:sldChg>
      <pc:sldChg chg="del">
        <pc:chgData name="Osvaldo Medina" userId="43860acd52628d02" providerId="LiveId" clId="{459DCF35-130A-461A-8896-890698FB95AF}" dt="2024-08-07T12:10:43.386" v="130" actId="47"/>
        <pc:sldMkLst>
          <pc:docMk/>
          <pc:sldMk cId="2323763107" sldId="264"/>
        </pc:sldMkLst>
      </pc:sldChg>
      <pc:sldChg chg="del">
        <pc:chgData name="Osvaldo Medina" userId="43860acd52628d02" providerId="LiveId" clId="{459DCF35-130A-461A-8896-890698FB95AF}" dt="2024-08-07T12:10:43.386" v="130" actId="47"/>
        <pc:sldMkLst>
          <pc:docMk/>
          <pc:sldMk cId="3942926759" sldId="265"/>
        </pc:sldMkLst>
      </pc:sldChg>
      <pc:sldChg chg="del">
        <pc:chgData name="Osvaldo Medina" userId="43860acd52628d02" providerId="LiveId" clId="{459DCF35-130A-461A-8896-890698FB95AF}" dt="2024-08-07T12:10:43.386" v="130" actId="47"/>
        <pc:sldMkLst>
          <pc:docMk/>
          <pc:sldMk cId="1343760890" sldId="266"/>
        </pc:sldMkLst>
      </pc:sldChg>
      <pc:sldChg chg="del">
        <pc:chgData name="Osvaldo Medina" userId="43860acd52628d02" providerId="LiveId" clId="{459DCF35-130A-461A-8896-890698FB95AF}" dt="2024-08-07T12:10:43.386" v="130" actId="47"/>
        <pc:sldMkLst>
          <pc:docMk/>
          <pc:sldMk cId="1864860284" sldId="267"/>
        </pc:sldMkLst>
      </pc:sldChg>
      <pc:sldChg chg="del">
        <pc:chgData name="Osvaldo Medina" userId="43860acd52628d02" providerId="LiveId" clId="{459DCF35-130A-461A-8896-890698FB95AF}" dt="2024-08-07T12:10:43.386" v="130" actId="47"/>
        <pc:sldMkLst>
          <pc:docMk/>
          <pc:sldMk cId="411427230" sldId="269"/>
        </pc:sldMkLst>
      </pc:sldChg>
      <pc:sldChg chg="del">
        <pc:chgData name="Osvaldo Medina" userId="43860acd52628d02" providerId="LiveId" clId="{459DCF35-130A-461A-8896-890698FB95AF}" dt="2024-08-07T12:10:43.386" v="130" actId="47"/>
        <pc:sldMkLst>
          <pc:docMk/>
          <pc:sldMk cId="1031881172" sldId="272"/>
        </pc:sldMkLst>
      </pc:sldChg>
      <pc:sldChg chg="del">
        <pc:chgData name="Osvaldo Medina" userId="43860acd52628d02" providerId="LiveId" clId="{459DCF35-130A-461A-8896-890698FB95AF}" dt="2024-08-07T12:10:43.386" v="130" actId="47"/>
        <pc:sldMkLst>
          <pc:docMk/>
          <pc:sldMk cId="3667207223" sldId="274"/>
        </pc:sldMkLst>
      </pc:sldChg>
      <pc:sldChg chg="modSp mod">
        <pc:chgData name="Osvaldo Medina" userId="43860acd52628d02" providerId="LiveId" clId="{459DCF35-130A-461A-8896-890698FB95AF}" dt="2024-08-07T12:07:27.843" v="64" actId="20577"/>
        <pc:sldMkLst>
          <pc:docMk/>
          <pc:sldMk cId="3708242250" sldId="284"/>
        </pc:sldMkLst>
        <pc:spChg chg="mod">
          <ac:chgData name="Osvaldo Medina" userId="43860acd52628d02" providerId="LiveId" clId="{459DCF35-130A-461A-8896-890698FB95AF}" dt="2024-08-07T12:07:27.843" v="64" actId="20577"/>
          <ac:spMkLst>
            <pc:docMk/>
            <pc:sldMk cId="3708242250" sldId="284"/>
            <ac:spMk id="3" creationId="{15AEC414-BC42-474C-AC55-4758B2E0BFD1}"/>
          </ac:spMkLst>
        </pc:spChg>
        <pc:spChg chg="mod">
          <ac:chgData name="Osvaldo Medina" userId="43860acd52628d02" providerId="LiveId" clId="{459DCF35-130A-461A-8896-890698FB95AF}" dt="2024-08-07T12:02:13.370" v="61"/>
          <ac:spMkLst>
            <pc:docMk/>
            <pc:sldMk cId="3708242250" sldId="284"/>
            <ac:spMk id="5" creationId="{8D631B40-6125-48F1-9E7B-04D735B385E8}"/>
          </ac:spMkLst>
        </pc:spChg>
      </pc:sldChg>
      <pc:sldChg chg="modSp mod">
        <pc:chgData name="Osvaldo Medina" userId="43860acd52628d02" providerId="LiveId" clId="{459DCF35-130A-461A-8896-890698FB95AF}" dt="2024-08-07T12:47:34.313" v="725" actId="14100"/>
        <pc:sldMkLst>
          <pc:docMk/>
          <pc:sldMk cId="879158497" sldId="285"/>
        </pc:sldMkLst>
        <pc:spChg chg="mod">
          <ac:chgData name="Osvaldo Medina" userId="43860acd52628d02" providerId="LiveId" clId="{459DCF35-130A-461A-8896-890698FB95AF}" dt="2024-08-07T12:46:55.470" v="717" actId="20577"/>
          <ac:spMkLst>
            <pc:docMk/>
            <pc:sldMk cId="879158497" sldId="285"/>
            <ac:spMk id="2" creationId="{892F7ACD-A8B8-4D6B-88AC-DD818DFE9534}"/>
          </ac:spMkLst>
        </pc:spChg>
        <pc:spChg chg="mod">
          <ac:chgData name="Osvaldo Medina" userId="43860acd52628d02" providerId="LiveId" clId="{459DCF35-130A-461A-8896-890698FB95AF}" dt="2024-08-07T12:47:34.313" v="725" actId="14100"/>
          <ac:spMkLst>
            <pc:docMk/>
            <pc:sldMk cId="879158497" sldId="285"/>
            <ac:spMk id="3" creationId="{15AEC414-BC42-474C-AC55-4758B2E0BFD1}"/>
          </ac:spMkLst>
        </pc:spChg>
      </pc:sldChg>
      <pc:sldChg chg="modSp mod">
        <pc:chgData name="Osvaldo Medina" userId="43860acd52628d02" providerId="LiveId" clId="{459DCF35-130A-461A-8896-890698FB95AF}" dt="2024-08-07T12:10:21.514" v="129" actId="2711"/>
        <pc:sldMkLst>
          <pc:docMk/>
          <pc:sldMk cId="4164878620" sldId="287"/>
        </pc:sldMkLst>
        <pc:spChg chg="mod">
          <ac:chgData name="Osvaldo Medina" userId="43860acd52628d02" providerId="LiveId" clId="{459DCF35-130A-461A-8896-890698FB95AF}" dt="2024-08-07T12:10:21.514" v="129" actId="2711"/>
          <ac:spMkLst>
            <pc:docMk/>
            <pc:sldMk cId="4164878620" sldId="287"/>
            <ac:spMk id="3" creationId="{15AEC414-BC42-474C-AC55-4758B2E0BFD1}"/>
          </ac:spMkLst>
        </pc:spChg>
      </pc:sldChg>
      <pc:sldChg chg="modSp add mod">
        <pc:chgData name="Osvaldo Medina" userId="43860acd52628d02" providerId="LiveId" clId="{459DCF35-130A-461A-8896-890698FB95AF}" dt="2024-08-07T12:13:55.111" v="176" actId="20577"/>
        <pc:sldMkLst>
          <pc:docMk/>
          <pc:sldMk cId="2146138160" sldId="288"/>
        </pc:sldMkLst>
        <pc:spChg chg="mod">
          <ac:chgData name="Osvaldo Medina" userId="43860acd52628d02" providerId="LiveId" clId="{459DCF35-130A-461A-8896-890698FB95AF}" dt="2024-08-07T12:11:15.174" v="147" actId="20577"/>
          <ac:spMkLst>
            <pc:docMk/>
            <pc:sldMk cId="2146138160" sldId="288"/>
            <ac:spMk id="2" creationId="{892F7ACD-A8B8-4D6B-88AC-DD818DFE9534}"/>
          </ac:spMkLst>
        </pc:spChg>
        <pc:spChg chg="mod">
          <ac:chgData name="Osvaldo Medina" userId="43860acd52628d02" providerId="LiveId" clId="{459DCF35-130A-461A-8896-890698FB95AF}" dt="2024-08-07T12:13:55.111" v="176" actId="20577"/>
          <ac:spMkLst>
            <pc:docMk/>
            <pc:sldMk cId="2146138160" sldId="288"/>
            <ac:spMk id="3" creationId="{15AEC414-BC42-474C-AC55-4758B2E0BFD1}"/>
          </ac:spMkLst>
        </pc:spChg>
      </pc:sldChg>
      <pc:sldChg chg="modSp add mod">
        <pc:chgData name="Osvaldo Medina" userId="43860acd52628d02" providerId="LiveId" clId="{459DCF35-130A-461A-8896-890698FB95AF}" dt="2024-08-07T12:15:03.842" v="197" actId="20577"/>
        <pc:sldMkLst>
          <pc:docMk/>
          <pc:sldMk cId="815208918" sldId="289"/>
        </pc:sldMkLst>
        <pc:spChg chg="mod">
          <ac:chgData name="Osvaldo Medina" userId="43860acd52628d02" providerId="LiveId" clId="{459DCF35-130A-461A-8896-890698FB95AF}" dt="2024-08-07T12:15:03.842" v="197" actId="20577"/>
          <ac:spMkLst>
            <pc:docMk/>
            <pc:sldMk cId="815208918" sldId="289"/>
            <ac:spMk id="3" creationId="{15AEC414-BC42-474C-AC55-4758B2E0BFD1}"/>
          </ac:spMkLst>
        </pc:spChg>
      </pc:sldChg>
      <pc:sldChg chg="modSp add mod">
        <pc:chgData name="Osvaldo Medina" userId="43860acd52628d02" providerId="LiveId" clId="{459DCF35-130A-461A-8896-890698FB95AF}" dt="2024-08-07T12:16:49.371" v="222" actId="20577"/>
        <pc:sldMkLst>
          <pc:docMk/>
          <pc:sldMk cId="1697152479" sldId="290"/>
        </pc:sldMkLst>
        <pc:spChg chg="mod">
          <ac:chgData name="Osvaldo Medina" userId="43860acd52628d02" providerId="LiveId" clId="{459DCF35-130A-461A-8896-890698FB95AF}" dt="2024-08-07T12:16:49.371" v="222" actId="20577"/>
          <ac:spMkLst>
            <pc:docMk/>
            <pc:sldMk cId="1697152479" sldId="290"/>
            <ac:spMk id="3" creationId="{15AEC414-BC42-474C-AC55-4758B2E0BFD1}"/>
          </ac:spMkLst>
        </pc:spChg>
      </pc:sldChg>
      <pc:sldChg chg="modSp add mod">
        <pc:chgData name="Osvaldo Medina" userId="43860acd52628d02" providerId="LiveId" clId="{459DCF35-130A-461A-8896-890698FB95AF}" dt="2024-08-07T12:17:02.767" v="228" actId="20577"/>
        <pc:sldMkLst>
          <pc:docMk/>
          <pc:sldMk cId="1015098741" sldId="291"/>
        </pc:sldMkLst>
        <pc:spChg chg="mod">
          <ac:chgData name="Osvaldo Medina" userId="43860acd52628d02" providerId="LiveId" clId="{459DCF35-130A-461A-8896-890698FB95AF}" dt="2024-08-07T12:17:02.767" v="228" actId="20577"/>
          <ac:spMkLst>
            <pc:docMk/>
            <pc:sldMk cId="1015098741" sldId="291"/>
            <ac:spMk id="3" creationId="{15AEC414-BC42-474C-AC55-4758B2E0BFD1}"/>
          </ac:spMkLst>
        </pc:spChg>
      </pc:sldChg>
      <pc:sldChg chg="modSp add mod">
        <pc:chgData name="Osvaldo Medina" userId="43860acd52628d02" providerId="LiveId" clId="{459DCF35-130A-461A-8896-890698FB95AF}" dt="2024-08-07T12:18:17.954" v="253" actId="20577"/>
        <pc:sldMkLst>
          <pc:docMk/>
          <pc:sldMk cId="3061018035" sldId="292"/>
        </pc:sldMkLst>
        <pc:spChg chg="mod">
          <ac:chgData name="Osvaldo Medina" userId="43860acd52628d02" providerId="LiveId" clId="{459DCF35-130A-461A-8896-890698FB95AF}" dt="2024-08-07T12:17:12.403" v="231" actId="20577"/>
          <ac:spMkLst>
            <pc:docMk/>
            <pc:sldMk cId="3061018035" sldId="292"/>
            <ac:spMk id="2" creationId="{892F7ACD-A8B8-4D6B-88AC-DD818DFE9534}"/>
          </ac:spMkLst>
        </pc:spChg>
        <pc:spChg chg="mod">
          <ac:chgData name="Osvaldo Medina" userId="43860acd52628d02" providerId="LiveId" clId="{459DCF35-130A-461A-8896-890698FB95AF}" dt="2024-08-07T12:18:17.954" v="253" actId="20577"/>
          <ac:spMkLst>
            <pc:docMk/>
            <pc:sldMk cId="3061018035" sldId="292"/>
            <ac:spMk id="3" creationId="{15AEC414-BC42-474C-AC55-4758B2E0BFD1}"/>
          </ac:spMkLst>
        </pc:spChg>
      </pc:sldChg>
      <pc:sldChg chg="del">
        <pc:chgData name="Osvaldo Medina" userId="43860acd52628d02" providerId="LiveId" clId="{459DCF35-130A-461A-8896-890698FB95AF}" dt="2024-08-07T12:10:43.386" v="130" actId="47"/>
        <pc:sldMkLst>
          <pc:docMk/>
          <pc:sldMk cId="3917565341" sldId="292"/>
        </pc:sldMkLst>
      </pc:sldChg>
      <pc:sldChg chg="modSp add mod">
        <pc:chgData name="Osvaldo Medina" userId="43860acd52628d02" providerId="LiveId" clId="{459DCF35-130A-461A-8896-890698FB95AF}" dt="2024-08-07T12:19:17.504" v="274" actId="20577"/>
        <pc:sldMkLst>
          <pc:docMk/>
          <pc:sldMk cId="328533619" sldId="293"/>
        </pc:sldMkLst>
        <pc:spChg chg="mod">
          <ac:chgData name="Osvaldo Medina" userId="43860acd52628d02" providerId="LiveId" clId="{459DCF35-130A-461A-8896-890698FB95AF}" dt="2024-08-07T12:19:17.504" v="274" actId="20577"/>
          <ac:spMkLst>
            <pc:docMk/>
            <pc:sldMk cId="328533619" sldId="293"/>
            <ac:spMk id="3" creationId="{15AEC414-BC42-474C-AC55-4758B2E0BFD1}"/>
          </ac:spMkLst>
        </pc:spChg>
      </pc:sldChg>
      <pc:sldChg chg="del">
        <pc:chgData name="Osvaldo Medina" userId="43860acd52628d02" providerId="LiveId" clId="{459DCF35-130A-461A-8896-890698FB95AF}" dt="2024-08-07T12:10:43.386" v="130" actId="47"/>
        <pc:sldMkLst>
          <pc:docMk/>
          <pc:sldMk cId="1812641881" sldId="293"/>
        </pc:sldMkLst>
      </pc:sldChg>
      <pc:sldChg chg="del">
        <pc:chgData name="Osvaldo Medina" userId="43860acd52628d02" providerId="LiveId" clId="{459DCF35-130A-461A-8896-890698FB95AF}" dt="2024-08-07T12:10:43.386" v="130" actId="47"/>
        <pc:sldMkLst>
          <pc:docMk/>
          <pc:sldMk cId="2425986552" sldId="294"/>
        </pc:sldMkLst>
      </pc:sldChg>
      <pc:sldChg chg="addSp delSp modSp add mod">
        <pc:chgData name="Osvaldo Medina" userId="43860acd52628d02" providerId="LiveId" clId="{459DCF35-130A-461A-8896-890698FB95AF}" dt="2024-08-07T12:21:31.558" v="306" actId="22"/>
        <pc:sldMkLst>
          <pc:docMk/>
          <pc:sldMk cId="3168803686" sldId="294"/>
        </pc:sldMkLst>
        <pc:spChg chg="mod">
          <ac:chgData name="Osvaldo Medina" userId="43860acd52628d02" providerId="LiveId" clId="{459DCF35-130A-461A-8896-890698FB95AF}" dt="2024-08-07T12:19:46.749" v="278" actId="20577"/>
          <ac:spMkLst>
            <pc:docMk/>
            <pc:sldMk cId="3168803686" sldId="294"/>
            <ac:spMk id="2" creationId="{892F7ACD-A8B8-4D6B-88AC-DD818DFE9534}"/>
          </ac:spMkLst>
        </pc:spChg>
        <pc:spChg chg="mod">
          <ac:chgData name="Osvaldo Medina" userId="43860acd52628d02" providerId="LiveId" clId="{459DCF35-130A-461A-8896-890698FB95AF}" dt="2024-08-07T12:21:16.554" v="304" actId="20577"/>
          <ac:spMkLst>
            <pc:docMk/>
            <pc:sldMk cId="3168803686" sldId="294"/>
            <ac:spMk id="3" creationId="{15AEC414-BC42-474C-AC55-4758B2E0BFD1}"/>
          </ac:spMkLst>
        </pc:spChg>
        <pc:spChg chg="add del">
          <ac:chgData name="Osvaldo Medina" userId="43860acd52628d02" providerId="LiveId" clId="{459DCF35-130A-461A-8896-890698FB95AF}" dt="2024-08-07T12:21:31.558" v="306" actId="22"/>
          <ac:spMkLst>
            <pc:docMk/>
            <pc:sldMk cId="3168803686" sldId="294"/>
            <ac:spMk id="9" creationId="{F581BBA2-44DF-F563-8D40-A6EAE9396834}"/>
          </ac:spMkLst>
        </pc:spChg>
      </pc:sldChg>
      <pc:sldChg chg="addSp delSp modSp add mod">
        <pc:chgData name="Osvaldo Medina" userId="43860acd52628d02" providerId="LiveId" clId="{459DCF35-130A-461A-8896-890698FB95AF}" dt="2024-08-07T12:27:16.031" v="375" actId="20577"/>
        <pc:sldMkLst>
          <pc:docMk/>
          <pc:sldMk cId="1260479755" sldId="295"/>
        </pc:sldMkLst>
        <pc:spChg chg="mod">
          <ac:chgData name="Osvaldo Medina" userId="43860acd52628d02" providerId="LiveId" clId="{459DCF35-130A-461A-8896-890698FB95AF}" dt="2024-08-07T12:21:50.273" v="310" actId="20577"/>
          <ac:spMkLst>
            <pc:docMk/>
            <pc:sldMk cId="1260479755" sldId="295"/>
            <ac:spMk id="2" creationId="{892F7ACD-A8B8-4D6B-88AC-DD818DFE9534}"/>
          </ac:spMkLst>
        </pc:spChg>
        <pc:spChg chg="mod">
          <ac:chgData name="Osvaldo Medina" userId="43860acd52628d02" providerId="LiveId" clId="{459DCF35-130A-461A-8896-890698FB95AF}" dt="2024-08-07T12:27:16.031" v="375" actId="20577"/>
          <ac:spMkLst>
            <pc:docMk/>
            <pc:sldMk cId="1260479755" sldId="295"/>
            <ac:spMk id="3" creationId="{15AEC414-BC42-474C-AC55-4758B2E0BFD1}"/>
          </ac:spMkLst>
        </pc:spChg>
        <pc:picChg chg="add del">
          <ac:chgData name="Osvaldo Medina" userId="43860acd52628d02" providerId="LiveId" clId="{459DCF35-130A-461A-8896-890698FB95AF}" dt="2024-08-07T12:24:29.593" v="323" actId="22"/>
          <ac:picMkLst>
            <pc:docMk/>
            <pc:sldMk cId="1260479755" sldId="295"/>
            <ac:picMk id="9" creationId="{7C6EF2C8-803E-50A8-0A8E-1364332DA239}"/>
          </ac:picMkLst>
        </pc:picChg>
        <pc:picChg chg="add del">
          <ac:chgData name="Osvaldo Medina" userId="43860acd52628d02" providerId="LiveId" clId="{459DCF35-130A-461A-8896-890698FB95AF}" dt="2024-08-07T12:24:33.844" v="325" actId="22"/>
          <ac:picMkLst>
            <pc:docMk/>
            <pc:sldMk cId="1260479755" sldId="295"/>
            <ac:picMk id="11" creationId="{77D3FAC8-58DB-058A-F32B-22A0EC510BC1}"/>
          </ac:picMkLst>
        </pc:picChg>
        <pc:picChg chg="add del">
          <ac:chgData name="Osvaldo Medina" userId="43860acd52628d02" providerId="LiveId" clId="{459DCF35-130A-461A-8896-890698FB95AF}" dt="2024-08-07T12:24:42.330" v="327" actId="22"/>
          <ac:picMkLst>
            <pc:docMk/>
            <pc:sldMk cId="1260479755" sldId="295"/>
            <ac:picMk id="13" creationId="{7F94F9B9-6B56-6C70-93FC-120723C93D89}"/>
          </ac:picMkLst>
        </pc:picChg>
      </pc:sldChg>
      <pc:sldChg chg="del">
        <pc:chgData name="Osvaldo Medina" userId="43860acd52628d02" providerId="LiveId" clId="{459DCF35-130A-461A-8896-890698FB95AF}" dt="2024-08-07T12:10:43.386" v="130" actId="47"/>
        <pc:sldMkLst>
          <pc:docMk/>
          <pc:sldMk cId="1995989072" sldId="295"/>
        </pc:sldMkLst>
      </pc:sldChg>
      <pc:sldChg chg="del">
        <pc:chgData name="Osvaldo Medina" userId="43860acd52628d02" providerId="LiveId" clId="{459DCF35-130A-461A-8896-890698FB95AF}" dt="2024-08-07T12:10:43.386" v="130" actId="47"/>
        <pc:sldMkLst>
          <pc:docMk/>
          <pc:sldMk cId="537063545" sldId="296"/>
        </pc:sldMkLst>
      </pc:sldChg>
      <pc:sldChg chg="modSp add mod">
        <pc:chgData name="Osvaldo Medina" userId="43860acd52628d02" providerId="LiveId" clId="{459DCF35-130A-461A-8896-890698FB95AF}" dt="2024-08-07T12:29:01.859" v="407" actId="20577"/>
        <pc:sldMkLst>
          <pc:docMk/>
          <pc:sldMk cId="3891111906" sldId="296"/>
        </pc:sldMkLst>
        <pc:spChg chg="mod">
          <ac:chgData name="Osvaldo Medina" userId="43860acd52628d02" providerId="LiveId" clId="{459DCF35-130A-461A-8896-890698FB95AF}" dt="2024-08-07T12:29:01.859" v="407" actId="20577"/>
          <ac:spMkLst>
            <pc:docMk/>
            <pc:sldMk cId="3891111906" sldId="296"/>
            <ac:spMk id="3" creationId="{15AEC414-BC42-474C-AC55-4758B2E0BFD1}"/>
          </ac:spMkLst>
        </pc:spChg>
      </pc:sldChg>
      <pc:sldChg chg="del">
        <pc:chgData name="Osvaldo Medina" userId="43860acd52628d02" providerId="LiveId" clId="{459DCF35-130A-461A-8896-890698FB95AF}" dt="2024-08-07T12:10:43.386" v="130" actId="47"/>
        <pc:sldMkLst>
          <pc:docMk/>
          <pc:sldMk cId="260004235" sldId="297"/>
        </pc:sldMkLst>
      </pc:sldChg>
      <pc:sldChg chg="modSp add mod">
        <pc:chgData name="Osvaldo Medina" userId="43860acd52628d02" providerId="LiveId" clId="{459DCF35-130A-461A-8896-890698FB95AF}" dt="2024-08-07T12:31:39.907" v="429" actId="20577"/>
        <pc:sldMkLst>
          <pc:docMk/>
          <pc:sldMk cId="1674590445" sldId="297"/>
        </pc:sldMkLst>
        <pc:spChg chg="mod">
          <ac:chgData name="Osvaldo Medina" userId="43860acd52628d02" providerId="LiveId" clId="{459DCF35-130A-461A-8896-890698FB95AF}" dt="2024-08-07T12:29:10.847" v="410" actId="20577"/>
          <ac:spMkLst>
            <pc:docMk/>
            <pc:sldMk cId="1674590445" sldId="297"/>
            <ac:spMk id="2" creationId="{892F7ACD-A8B8-4D6B-88AC-DD818DFE9534}"/>
          </ac:spMkLst>
        </pc:spChg>
        <pc:spChg chg="mod">
          <ac:chgData name="Osvaldo Medina" userId="43860acd52628d02" providerId="LiveId" clId="{459DCF35-130A-461A-8896-890698FB95AF}" dt="2024-08-07T12:31:39.907" v="429" actId="20577"/>
          <ac:spMkLst>
            <pc:docMk/>
            <pc:sldMk cId="1674590445" sldId="297"/>
            <ac:spMk id="3" creationId="{15AEC414-BC42-474C-AC55-4758B2E0BFD1}"/>
          </ac:spMkLst>
        </pc:spChg>
      </pc:sldChg>
      <pc:sldChg chg="modSp add mod">
        <pc:chgData name="Osvaldo Medina" userId="43860acd52628d02" providerId="LiveId" clId="{459DCF35-130A-461A-8896-890698FB95AF}" dt="2024-08-07T12:34:35.179" v="467" actId="20577"/>
        <pc:sldMkLst>
          <pc:docMk/>
          <pc:sldMk cId="2122084719" sldId="298"/>
        </pc:sldMkLst>
        <pc:spChg chg="mod">
          <ac:chgData name="Osvaldo Medina" userId="43860acd52628d02" providerId="LiveId" clId="{459DCF35-130A-461A-8896-890698FB95AF}" dt="2024-08-07T12:31:52.452" v="433" actId="20577"/>
          <ac:spMkLst>
            <pc:docMk/>
            <pc:sldMk cId="2122084719" sldId="298"/>
            <ac:spMk id="2" creationId="{892F7ACD-A8B8-4D6B-88AC-DD818DFE9534}"/>
          </ac:spMkLst>
        </pc:spChg>
        <pc:spChg chg="mod">
          <ac:chgData name="Osvaldo Medina" userId="43860acd52628d02" providerId="LiveId" clId="{459DCF35-130A-461A-8896-890698FB95AF}" dt="2024-08-07T12:34:35.179" v="467" actId="20577"/>
          <ac:spMkLst>
            <pc:docMk/>
            <pc:sldMk cId="2122084719" sldId="298"/>
            <ac:spMk id="3" creationId="{15AEC414-BC42-474C-AC55-4758B2E0BFD1}"/>
          </ac:spMkLst>
        </pc:spChg>
      </pc:sldChg>
      <pc:sldChg chg="del">
        <pc:chgData name="Osvaldo Medina" userId="43860acd52628d02" providerId="LiveId" clId="{459DCF35-130A-461A-8896-890698FB95AF}" dt="2024-08-07T12:10:43.386" v="130" actId="47"/>
        <pc:sldMkLst>
          <pc:docMk/>
          <pc:sldMk cId="3380662570" sldId="298"/>
        </pc:sldMkLst>
      </pc:sldChg>
      <pc:sldChg chg="modSp add mod">
        <pc:chgData name="Osvaldo Medina" userId="43860acd52628d02" providerId="LiveId" clId="{459DCF35-130A-461A-8896-890698FB95AF}" dt="2024-08-07T12:35:54.281" v="488" actId="20577"/>
        <pc:sldMkLst>
          <pc:docMk/>
          <pc:sldMk cId="3862500076" sldId="299"/>
        </pc:sldMkLst>
        <pc:spChg chg="mod">
          <ac:chgData name="Osvaldo Medina" userId="43860acd52628d02" providerId="LiveId" clId="{459DCF35-130A-461A-8896-890698FB95AF}" dt="2024-08-07T12:35:54.281" v="488" actId="20577"/>
          <ac:spMkLst>
            <pc:docMk/>
            <pc:sldMk cId="3862500076" sldId="299"/>
            <ac:spMk id="3" creationId="{15AEC414-BC42-474C-AC55-4758B2E0BFD1}"/>
          </ac:spMkLst>
        </pc:spChg>
      </pc:sldChg>
      <pc:sldChg chg="del">
        <pc:chgData name="Osvaldo Medina" userId="43860acd52628d02" providerId="LiveId" clId="{459DCF35-130A-461A-8896-890698FB95AF}" dt="2024-08-07T12:10:43.386" v="130" actId="47"/>
        <pc:sldMkLst>
          <pc:docMk/>
          <pc:sldMk cId="2545724038" sldId="300"/>
        </pc:sldMkLst>
      </pc:sldChg>
      <pc:sldChg chg="modSp add mod">
        <pc:chgData name="Osvaldo Medina" userId="43860acd52628d02" providerId="LiveId" clId="{459DCF35-130A-461A-8896-890698FB95AF}" dt="2024-08-07T12:37:17.210" v="522" actId="20577"/>
        <pc:sldMkLst>
          <pc:docMk/>
          <pc:sldMk cId="3389947614" sldId="300"/>
        </pc:sldMkLst>
        <pc:spChg chg="mod">
          <ac:chgData name="Osvaldo Medina" userId="43860acd52628d02" providerId="LiveId" clId="{459DCF35-130A-461A-8896-890698FB95AF}" dt="2024-08-07T12:36:32.226" v="495" actId="20577"/>
          <ac:spMkLst>
            <pc:docMk/>
            <pc:sldMk cId="3389947614" sldId="300"/>
            <ac:spMk id="2" creationId="{892F7ACD-A8B8-4D6B-88AC-DD818DFE9534}"/>
          </ac:spMkLst>
        </pc:spChg>
        <pc:spChg chg="mod">
          <ac:chgData name="Osvaldo Medina" userId="43860acd52628d02" providerId="LiveId" clId="{459DCF35-130A-461A-8896-890698FB95AF}" dt="2024-08-07T12:37:17.210" v="522" actId="20577"/>
          <ac:spMkLst>
            <pc:docMk/>
            <pc:sldMk cId="3389947614" sldId="300"/>
            <ac:spMk id="3" creationId="{15AEC414-BC42-474C-AC55-4758B2E0BFD1}"/>
          </ac:spMkLst>
        </pc:spChg>
      </pc:sldChg>
      <pc:sldChg chg="modSp add mod">
        <pc:chgData name="Osvaldo Medina" userId="43860acd52628d02" providerId="LiveId" clId="{459DCF35-130A-461A-8896-890698FB95AF}" dt="2024-08-07T12:38:32.444" v="552" actId="20577"/>
        <pc:sldMkLst>
          <pc:docMk/>
          <pc:sldMk cId="2373571822" sldId="301"/>
        </pc:sldMkLst>
        <pc:spChg chg="mod">
          <ac:chgData name="Osvaldo Medina" userId="43860acd52628d02" providerId="LiveId" clId="{459DCF35-130A-461A-8896-890698FB95AF}" dt="2024-08-07T12:38:32.444" v="552" actId="20577"/>
          <ac:spMkLst>
            <pc:docMk/>
            <pc:sldMk cId="2373571822" sldId="301"/>
            <ac:spMk id="3" creationId="{15AEC414-BC42-474C-AC55-4758B2E0BFD1}"/>
          </ac:spMkLst>
        </pc:spChg>
      </pc:sldChg>
      <pc:sldChg chg="del">
        <pc:chgData name="Osvaldo Medina" userId="43860acd52628d02" providerId="LiveId" clId="{459DCF35-130A-461A-8896-890698FB95AF}" dt="2024-08-07T12:10:43.386" v="130" actId="47"/>
        <pc:sldMkLst>
          <pc:docMk/>
          <pc:sldMk cId="2737353455" sldId="301"/>
        </pc:sldMkLst>
      </pc:sldChg>
      <pc:sldChg chg="modSp add mod">
        <pc:chgData name="Osvaldo Medina" userId="43860acd52628d02" providerId="LiveId" clId="{459DCF35-130A-461A-8896-890698FB95AF}" dt="2024-08-07T12:40:07.298" v="594" actId="20577"/>
        <pc:sldMkLst>
          <pc:docMk/>
          <pc:sldMk cId="3077496479" sldId="302"/>
        </pc:sldMkLst>
        <pc:spChg chg="mod">
          <ac:chgData name="Osvaldo Medina" userId="43860acd52628d02" providerId="LiveId" clId="{459DCF35-130A-461A-8896-890698FB95AF}" dt="2024-08-07T12:40:07.298" v="594" actId="20577"/>
          <ac:spMkLst>
            <pc:docMk/>
            <pc:sldMk cId="3077496479" sldId="302"/>
            <ac:spMk id="3" creationId="{15AEC414-BC42-474C-AC55-4758B2E0BFD1}"/>
          </ac:spMkLst>
        </pc:spChg>
      </pc:sldChg>
      <pc:sldChg chg="del">
        <pc:chgData name="Osvaldo Medina" userId="43860acd52628d02" providerId="LiveId" clId="{459DCF35-130A-461A-8896-890698FB95AF}" dt="2024-08-07T12:10:43.386" v="130" actId="47"/>
        <pc:sldMkLst>
          <pc:docMk/>
          <pc:sldMk cId="4007769878" sldId="302"/>
        </pc:sldMkLst>
      </pc:sldChg>
      <pc:sldChg chg="modSp add mod">
        <pc:chgData name="Osvaldo Medina" userId="43860acd52628d02" providerId="LiveId" clId="{459DCF35-130A-461A-8896-890698FB95AF}" dt="2024-08-07T12:42:03.443" v="634" actId="20577"/>
        <pc:sldMkLst>
          <pc:docMk/>
          <pc:sldMk cId="2360874650" sldId="303"/>
        </pc:sldMkLst>
        <pc:spChg chg="mod">
          <ac:chgData name="Osvaldo Medina" userId="43860acd52628d02" providerId="LiveId" clId="{459DCF35-130A-461A-8896-890698FB95AF}" dt="2024-08-07T12:40:31.334" v="598" actId="20577"/>
          <ac:spMkLst>
            <pc:docMk/>
            <pc:sldMk cId="2360874650" sldId="303"/>
            <ac:spMk id="2" creationId="{892F7ACD-A8B8-4D6B-88AC-DD818DFE9534}"/>
          </ac:spMkLst>
        </pc:spChg>
        <pc:spChg chg="mod">
          <ac:chgData name="Osvaldo Medina" userId="43860acd52628d02" providerId="LiveId" clId="{459DCF35-130A-461A-8896-890698FB95AF}" dt="2024-08-07T12:42:03.443" v="634" actId="20577"/>
          <ac:spMkLst>
            <pc:docMk/>
            <pc:sldMk cId="2360874650" sldId="303"/>
            <ac:spMk id="3" creationId="{15AEC414-BC42-474C-AC55-4758B2E0BFD1}"/>
          </ac:spMkLst>
        </pc:spChg>
      </pc:sldChg>
      <pc:sldChg chg="del">
        <pc:chgData name="Osvaldo Medina" userId="43860acd52628d02" providerId="LiveId" clId="{459DCF35-130A-461A-8896-890698FB95AF}" dt="2024-08-07T12:10:43.386" v="130" actId="47"/>
        <pc:sldMkLst>
          <pc:docMk/>
          <pc:sldMk cId="2630980897" sldId="303"/>
        </pc:sldMkLst>
      </pc:sldChg>
      <pc:sldChg chg="del">
        <pc:chgData name="Osvaldo Medina" userId="43860acd52628d02" providerId="LiveId" clId="{459DCF35-130A-461A-8896-890698FB95AF}" dt="2024-08-07T12:10:43.386" v="130" actId="47"/>
        <pc:sldMkLst>
          <pc:docMk/>
          <pc:sldMk cId="1728305528" sldId="304"/>
        </pc:sldMkLst>
      </pc:sldChg>
      <pc:sldChg chg="modSp add mod">
        <pc:chgData name="Osvaldo Medina" userId="43860acd52628d02" providerId="LiveId" clId="{459DCF35-130A-461A-8896-890698FB95AF}" dt="2024-08-07T12:43:30.127" v="658" actId="20577"/>
        <pc:sldMkLst>
          <pc:docMk/>
          <pc:sldMk cId="2117678328" sldId="304"/>
        </pc:sldMkLst>
        <pc:spChg chg="mod">
          <ac:chgData name="Osvaldo Medina" userId="43860acd52628d02" providerId="LiveId" clId="{459DCF35-130A-461A-8896-890698FB95AF}" dt="2024-08-07T12:43:30.127" v="658" actId="20577"/>
          <ac:spMkLst>
            <pc:docMk/>
            <pc:sldMk cId="2117678328" sldId="304"/>
            <ac:spMk id="3" creationId="{15AEC414-BC42-474C-AC55-4758B2E0BFD1}"/>
          </ac:spMkLst>
        </pc:spChg>
      </pc:sldChg>
      <pc:sldChg chg="del">
        <pc:chgData name="Osvaldo Medina" userId="43860acd52628d02" providerId="LiveId" clId="{459DCF35-130A-461A-8896-890698FB95AF}" dt="2024-08-07T12:10:43.386" v="130" actId="47"/>
        <pc:sldMkLst>
          <pc:docMk/>
          <pc:sldMk cId="1938401310" sldId="305"/>
        </pc:sldMkLst>
      </pc:sldChg>
      <pc:sldChg chg="modSp add mod">
        <pc:chgData name="Osvaldo Medina" userId="43860acd52628d02" providerId="LiveId" clId="{459DCF35-130A-461A-8896-890698FB95AF}" dt="2024-08-07T12:45:07.024" v="682" actId="20577"/>
        <pc:sldMkLst>
          <pc:docMk/>
          <pc:sldMk cId="3699960880" sldId="305"/>
        </pc:sldMkLst>
        <pc:spChg chg="mod">
          <ac:chgData name="Osvaldo Medina" userId="43860acd52628d02" providerId="LiveId" clId="{459DCF35-130A-461A-8896-890698FB95AF}" dt="2024-08-07T12:45:07.024" v="682" actId="20577"/>
          <ac:spMkLst>
            <pc:docMk/>
            <pc:sldMk cId="3699960880" sldId="305"/>
            <ac:spMk id="3" creationId="{15AEC414-BC42-474C-AC55-4758B2E0BFD1}"/>
          </ac:spMkLst>
        </pc:spChg>
      </pc:sldChg>
      <pc:sldChg chg="del">
        <pc:chgData name="Osvaldo Medina" userId="43860acd52628d02" providerId="LiveId" clId="{459DCF35-130A-461A-8896-890698FB95AF}" dt="2024-08-07T12:10:43.386" v="130" actId="47"/>
        <pc:sldMkLst>
          <pc:docMk/>
          <pc:sldMk cId="1969102357" sldId="306"/>
        </pc:sldMkLst>
      </pc:sldChg>
      <pc:sldChg chg="modSp add del mod">
        <pc:chgData name="Osvaldo Medina" userId="43860acd52628d02" providerId="LiveId" clId="{459DCF35-130A-461A-8896-890698FB95AF}" dt="2024-08-07T12:46:23.709" v="690" actId="47"/>
        <pc:sldMkLst>
          <pc:docMk/>
          <pc:sldMk cId="3692260207" sldId="306"/>
        </pc:sldMkLst>
        <pc:spChg chg="mod">
          <ac:chgData name="Osvaldo Medina" userId="43860acd52628d02" providerId="LiveId" clId="{459DCF35-130A-461A-8896-890698FB95AF}" dt="2024-08-07T12:45:57.163" v="688" actId="20577"/>
          <ac:spMkLst>
            <pc:docMk/>
            <pc:sldMk cId="3692260207" sldId="306"/>
            <ac:spMk id="3" creationId="{15AEC414-BC42-474C-AC55-4758B2E0BFD1}"/>
          </ac:spMkLst>
        </pc:spChg>
      </pc:sldChg>
      <pc:sldChg chg="del">
        <pc:chgData name="Osvaldo Medina" userId="43860acd52628d02" providerId="LiveId" clId="{459DCF35-130A-461A-8896-890698FB95AF}" dt="2024-08-07T12:10:43.386" v="130" actId="47"/>
        <pc:sldMkLst>
          <pc:docMk/>
          <pc:sldMk cId="2142748931" sldId="307"/>
        </pc:sldMkLst>
      </pc:sldChg>
      <pc:sldChg chg="del">
        <pc:chgData name="Osvaldo Medina" userId="43860acd52628d02" providerId="LiveId" clId="{459DCF35-130A-461A-8896-890698FB95AF}" dt="2024-08-07T12:10:43.386" v="130" actId="47"/>
        <pc:sldMkLst>
          <pc:docMk/>
          <pc:sldMk cId="3764463619" sldId="308"/>
        </pc:sldMkLst>
      </pc:sldChg>
      <pc:sldChg chg="del">
        <pc:chgData name="Osvaldo Medina" userId="43860acd52628d02" providerId="LiveId" clId="{459DCF35-130A-461A-8896-890698FB95AF}" dt="2024-08-07T12:10:43.386" v="130" actId="47"/>
        <pc:sldMkLst>
          <pc:docMk/>
          <pc:sldMk cId="315943823" sldId="309"/>
        </pc:sldMkLst>
      </pc:sldChg>
      <pc:sldChg chg="del">
        <pc:chgData name="Osvaldo Medina" userId="43860acd52628d02" providerId="LiveId" clId="{459DCF35-130A-461A-8896-890698FB95AF}" dt="2024-08-07T12:10:43.386" v="130" actId="47"/>
        <pc:sldMkLst>
          <pc:docMk/>
          <pc:sldMk cId="4217351472" sldId="311"/>
        </pc:sldMkLst>
      </pc:sldChg>
      <pc:sldChg chg="del">
        <pc:chgData name="Osvaldo Medina" userId="43860acd52628d02" providerId="LiveId" clId="{459DCF35-130A-461A-8896-890698FB95AF}" dt="2024-08-07T12:10:43.386" v="130" actId="47"/>
        <pc:sldMkLst>
          <pc:docMk/>
          <pc:sldMk cId="3849016467" sldId="314"/>
        </pc:sldMkLst>
      </pc:sldChg>
      <pc:sldChg chg="del">
        <pc:chgData name="Osvaldo Medina" userId="43860acd52628d02" providerId="LiveId" clId="{459DCF35-130A-461A-8896-890698FB95AF}" dt="2024-08-07T12:10:43.386" v="130" actId="47"/>
        <pc:sldMkLst>
          <pc:docMk/>
          <pc:sldMk cId="1386036545" sldId="315"/>
        </pc:sldMkLst>
      </pc:sldChg>
      <pc:sldChg chg="del">
        <pc:chgData name="Osvaldo Medina" userId="43860acd52628d02" providerId="LiveId" clId="{459DCF35-130A-461A-8896-890698FB95AF}" dt="2024-08-07T12:10:43.386" v="130" actId="47"/>
        <pc:sldMkLst>
          <pc:docMk/>
          <pc:sldMk cId="3507270258" sldId="316"/>
        </pc:sldMkLst>
      </pc:sldChg>
      <pc:sldChg chg="del">
        <pc:chgData name="Osvaldo Medina" userId="43860acd52628d02" providerId="LiveId" clId="{459DCF35-130A-461A-8896-890698FB95AF}" dt="2024-08-07T12:10:43.386" v="130" actId="47"/>
        <pc:sldMkLst>
          <pc:docMk/>
          <pc:sldMk cId="2452374127" sldId="318"/>
        </pc:sldMkLst>
      </pc:sldChg>
      <pc:sldChg chg="del">
        <pc:chgData name="Osvaldo Medina" userId="43860acd52628d02" providerId="LiveId" clId="{459DCF35-130A-461A-8896-890698FB95AF}" dt="2024-08-07T12:10:43.386" v="130" actId="47"/>
        <pc:sldMkLst>
          <pc:docMk/>
          <pc:sldMk cId="3448365078" sldId="319"/>
        </pc:sldMkLst>
      </pc:sldChg>
      <pc:sldChg chg="del">
        <pc:chgData name="Osvaldo Medina" userId="43860acd52628d02" providerId="LiveId" clId="{459DCF35-130A-461A-8896-890698FB95AF}" dt="2024-08-07T12:10:43.386" v="130" actId="47"/>
        <pc:sldMkLst>
          <pc:docMk/>
          <pc:sldMk cId="1555312078" sldId="320"/>
        </pc:sldMkLst>
      </pc:sldChg>
      <pc:sldChg chg="del">
        <pc:chgData name="Osvaldo Medina" userId="43860acd52628d02" providerId="LiveId" clId="{459DCF35-130A-461A-8896-890698FB95AF}" dt="2024-08-07T12:10:43.386" v="130" actId="47"/>
        <pc:sldMkLst>
          <pc:docMk/>
          <pc:sldMk cId="58498129" sldId="321"/>
        </pc:sldMkLst>
      </pc:sldChg>
      <pc:sldChg chg="del">
        <pc:chgData name="Osvaldo Medina" userId="43860acd52628d02" providerId="LiveId" clId="{459DCF35-130A-461A-8896-890698FB95AF}" dt="2024-08-07T12:10:43.386" v="130" actId="47"/>
        <pc:sldMkLst>
          <pc:docMk/>
          <pc:sldMk cId="3140923818" sldId="322"/>
        </pc:sldMkLst>
      </pc:sldChg>
      <pc:sldChg chg="del">
        <pc:chgData name="Osvaldo Medina" userId="43860acd52628d02" providerId="LiveId" clId="{459DCF35-130A-461A-8896-890698FB95AF}" dt="2024-08-07T12:10:43.386" v="130" actId="47"/>
        <pc:sldMkLst>
          <pc:docMk/>
          <pc:sldMk cId="3255083931" sldId="323"/>
        </pc:sldMkLst>
      </pc:sldChg>
      <pc:sldChg chg="del">
        <pc:chgData name="Osvaldo Medina" userId="43860acd52628d02" providerId="LiveId" clId="{459DCF35-130A-461A-8896-890698FB95AF}" dt="2024-08-07T12:10:43.386" v="130" actId="47"/>
        <pc:sldMkLst>
          <pc:docMk/>
          <pc:sldMk cId="2236745098" sldId="324"/>
        </pc:sldMkLst>
      </pc:sldChg>
      <pc:sldChg chg="del">
        <pc:chgData name="Osvaldo Medina" userId="43860acd52628d02" providerId="LiveId" clId="{459DCF35-130A-461A-8896-890698FB95AF}" dt="2024-08-07T12:10:43.386" v="130" actId="47"/>
        <pc:sldMkLst>
          <pc:docMk/>
          <pc:sldMk cId="10090979" sldId="325"/>
        </pc:sldMkLst>
      </pc:sldChg>
    </pc:docChg>
  </pc:docChgLst>
  <pc:docChgLst>
    <pc:chgData name="Osvaldo Medina" userId="43860acd52628d02" providerId="LiveId" clId="{FEA1D379-0F8F-4A62-BC5A-B76A46127099}"/>
    <pc:docChg chg="undo custSel addSld delSld modSld">
      <pc:chgData name="Osvaldo Medina" userId="43860acd52628d02" providerId="LiveId" clId="{FEA1D379-0F8F-4A62-BC5A-B76A46127099}" dt="2024-08-20T13:31:30.091" v="1317" actId="255"/>
      <pc:docMkLst>
        <pc:docMk/>
      </pc:docMkLst>
      <pc:sldChg chg="del">
        <pc:chgData name="Osvaldo Medina" userId="43860acd52628d02" providerId="LiveId" clId="{FEA1D379-0F8F-4A62-BC5A-B76A46127099}" dt="2024-08-20T12:29:08.973" v="0" actId="47"/>
        <pc:sldMkLst>
          <pc:docMk/>
          <pc:sldMk cId="3708242250" sldId="284"/>
        </pc:sldMkLst>
      </pc:sldChg>
      <pc:sldChg chg="addSp modSp mod">
        <pc:chgData name="Osvaldo Medina" userId="43860acd52628d02" providerId="LiveId" clId="{FEA1D379-0F8F-4A62-BC5A-B76A46127099}" dt="2024-08-20T12:55:27.688" v="156" actId="14100"/>
        <pc:sldMkLst>
          <pc:docMk/>
          <pc:sldMk cId="4164878620" sldId="287"/>
        </pc:sldMkLst>
        <pc:spChg chg="mod">
          <ac:chgData name="Osvaldo Medina" userId="43860acd52628d02" providerId="LiveId" clId="{FEA1D379-0F8F-4A62-BC5A-B76A46127099}" dt="2024-08-20T12:38:27.221" v="29" actId="2711"/>
          <ac:spMkLst>
            <pc:docMk/>
            <pc:sldMk cId="4164878620" sldId="287"/>
            <ac:spMk id="2" creationId="{892F7ACD-A8B8-4D6B-88AC-DD818DFE9534}"/>
          </ac:spMkLst>
        </pc:spChg>
        <pc:spChg chg="mod">
          <ac:chgData name="Osvaldo Medina" userId="43860acd52628d02" providerId="LiveId" clId="{FEA1D379-0F8F-4A62-BC5A-B76A46127099}" dt="2024-08-20T12:55:23.830" v="154" actId="2710"/>
          <ac:spMkLst>
            <pc:docMk/>
            <pc:sldMk cId="4164878620" sldId="287"/>
            <ac:spMk id="3" creationId="{15AEC414-BC42-474C-AC55-4758B2E0BFD1}"/>
          </ac:spMkLst>
        </pc:spChg>
        <pc:picChg chg="add mod">
          <ac:chgData name="Osvaldo Medina" userId="43860acd52628d02" providerId="LiveId" clId="{FEA1D379-0F8F-4A62-BC5A-B76A46127099}" dt="2024-08-20T12:38:49.743" v="30"/>
          <ac:picMkLst>
            <pc:docMk/>
            <pc:sldMk cId="4164878620" sldId="287"/>
            <ac:picMk id="8" creationId="{10D3DB40-406B-CCE4-58A6-58F02651E6BA}"/>
          </ac:picMkLst>
        </pc:picChg>
        <pc:picChg chg="add mod">
          <ac:chgData name="Osvaldo Medina" userId="43860acd52628d02" providerId="LiveId" clId="{FEA1D379-0F8F-4A62-BC5A-B76A46127099}" dt="2024-08-20T12:55:27.688" v="156" actId="14100"/>
          <ac:picMkLst>
            <pc:docMk/>
            <pc:sldMk cId="4164878620" sldId="287"/>
            <ac:picMk id="1026" creationId="{0E3D1F73-7C98-0748-83A1-E592AF43E925}"/>
          </ac:picMkLst>
        </pc:picChg>
      </pc:sldChg>
      <pc:sldChg chg="del">
        <pc:chgData name="Osvaldo Medina" userId="43860acd52628d02" providerId="LiveId" clId="{FEA1D379-0F8F-4A62-BC5A-B76A46127099}" dt="2024-08-20T12:29:25.654" v="1" actId="47"/>
        <pc:sldMkLst>
          <pc:docMk/>
          <pc:sldMk cId="2146138160" sldId="288"/>
        </pc:sldMkLst>
      </pc:sldChg>
      <pc:sldChg chg="addSp delSp modSp add mod modNotesTx">
        <pc:chgData name="Osvaldo Medina" userId="43860acd52628d02" providerId="LiveId" clId="{FEA1D379-0F8F-4A62-BC5A-B76A46127099}" dt="2024-08-20T12:44:50.908" v="81" actId="1076"/>
        <pc:sldMkLst>
          <pc:docMk/>
          <pc:sldMk cId="2224122450" sldId="288"/>
        </pc:sldMkLst>
        <pc:spChg chg="mod">
          <ac:chgData name="Osvaldo Medina" userId="43860acd52628d02" providerId="LiveId" clId="{FEA1D379-0F8F-4A62-BC5A-B76A46127099}" dt="2024-08-20T12:41:54.774" v="40"/>
          <ac:spMkLst>
            <pc:docMk/>
            <pc:sldMk cId="2224122450" sldId="288"/>
            <ac:spMk id="3" creationId="{15AEC414-BC42-474C-AC55-4758B2E0BFD1}"/>
          </ac:spMkLst>
        </pc:spChg>
        <pc:spChg chg="add">
          <ac:chgData name="Osvaldo Medina" userId="43860acd52628d02" providerId="LiveId" clId="{FEA1D379-0F8F-4A62-BC5A-B76A46127099}" dt="2024-08-20T12:41:48.045" v="37"/>
          <ac:spMkLst>
            <pc:docMk/>
            <pc:sldMk cId="2224122450" sldId="288"/>
            <ac:spMk id="8" creationId="{5FA8A139-854A-656D-213A-2A646B5EA763}"/>
          </ac:spMkLst>
        </pc:spChg>
        <pc:spChg chg="add mod">
          <ac:chgData name="Osvaldo Medina" userId="43860acd52628d02" providerId="LiveId" clId="{FEA1D379-0F8F-4A62-BC5A-B76A46127099}" dt="2024-08-20T12:44:29.076" v="78" actId="1076"/>
          <ac:spMkLst>
            <pc:docMk/>
            <pc:sldMk cId="2224122450" sldId="288"/>
            <ac:spMk id="10" creationId="{6217E3E4-14CA-4604-F636-97B696E99BE6}"/>
          </ac:spMkLst>
        </pc:spChg>
        <pc:picChg chg="add mod">
          <ac:chgData name="Osvaldo Medina" userId="43860acd52628d02" providerId="LiveId" clId="{FEA1D379-0F8F-4A62-BC5A-B76A46127099}" dt="2024-08-20T12:44:50.908" v="81" actId="1076"/>
          <ac:picMkLst>
            <pc:docMk/>
            <pc:sldMk cId="2224122450" sldId="288"/>
            <ac:picMk id="11" creationId="{2FA640B4-F89B-6E56-AEBA-0AD0CAC94D20}"/>
          </ac:picMkLst>
        </pc:picChg>
        <pc:picChg chg="del">
          <ac:chgData name="Osvaldo Medina" userId="43860acd52628d02" providerId="LiveId" clId="{FEA1D379-0F8F-4A62-BC5A-B76A46127099}" dt="2024-08-20T12:38:57.288" v="32" actId="478"/>
          <ac:picMkLst>
            <pc:docMk/>
            <pc:sldMk cId="2224122450" sldId="288"/>
            <ac:picMk id="1026" creationId="{0E3D1F73-7C98-0748-83A1-E592AF43E925}"/>
          </ac:picMkLst>
        </pc:picChg>
      </pc:sldChg>
      <pc:sldChg chg="del">
        <pc:chgData name="Osvaldo Medina" userId="43860acd52628d02" providerId="LiveId" clId="{FEA1D379-0F8F-4A62-BC5A-B76A46127099}" dt="2024-08-20T12:29:25.654" v="1" actId="47"/>
        <pc:sldMkLst>
          <pc:docMk/>
          <pc:sldMk cId="815208918" sldId="289"/>
        </pc:sldMkLst>
      </pc:sldChg>
      <pc:sldChg chg="addSp delSp modSp add mod modNotesTx">
        <pc:chgData name="Osvaldo Medina" userId="43860acd52628d02" providerId="LiveId" clId="{FEA1D379-0F8F-4A62-BC5A-B76A46127099}" dt="2024-08-20T12:50:42.276" v="146" actId="1076"/>
        <pc:sldMkLst>
          <pc:docMk/>
          <pc:sldMk cId="3598972117" sldId="289"/>
        </pc:sldMkLst>
        <pc:spChg chg="mod">
          <ac:chgData name="Osvaldo Medina" userId="43860acd52628d02" providerId="LiveId" clId="{FEA1D379-0F8F-4A62-BC5A-B76A46127099}" dt="2024-08-20T12:45:28.063" v="85" actId="20577"/>
          <ac:spMkLst>
            <pc:docMk/>
            <pc:sldMk cId="3598972117" sldId="289"/>
            <ac:spMk id="3" creationId="{15AEC414-BC42-474C-AC55-4758B2E0BFD1}"/>
          </ac:spMkLst>
        </pc:spChg>
        <pc:spChg chg="add mod">
          <ac:chgData name="Osvaldo Medina" userId="43860acd52628d02" providerId="LiveId" clId="{FEA1D379-0F8F-4A62-BC5A-B76A46127099}" dt="2024-08-20T12:47:01.629" v="123" actId="1076"/>
          <ac:spMkLst>
            <pc:docMk/>
            <pc:sldMk cId="3598972117" sldId="289"/>
            <ac:spMk id="9" creationId="{0DDD340D-029E-91FA-F96B-3A521D14DB8C}"/>
          </ac:spMkLst>
        </pc:spChg>
        <pc:spChg chg="del">
          <ac:chgData name="Osvaldo Medina" userId="43860acd52628d02" providerId="LiveId" clId="{FEA1D379-0F8F-4A62-BC5A-B76A46127099}" dt="2024-08-20T12:42:59.767" v="54" actId="478"/>
          <ac:spMkLst>
            <pc:docMk/>
            <pc:sldMk cId="3598972117" sldId="289"/>
            <ac:spMk id="10" creationId="{6217E3E4-14CA-4604-F636-97B696E99BE6}"/>
          </ac:spMkLst>
        </pc:spChg>
        <pc:picChg chg="add mod">
          <ac:chgData name="Osvaldo Medina" userId="43860acd52628d02" providerId="LiveId" clId="{FEA1D379-0F8F-4A62-BC5A-B76A46127099}" dt="2024-08-20T12:47:46.143" v="132" actId="1076"/>
          <ac:picMkLst>
            <pc:docMk/>
            <pc:sldMk cId="3598972117" sldId="289"/>
            <ac:picMk id="3074" creationId="{F8082ACA-2B7A-E3A2-C73C-81F90D65FE69}"/>
          </ac:picMkLst>
        </pc:picChg>
        <pc:picChg chg="add del mod">
          <ac:chgData name="Osvaldo Medina" userId="43860acd52628d02" providerId="LiveId" clId="{FEA1D379-0F8F-4A62-BC5A-B76A46127099}" dt="2024-08-20T12:47:35.629" v="128" actId="478"/>
          <ac:picMkLst>
            <pc:docMk/>
            <pc:sldMk cId="3598972117" sldId="289"/>
            <ac:picMk id="3076" creationId="{7083588B-349C-2A51-D671-88FCB91EC14E}"/>
          </ac:picMkLst>
        </pc:picChg>
        <pc:picChg chg="add mod">
          <ac:chgData name="Osvaldo Medina" userId="43860acd52628d02" providerId="LiveId" clId="{FEA1D379-0F8F-4A62-BC5A-B76A46127099}" dt="2024-08-20T12:47:48.939" v="133" actId="1076"/>
          <ac:picMkLst>
            <pc:docMk/>
            <pc:sldMk cId="3598972117" sldId="289"/>
            <ac:picMk id="3078" creationId="{EF2573E1-F8F9-63F0-C93B-C8B3C0AE44DD}"/>
          </ac:picMkLst>
        </pc:picChg>
        <pc:picChg chg="add mod">
          <ac:chgData name="Osvaldo Medina" userId="43860acd52628d02" providerId="LiveId" clId="{FEA1D379-0F8F-4A62-BC5A-B76A46127099}" dt="2024-08-20T12:48:47.941" v="140" actId="1076"/>
          <ac:picMkLst>
            <pc:docMk/>
            <pc:sldMk cId="3598972117" sldId="289"/>
            <ac:picMk id="3080" creationId="{0BE925B4-F1FA-7786-808A-CD66A1097E7B}"/>
          </ac:picMkLst>
        </pc:picChg>
        <pc:picChg chg="add mod">
          <ac:chgData name="Osvaldo Medina" userId="43860acd52628d02" providerId="LiveId" clId="{FEA1D379-0F8F-4A62-BC5A-B76A46127099}" dt="2024-08-20T12:49:00.516" v="143" actId="1076"/>
          <ac:picMkLst>
            <pc:docMk/>
            <pc:sldMk cId="3598972117" sldId="289"/>
            <ac:picMk id="3082" creationId="{1DC676DB-2CB5-BD97-8D82-83F142C3B5E2}"/>
          </ac:picMkLst>
        </pc:picChg>
        <pc:picChg chg="add mod">
          <ac:chgData name="Osvaldo Medina" userId="43860acd52628d02" providerId="LiveId" clId="{FEA1D379-0F8F-4A62-BC5A-B76A46127099}" dt="2024-08-20T12:50:42.276" v="146" actId="1076"/>
          <ac:picMkLst>
            <pc:docMk/>
            <pc:sldMk cId="3598972117" sldId="289"/>
            <ac:picMk id="3084" creationId="{FB52993D-BC9F-B92F-67ED-5C91623DE2B7}"/>
          </ac:picMkLst>
        </pc:picChg>
      </pc:sldChg>
      <pc:sldChg chg="del">
        <pc:chgData name="Osvaldo Medina" userId="43860acd52628d02" providerId="LiveId" clId="{FEA1D379-0F8F-4A62-BC5A-B76A46127099}" dt="2024-08-20T12:29:25.654" v="1" actId="47"/>
        <pc:sldMkLst>
          <pc:docMk/>
          <pc:sldMk cId="1697152479" sldId="290"/>
        </pc:sldMkLst>
      </pc:sldChg>
      <pc:sldChg chg="addSp delSp modSp add mod">
        <pc:chgData name="Osvaldo Medina" userId="43860acd52628d02" providerId="LiveId" clId="{FEA1D379-0F8F-4A62-BC5A-B76A46127099}" dt="2024-08-20T12:57:56.735" v="158" actId="1076"/>
        <pc:sldMkLst>
          <pc:docMk/>
          <pc:sldMk cId="3545006139" sldId="290"/>
        </pc:sldMkLst>
        <pc:spChg chg="mod">
          <ac:chgData name="Osvaldo Medina" userId="43860acd52628d02" providerId="LiveId" clId="{FEA1D379-0F8F-4A62-BC5A-B76A46127099}" dt="2024-08-20T12:55:18.063" v="153" actId="2710"/>
          <ac:spMkLst>
            <pc:docMk/>
            <pc:sldMk cId="3545006139" sldId="290"/>
            <ac:spMk id="3" creationId="{15AEC414-BC42-474C-AC55-4758B2E0BFD1}"/>
          </ac:spMkLst>
        </pc:spChg>
        <pc:picChg chg="del">
          <ac:chgData name="Osvaldo Medina" userId="43860acd52628d02" providerId="LiveId" clId="{FEA1D379-0F8F-4A62-BC5A-B76A46127099}" dt="2024-08-20T12:51:12.057" v="148" actId="478"/>
          <ac:picMkLst>
            <pc:docMk/>
            <pc:sldMk cId="3545006139" sldId="290"/>
            <ac:picMk id="1026" creationId="{0E3D1F73-7C98-0748-83A1-E592AF43E925}"/>
          </ac:picMkLst>
        </pc:picChg>
        <pc:picChg chg="add mod">
          <ac:chgData name="Osvaldo Medina" userId="43860acd52628d02" providerId="LiveId" clId="{FEA1D379-0F8F-4A62-BC5A-B76A46127099}" dt="2024-08-20T12:57:56.735" v="158" actId="1076"/>
          <ac:picMkLst>
            <pc:docMk/>
            <pc:sldMk cId="3545006139" sldId="290"/>
            <ac:picMk id="4098" creationId="{1D96D911-7B7F-CC5C-05B9-92E4F95501DC}"/>
          </ac:picMkLst>
        </pc:picChg>
      </pc:sldChg>
      <pc:sldChg chg="del">
        <pc:chgData name="Osvaldo Medina" userId="43860acd52628d02" providerId="LiveId" clId="{FEA1D379-0F8F-4A62-BC5A-B76A46127099}" dt="2024-08-20T12:29:25.654" v="1" actId="47"/>
        <pc:sldMkLst>
          <pc:docMk/>
          <pc:sldMk cId="1015098741" sldId="291"/>
        </pc:sldMkLst>
      </pc:sldChg>
      <pc:sldChg chg="addSp delSp modSp add mod modNotesTx">
        <pc:chgData name="Osvaldo Medina" userId="43860acd52628d02" providerId="LiveId" clId="{FEA1D379-0F8F-4A62-BC5A-B76A46127099}" dt="2024-08-20T13:09:06.552" v="257" actId="1076"/>
        <pc:sldMkLst>
          <pc:docMk/>
          <pc:sldMk cId="1247812765" sldId="291"/>
        </pc:sldMkLst>
        <pc:spChg chg="del mod">
          <ac:chgData name="Osvaldo Medina" userId="43860acd52628d02" providerId="LiveId" clId="{FEA1D379-0F8F-4A62-BC5A-B76A46127099}" dt="2024-08-20T12:59:34.286" v="163" actId="478"/>
          <ac:spMkLst>
            <pc:docMk/>
            <pc:sldMk cId="1247812765" sldId="291"/>
            <ac:spMk id="3" creationId="{15AEC414-BC42-474C-AC55-4758B2E0BFD1}"/>
          </ac:spMkLst>
        </pc:spChg>
        <pc:spChg chg="add del mod">
          <ac:chgData name="Osvaldo Medina" userId="43860acd52628d02" providerId="LiveId" clId="{FEA1D379-0F8F-4A62-BC5A-B76A46127099}" dt="2024-08-20T13:05:54.464" v="193"/>
          <ac:spMkLst>
            <pc:docMk/>
            <pc:sldMk cId="1247812765" sldId="291"/>
            <ac:spMk id="9" creationId="{660A75AC-5014-7188-DDA2-F279E91FF02F}"/>
          </ac:spMkLst>
        </pc:spChg>
        <pc:spChg chg="add mod">
          <ac:chgData name="Osvaldo Medina" userId="43860acd52628d02" providerId="LiveId" clId="{FEA1D379-0F8F-4A62-BC5A-B76A46127099}" dt="2024-08-20T13:05:52.443" v="192"/>
          <ac:spMkLst>
            <pc:docMk/>
            <pc:sldMk cId="1247812765" sldId="291"/>
            <ac:spMk id="10" creationId="{31F08117-DA7C-676F-2778-2B6DD49F52B6}"/>
          </ac:spMkLst>
        </pc:spChg>
        <pc:spChg chg="add mod">
          <ac:chgData name="Osvaldo Medina" userId="43860acd52628d02" providerId="LiveId" clId="{FEA1D379-0F8F-4A62-BC5A-B76A46127099}" dt="2024-08-20T13:08:38.728" v="250" actId="1076"/>
          <ac:spMkLst>
            <pc:docMk/>
            <pc:sldMk cId="1247812765" sldId="291"/>
            <ac:spMk id="11" creationId="{3DBEDD85-66FA-391E-A2C4-A36CB41CE0D3}"/>
          </ac:spMkLst>
        </pc:spChg>
        <pc:spChg chg="add mod">
          <ac:chgData name="Osvaldo Medina" userId="43860acd52628d02" providerId="LiveId" clId="{FEA1D379-0F8F-4A62-BC5A-B76A46127099}" dt="2024-08-20T13:09:06.552" v="257" actId="1076"/>
          <ac:spMkLst>
            <pc:docMk/>
            <pc:sldMk cId="1247812765" sldId="291"/>
            <ac:spMk id="13" creationId="{D5287D03-D84C-3A59-CA00-B082080AC381}"/>
          </ac:spMkLst>
        </pc:spChg>
        <pc:picChg chg="del">
          <ac:chgData name="Osvaldo Medina" userId="43860acd52628d02" providerId="LiveId" clId="{FEA1D379-0F8F-4A62-BC5A-B76A46127099}" dt="2024-08-20T12:58:12.027" v="160" actId="478"/>
          <ac:picMkLst>
            <pc:docMk/>
            <pc:sldMk cId="1247812765" sldId="291"/>
            <ac:picMk id="4098" creationId="{1D96D911-7B7F-CC5C-05B9-92E4F95501DC}"/>
          </ac:picMkLst>
        </pc:picChg>
      </pc:sldChg>
      <pc:sldChg chg="addSp delSp modSp add mod">
        <pc:chgData name="Osvaldo Medina" userId="43860acd52628d02" providerId="LiveId" clId="{FEA1D379-0F8F-4A62-BC5A-B76A46127099}" dt="2024-08-20T13:00:34.290" v="176" actId="1076"/>
        <pc:sldMkLst>
          <pc:docMk/>
          <pc:sldMk cId="749654061" sldId="292"/>
        </pc:sldMkLst>
        <pc:spChg chg="del">
          <ac:chgData name="Osvaldo Medina" userId="43860acd52628d02" providerId="LiveId" clId="{FEA1D379-0F8F-4A62-BC5A-B76A46127099}" dt="2024-08-20T13:00:17.330" v="168" actId="478"/>
          <ac:spMkLst>
            <pc:docMk/>
            <pc:sldMk cId="749654061" sldId="292"/>
            <ac:spMk id="9" creationId="{660A75AC-5014-7188-DDA2-F279E91FF02F}"/>
          </ac:spMkLst>
        </pc:spChg>
        <pc:picChg chg="add mod">
          <ac:chgData name="Osvaldo Medina" userId="43860acd52628d02" providerId="LiveId" clId="{FEA1D379-0F8F-4A62-BC5A-B76A46127099}" dt="2024-08-20T13:00:34.290" v="176" actId="1076"/>
          <ac:picMkLst>
            <pc:docMk/>
            <pc:sldMk cId="749654061" sldId="292"/>
            <ac:picMk id="3" creationId="{7E8C3A97-D7F7-4D10-F956-2A61FF938A97}"/>
          </ac:picMkLst>
        </pc:picChg>
      </pc:sldChg>
      <pc:sldChg chg="del">
        <pc:chgData name="Osvaldo Medina" userId="43860acd52628d02" providerId="LiveId" clId="{FEA1D379-0F8F-4A62-BC5A-B76A46127099}" dt="2024-08-20T12:29:25.654" v="1" actId="47"/>
        <pc:sldMkLst>
          <pc:docMk/>
          <pc:sldMk cId="3061018035" sldId="292"/>
        </pc:sldMkLst>
      </pc:sldChg>
      <pc:sldChg chg="del">
        <pc:chgData name="Osvaldo Medina" userId="43860acd52628d02" providerId="LiveId" clId="{FEA1D379-0F8F-4A62-BC5A-B76A46127099}" dt="2024-08-20T12:29:25.654" v="1" actId="47"/>
        <pc:sldMkLst>
          <pc:docMk/>
          <pc:sldMk cId="328533619" sldId="293"/>
        </pc:sldMkLst>
      </pc:sldChg>
      <pc:sldChg chg="addSp delSp modSp add">
        <pc:chgData name="Osvaldo Medina" userId="43860acd52628d02" providerId="LiveId" clId="{FEA1D379-0F8F-4A62-BC5A-B76A46127099}" dt="2024-08-20T13:01:11.155" v="189" actId="1076"/>
        <pc:sldMkLst>
          <pc:docMk/>
          <pc:sldMk cId="830427330" sldId="293"/>
        </pc:sldMkLst>
        <pc:picChg chg="del">
          <ac:chgData name="Osvaldo Medina" userId="43860acd52628d02" providerId="LiveId" clId="{FEA1D379-0F8F-4A62-BC5A-B76A46127099}" dt="2024-08-20T13:00:39.669" v="178" actId="478"/>
          <ac:picMkLst>
            <pc:docMk/>
            <pc:sldMk cId="830427330" sldId="293"/>
            <ac:picMk id="3" creationId="{7E8C3A97-D7F7-4D10-F956-2A61FF938A97}"/>
          </ac:picMkLst>
        </pc:picChg>
        <pc:picChg chg="add mod">
          <ac:chgData name="Osvaldo Medina" userId="43860acd52628d02" providerId="LiveId" clId="{FEA1D379-0F8F-4A62-BC5A-B76A46127099}" dt="2024-08-20T13:01:11.155" v="189" actId="1076"/>
          <ac:picMkLst>
            <pc:docMk/>
            <pc:sldMk cId="830427330" sldId="293"/>
            <ac:picMk id="8" creationId="{B85D0708-D138-0953-EB24-2D40ACFBB547}"/>
          </ac:picMkLst>
        </pc:picChg>
      </pc:sldChg>
      <pc:sldChg chg="addSp delSp modSp add mod modNotesTx">
        <pc:chgData name="Osvaldo Medina" userId="43860acd52628d02" providerId="LiveId" clId="{FEA1D379-0F8F-4A62-BC5A-B76A46127099}" dt="2024-08-20T13:15:57.353" v="320" actId="1076"/>
        <pc:sldMkLst>
          <pc:docMk/>
          <pc:sldMk cId="3082349041" sldId="294"/>
        </pc:sldMkLst>
        <pc:spChg chg="add">
          <ac:chgData name="Osvaldo Medina" userId="43860acd52628d02" providerId="LiveId" clId="{FEA1D379-0F8F-4A62-BC5A-B76A46127099}" dt="2024-08-20T13:11:37.243" v="268"/>
          <ac:spMkLst>
            <pc:docMk/>
            <pc:sldMk cId="3082349041" sldId="294"/>
            <ac:spMk id="3" creationId="{C86D9784-9D43-9DC7-F9E8-E509D0D79EFA}"/>
          </ac:spMkLst>
        </pc:spChg>
        <pc:spChg chg="add">
          <ac:chgData name="Osvaldo Medina" userId="43860acd52628d02" providerId="LiveId" clId="{FEA1D379-0F8F-4A62-BC5A-B76A46127099}" dt="2024-08-20T13:11:42.294" v="269"/>
          <ac:spMkLst>
            <pc:docMk/>
            <pc:sldMk cId="3082349041" sldId="294"/>
            <ac:spMk id="8" creationId="{976A859A-78D8-485D-FF01-8976AD45F200}"/>
          </ac:spMkLst>
        </pc:spChg>
        <pc:spChg chg="mod">
          <ac:chgData name="Osvaldo Medina" userId="43860acd52628d02" providerId="LiveId" clId="{FEA1D379-0F8F-4A62-BC5A-B76A46127099}" dt="2024-08-20T13:15:34.157" v="316" actId="20577"/>
          <ac:spMkLst>
            <pc:docMk/>
            <pc:sldMk cId="3082349041" sldId="294"/>
            <ac:spMk id="11" creationId="{3DBEDD85-66FA-391E-A2C4-A36CB41CE0D3}"/>
          </ac:spMkLst>
        </pc:spChg>
        <pc:spChg chg="del">
          <ac:chgData name="Osvaldo Medina" userId="43860acd52628d02" providerId="LiveId" clId="{FEA1D379-0F8F-4A62-BC5A-B76A46127099}" dt="2024-08-20T13:09:28.375" v="262" actId="478"/>
          <ac:spMkLst>
            <pc:docMk/>
            <pc:sldMk cId="3082349041" sldId="294"/>
            <ac:spMk id="13" creationId="{D5287D03-D84C-3A59-CA00-B082080AC381}"/>
          </ac:spMkLst>
        </pc:spChg>
        <pc:picChg chg="add mod">
          <ac:chgData name="Osvaldo Medina" userId="43860acd52628d02" providerId="LiveId" clId="{FEA1D379-0F8F-4A62-BC5A-B76A46127099}" dt="2024-08-20T13:15:56.225" v="319" actId="1076"/>
          <ac:picMkLst>
            <pc:docMk/>
            <pc:sldMk cId="3082349041" sldId="294"/>
            <ac:picMk id="8196" creationId="{A2667F71-7EF2-148E-76C9-315587248D64}"/>
          </ac:picMkLst>
        </pc:picChg>
        <pc:picChg chg="add mod">
          <ac:chgData name="Osvaldo Medina" userId="43860acd52628d02" providerId="LiveId" clId="{FEA1D379-0F8F-4A62-BC5A-B76A46127099}" dt="2024-08-20T13:15:57.353" v="320" actId="1076"/>
          <ac:picMkLst>
            <pc:docMk/>
            <pc:sldMk cId="3082349041" sldId="294"/>
            <ac:picMk id="8198" creationId="{3D4B3840-1FBB-3FBD-5964-C30726A44157}"/>
          </ac:picMkLst>
        </pc:picChg>
        <pc:picChg chg="add mod">
          <ac:chgData name="Osvaldo Medina" userId="43860acd52628d02" providerId="LiveId" clId="{FEA1D379-0F8F-4A62-BC5A-B76A46127099}" dt="2024-08-20T13:15:32.663" v="315" actId="1076"/>
          <ac:picMkLst>
            <pc:docMk/>
            <pc:sldMk cId="3082349041" sldId="294"/>
            <ac:picMk id="8200" creationId="{1066FDA7-6895-0AF8-A412-AE56D8F71EB1}"/>
          </ac:picMkLst>
        </pc:picChg>
        <pc:picChg chg="add mod">
          <ac:chgData name="Osvaldo Medina" userId="43860acd52628d02" providerId="LiveId" clId="{FEA1D379-0F8F-4A62-BC5A-B76A46127099}" dt="2024-08-20T13:15:54.889" v="318" actId="1076"/>
          <ac:picMkLst>
            <pc:docMk/>
            <pc:sldMk cId="3082349041" sldId="294"/>
            <ac:picMk id="8202" creationId="{E9A0F04C-4F3E-CC2E-B8C0-7F8381AFC536}"/>
          </ac:picMkLst>
        </pc:picChg>
      </pc:sldChg>
      <pc:sldChg chg="del">
        <pc:chgData name="Osvaldo Medina" userId="43860acd52628d02" providerId="LiveId" clId="{FEA1D379-0F8F-4A62-BC5A-B76A46127099}" dt="2024-08-20T12:29:25.654" v="1" actId="47"/>
        <pc:sldMkLst>
          <pc:docMk/>
          <pc:sldMk cId="3168803686" sldId="294"/>
        </pc:sldMkLst>
      </pc:sldChg>
      <pc:sldChg chg="del">
        <pc:chgData name="Osvaldo Medina" userId="43860acd52628d02" providerId="LiveId" clId="{FEA1D379-0F8F-4A62-BC5A-B76A46127099}" dt="2024-08-20T12:29:25.654" v="1" actId="47"/>
        <pc:sldMkLst>
          <pc:docMk/>
          <pc:sldMk cId="1260479755" sldId="295"/>
        </pc:sldMkLst>
      </pc:sldChg>
      <pc:sldChg chg="addSp delSp modSp add mod modNotesTx">
        <pc:chgData name="Osvaldo Medina" userId="43860acd52628d02" providerId="LiveId" clId="{FEA1D379-0F8F-4A62-BC5A-B76A46127099}" dt="2024-08-20T13:26:00.685" v="382"/>
        <pc:sldMkLst>
          <pc:docMk/>
          <pc:sldMk cId="3191100206" sldId="295"/>
        </pc:sldMkLst>
        <pc:spChg chg="add del mod">
          <ac:chgData name="Osvaldo Medina" userId="43860acd52628d02" providerId="LiveId" clId="{FEA1D379-0F8F-4A62-BC5A-B76A46127099}" dt="2024-08-20T13:19:20.580" v="323" actId="478"/>
          <ac:spMkLst>
            <pc:docMk/>
            <pc:sldMk cId="3191100206" sldId="295"/>
            <ac:spMk id="3" creationId="{7972EA00-BC06-0991-8D33-934604937DF0}"/>
          </ac:spMkLst>
        </pc:spChg>
        <pc:spChg chg="add mod">
          <ac:chgData name="Osvaldo Medina" userId="43860acd52628d02" providerId="LiveId" clId="{FEA1D379-0F8F-4A62-BC5A-B76A46127099}" dt="2024-08-20T13:23:33.244" v="356" actId="1076"/>
          <ac:spMkLst>
            <pc:docMk/>
            <pc:sldMk cId="3191100206" sldId="295"/>
            <ac:spMk id="9" creationId="{3590CAA6-951A-6172-3877-3C05181BFD32}"/>
          </ac:spMkLst>
        </pc:spChg>
        <pc:spChg chg="del">
          <ac:chgData name="Osvaldo Medina" userId="43860acd52628d02" providerId="LiveId" clId="{FEA1D379-0F8F-4A62-BC5A-B76A46127099}" dt="2024-08-20T13:19:16.177" v="322" actId="478"/>
          <ac:spMkLst>
            <pc:docMk/>
            <pc:sldMk cId="3191100206" sldId="295"/>
            <ac:spMk id="11" creationId="{3DBEDD85-66FA-391E-A2C4-A36CB41CE0D3}"/>
          </ac:spMkLst>
        </pc:spChg>
        <pc:picChg chg="del">
          <ac:chgData name="Osvaldo Medina" userId="43860acd52628d02" providerId="LiveId" clId="{FEA1D379-0F8F-4A62-BC5A-B76A46127099}" dt="2024-08-20T13:19:23.114" v="327" actId="478"/>
          <ac:picMkLst>
            <pc:docMk/>
            <pc:sldMk cId="3191100206" sldId="295"/>
            <ac:picMk id="8196" creationId="{A2667F71-7EF2-148E-76C9-315587248D64}"/>
          </ac:picMkLst>
        </pc:picChg>
        <pc:picChg chg="del">
          <ac:chgData name="Osvaldo Medina" userId="43860acd52628d02" providerId="LiveId" clId="{FEA1D379-0F8F-4A62-BC5A-B76A46127099}" dt="2024-08-20T13:19:22.429" v="326" actId="478"/>
          <ac:picMkLst>
            <pc:docMk/>
            <pc:sldMk cId="3191100206" sldId="295"/>
            <ac:picMk id="8198" creationId="{3D4B3840-1FBB-3FBD-5964-C30726A44157}"/>
          </ac:picMkLst>
        </pc:picChg>
        <pc:picChg chg="del">
          <ac:chgData name="Osvaldo Medina" userId="43860acd52628d02" providerId="LiveId" clId="{FEA1D379-0F8F-4A62-BC5A-B76A46127099}" dt="2024-08-20T13:19:21.871" v="325" actId="478"/>
          <ac:picMkLst>
            <pc:docMk/>
            <pc:sldMk cId="3191100206" sldId="295"/>
            <ac:picMk id="8200" creationId="{1066FDA7-6895-0AF8-A412-AE56D8F71EB1}"/>
          </ac:picMkLst>
        </pc:picChg>
        <pc:picChg chg="del">
          <ac:chgData name="Osvaldo Medina" userId="43860acd52628d02" providerId="LiveId" clId="{FEA1D379-0F8F-4A62-BC5A-B76A46127099}" dt="2024-08-20T13:19:21.355" v="324" actId="478"/>
          <ac:picMkLst>
            <pc:docMk/>
            <pc:sldMk cId="3191100206" sldId="295"/>
            <ac:picMk id="8202" creationId="{E9A0F04C-4F3E-CC2E-B8C0-7F8381AFC536}"/>
          </ac:picMkLst>
        </pc:picChg>
        <pc:picChg chg="add mod">
          <ac:chgData name="Osvaldo Medina" userId="43860acd52628d02" providerId="LiveId" clId="{FEA1D379-0F8F-4A62-BC5A-B76A46127099}" dt="2024-08-20T13:24:57.271" v="376" actId="14100"/>
          <ac:picMkLst>
            <pc:docMk/>
            <pc:sldMk cId="3191100206" sldId="295"/>
            <ac:picMk id="9218" creationId="{FD647DED-E9F2-E36B-8E5F-359B81D26E11}"/>
          </ac:picMkLst>
        </pc:picChg>
        <pc:picChg chg="add mod">
          <ac:chgData name="Osvaldo Medina" userId="43860acd52628d02" providerId="LiveId" clId="{FEA1D379-0F8F-4A62-BC5A-B76A46127099}" dt="2024-08-20T13:24:54.795" v="375" actId="1076"/>
          <ac:picMkLst>
            <pc:docMk/>
            <pc:sldMk cId="3191100206" sldId="295"/>
            <ac:picMk id="9220" creationId="{D3600F8F-AE27-A34A-FF4F-7A65EBED6D4A}"/>
          </ac:picMkLst>
        </pc:picChg>
        <pc:picChg chg="add del mod">
          <ac:chgData name="Osvaldo Medina" userId="43860acd52628d02" providerId="LiveId" clId="{FEA1D379-0F8F-4A62-BC5A-B76A46127099}" dt="2024-08-20T13:24:40.165" v="369" actId="478"/>
          <ac:picMkLst>
            <pc:docMk/>
            <pc:sldMk cId="3191100206" sldId="295"/>
            <ac:picMk id="9222" creationId="{B605C505-3895-256F-6A1C-8D2665F47B5F}"/>
          </ac:picMkLst>
        </pc:picChg>
        <pc:picChg chg="add mod">
          <ac:chgData name="Osvaldo Medina" userId="43860acd52628d02" providerId="LiveId" clId="{FEA1D379-0F8F-4A62-BC5A-B76A46127099}" dt="2024-08-20T13:24:58.908" v="377" actId="1076"/>
          <ac:picMkLst>
            <pc:docMk/>
            <pc:sldMk cId="3191100206" sldId="295"/>
            <ac:picMk id="9224" creationId="{C6B7F733-77D1-D8A1-0F88-298BF8E9394B}"/>
          </ac:picMkLst>
        </pc:picChg>
        <pc:picChg chg="add mod">
          <ac:chgData name="Osvaldo Medina" userId="43860acd52628d02" providerId="LiveId" clId="{FEA1D379-0F8F-4A62-BC5A-B76A46127099}" dt="2024-08-20T13:25:23.186" v="381" actId="1076"/>
          <ac:picMkLst>
            <pc:docMk/>
            <pc:sldMk cId="3191100206" sldId="295"/>
            <ac:picMk id="9226" creationId="{C8BF4329-A4A1-5BDA-692E-0BC32551BFBB}"/>
          </ac:picMkLst>
        </pc:picChg>
        <pc:picChg chg="add">
          <ac:chgData name="Osvaldo Medina" userId="43860acd52628d02" providerId="LiveId" clId="{FEA1D379-0F8F-4A62-BC5A-B76A46127099}" dt="2024-08-20T13:26:00.685" v="382"/>
          <ac:picMkLst>
            <pc:docMk/>
            <pc:sldMk cId="3191100206" sldId="295"/>
            <ac:picMk id="9228" creationId="{4D5A139E-5F19-A83B-8C82-6BDFB78E015E}"/>
          </ac:picMkLst>
        </pc:picChg>
      </pc:sldChg>
      <pc:sldChg chg="addSp delSp modSp add mod">
        <pc:chgData name="Osvaldo Medina" userId="43860acd52628d02" providerId="LiveId" clId="{FEA1D379-0F8F-4A62-BC5A-B76A46127099}" dt="2024-08-20T13:31:30.091" v="1317" actId="255"/>
        <pc:sldMkLst>
          <pc:docMk/>
          <pc:sldMk cId="1045672578" sldId="296"/>
        </pc:sldMkLst>
        <pc:spChg chg="add mod">
          <ac:chgData name="Osvaldo Medina" userId="43860acd52628d02" providerId="LiveId" clId="{FEA1D379-0F8F-4A62-BC5A-B76A46127099}" dt="2024-08-20T13:31:30.091" v="1317" actId="255"/>
          <ac:spMkLst>
            <pc:docMk/>
            <pc:sldMk cId="1045672578" sldId="296"/>
            <ac:spMk id="3" creationId="{F069D604-3B75-1C81-14A2-0C83D3FD92F8}"/>
          </ac:spMkLst>
        </pc:spChg>
        <pc:picChg chg="del">
          <ac:chgData name="Osvaldo Medina" userId="43860acd52628d02" providerId="LiveId" clId="{FEA1D379-0F8F-4A62-BC5A-B76A46127099}" dt="2024-08-20T13:26:12.153" v="384" actId="478"/>
          <ac:picMkLst>
            <pc:docMk/>
            <pc:sldMk cId="1045672578" sldId="296"/>
            <ac:picMk id="8" creationId="{B85D0708-D138-0953-EB24-2D40ACFBB547}"/>
          </ac:picMkLst>
        </pc:picChg>
      </pc:sldChg>
      <pc:sldChg chg="del">
        <pc:chgData name="Osvaldo Medina" userId="43860acd52628d02" providerId="LiveId" clId="{FEA1D379-0F8F-4A62-BC5A-B76A46127099}" dt="2024-08-20T12:29:25.654" v="1" actId="47"/>
        <pc:sldMkLst>
          <pc:docMk/>
          <pc:sldMk cId="1323829410" sldId="296"/>
        </pc:sldMkLst>
      </pc:sldChg>
      <pc:sldChg chg="del">
        <pc:chgData name="Osvaldo Medina" userId="43860acd52628d02" providerId="LiveId" clId="{FEA1D379-0F8F-4A62-BC5A-B76A46127099}" dt="2024-08-20T12:29:25.654" v="1" actId="47"/>
        <pc:sldMkLst>
          <pc:docMk/>
          <pc:sldMk cId="1568893007" sldId="297"/>
        </pc:sldMkLst>
      </pc:sldChg>
      <pc:sldChg chg="del">
        <pc:chgData name="Osvaldo Medina" userId="43860acd52628d02" providerId="LiveId" clId="{FEA1D379-0F8F-4A62-BC5A-B76A46127099}" dt="2024-08-20T12:29:25.654" v="1" actId="47"/>
        <pc:sldMkLst>
          <pc:docMk/>
          <pc:sldMk cId="3534663568" sldId="298"/>
        </pc:sldMkLst>
      </pc:sldChg>
      <pc:sldChg chg="del">
        <pc:chgData name="Osvaldo Medina" userId="43860acd52628d02" providerId="LiveId" clId="{FEA1D379-0F8F-4A62-BC5A-B76A46127099}" dt="2024-08-20T12:29:25.654" v="1" actId="47"/>
        <pc:sldMkLst>
          <pc:docMk/>
          <pc:sldMk cId="408547226" sldId="299"/>
        </pc:sldMkLst>
      </pc:sldChg>
    </pc:docChg>
  </pc:docChgLst>
  <pc:docChgLst>
    <pc:chgData name="Osvaldo Medina" userId="43860acd52628d02" providerId="LiveId" clId="{3BCECF38-9EC0-40B3-8DBA-D93D4C6FF838}"/>
    <pc:docChg chg="undo custSel addSld delSld modSld sldOrd">
      <pc:chgData name="Osvaldo Medina" userId="43860acd52628d02" providerId="LiveId" clId="{3BCECF38-9EC0-40B3-8DBA-D93D4C6FF838}" dt="2024-08-07T17:17:32.843" v="832" actId="1076"/>
      <pc:docMkLst>
        <pc:docMk/>
      </pc:docMkLst>
      <pc:sldChg chg="modSp mod">
        <pc:chgData name="Osvaldo Medina" userId="43860acd52628d02" providerId="LiveId" clId="{3BCECF38-9EC0-40B3-8DBA-D93D4C6FF838}" dt="2024-08-07T14:17:19.795" v="27" actId="313"/>
        <pc:sldMkLst>
          <pc:docMk/>
          <pc:sldMk cId="2424491698" sldId="256"/>
        </pc:sldMkLst>
        <pc:spChg chg="mod">
          <ac:chgData name="Osvaldo Medina" userId="43860acd52628d02" providerId="LiveId" clId="{3BCECF38-9EC0-40B3-8DBA-D93D4C6FF838}" dt="2024-08-07T14:17:19.795" v="27" actId="313"/>
          <ac:spMkLst>
            <pc:docMk/>
            <pc:sldMk cId="2424491698" sldId="256"/>
            <ac:spMk id="10" creationId="{49B5AE84-C95A-3AD5-55AF-874C9F03C7D5}"/>
          </ac:spMkLst>
        </pc:spChg>
      </pc:sldChg>
      <pc:sldChg chg="addSp delSp modSp mod addAnim delAnim">
        <pc:chgData name="Osvaldo Medina" userId="43860acd52628d02" providerId="LiveId" clId="{3BCECF38-9EC0-40B3-8DBA-D93D4C6FF838}" dt="2024-08-07T14:23:48.681" v="305" actId="123"/>
        <pc:sldMkLst>
          <pc:docMk/>
          <pc:sldMk cId="3708242250" sldId="284"/>
        </pc:sldMkLst>
        <pc:spChg chg="mod">
          <ac:chgData name="Osvaldo Medina" userId="43860acd52628d02" providerId="LiveId" clId="{3BCECF38-9EC0-40B3-8DBA-D93D4C6FF838}" dt="2024-08-07T14:20:12.243" v="290" actId="20577"/>
          <ac:spMkLst>
            <pc:docMk/>
            <pc:sldMk cId="3708242250" sldId="284"/>
            <ac:spMk id="3" creationId="{15AEC414-BC42-474C-AC55-4758B2E0BFD1}"/>
          </ac:spMkLst>
        </pc:spChg>
        <pc:spChg chg="add del mod">
          <ac:chgData name="Osvaldo Medina" userId="43860acd52628d02" providerId="LiveId" clId="{3BCECF38-9EC0-40B3-8DBA-D93D4C6FF838}" dt="2024-08-07T14:23:48.681" v="305" actId="123"/>
          <ac:spMkLst>
            <pc:docMk/>
            <pc:sldMk cId="3708242250" sldId="284"/>
            <ac:spMk id="5" creationId="{8D631B40-6125-48F1-9E7B-04D735B385E8}"/>
          </ac:spMkLst>
        </pc:spChg>
      </pc:sldChg>
      <pc:sldChg chg="del">
        <pc:chgData name="Osvaldo Medina" userId="43860acd52628d02" providerId="LiveId" clId="{3BCECF38-9EC0-40B3-8DBA-D93D4C6FF838}" dt="2024-08-07T15:50:15.053" v="646" actId="47"/>
        <pc:sldMkLst>
          <pc:docMk/>
          <pc:sldMk cId="879158497" sldId="285"/>
        </pc:sldMkLst>
      </pc:sldChg>
      <pc:sldChg chg="modSp mod">
        <pc:chgData name="Osvaldo Medina" userId="43860acd52628d02" providerId="LiveId" clId="{3BCECF38-9EC0-40B3-8DBA-D93D4C6FF838}" dt="2024-08-07T14:31:02.209" v="358" actId="11"/>
        <pc:sldMkLst>
          <pc:docMk/>
          <pc:sldMk cId="4164878620" sldId="287"/>
        </pc:sldMkLst>
        <pc:spChg chg="mod">
          <ac:chgData name="Osvaldo Medina" userId="43860acd52628d02" providerId="LiveId" clId="{3BCECF38-9EC0-40B3-8DBA-D93D4C6FF838}" dt="2024-08-07T14:31:02.209" v="358" actId="11"/>
          <ac:spMkLst>
            <pc:docMk/>
            <pc:sldMk cId="4164878620" sldId="287"/>
            <ac:spMk id="3" creationId="{15AEC414-BC42-474C-AC55-4758B2E0BFD1}"/>
          </ac:spMkLst>
        </pc:spChg>
      </pc:sldChg>
      <pc:sldChg chg="addSp modSp mod">
        <pc:chgData name="Osvaldo Medina" userId="43860acd52628d02" providerId="LiveId" clId="{3BCECF38-9EC0-40B3-8DBA-D93D4C6FF838}" dt="2024-08-07T14:38:31.406" v="384" actId="1038"/>
        <pc:sldMkLst>
          <pc:docMk/>
          <pc:sldMk cId="2146138160" sldId="288"/>
        </pc:sldMkLst>
        <pc:spChg chg="mod">
          <ac:chgData name="Osvaldo Medina" userId="43860acd52628d02" providerId="LiveId" clId="{3BCECF38-9EC0-40B3-8DBA-D93D4C6FF838}" dt="2024-08-07T14:36:49.737" v="366" actId="20577"/>
          <ac:spMkLst>
            <pc:docMk/>
            <pc:sldMk cId="2146138160" sldId="288"/>
            <ac:spMk id="3" creationId="{15AEC414-BC42-474C-AC55-4758B2E0BFD1}"/>
          </ac:spMkLst>
        </pc:spChg>
        <pc:picChg chg="add mod">
          <ac:chgData name="Osvaldo Medina" userId="43860acd52628d02" providerId="LiveId" clId="{3BCECF38-9EC0-40B3-8DBA-D93D4C6FF838}" dt="2024-08-07T14:38:31.406" v="384" actId="1038"/>
          <ac:picMkLst>
            <pc:docMk/>
            <pc:sldMk cId="2146138160" sldId="288"/>
            <ac:picMk id="9" creationId="{FC6B0753-1C88-C04B-0E38-45E23D93E9CC}"/>
          </ac:picMkLst>
        </pc:picChg>
      </pc:sldChg>
      <pc:sldChg chg="modSp mod">
        <pc:chgData name="Osvaldo Medina" userId="43860acd52628d02" providerId="LiveId" clId="{3BCECF38-9EC0-40B3-8DBA-D93D4C6FF838}" dt="2024-08-07T14:41:01.674" v="397"/>
        <pc:sldMkLst>
          <pc:docMk/>
          <pc:sldMk cId="815208918" sldId="289"/>
        </pc:sldMkLst>
        <pc:spChg chg="mod">
          <ac:chgData name="Osvaldo Medina" userId="43860acd52628d02" providerId="LiveId" clId="{3BCECF38-9EC0-40B3-8DBA-D93D4C6FF838}" dt="2024-08-07T14:40:12.319" v="387" actId="20577"/>
          <ac:spMkLst>
            <pc:docMk/>
            <pc:sldMk cId="815208918" sldId="289"/>
            <ac:spMk id="2" creationId="{892F7ACD-A8B8-4D6B-88AC-DD818DFE9534}"/>
          </ac:spMkLst>
        </pc:spChg>
        <pc:spChg chg="mod">
          <ac:chgData name="Osvaldo Medina" userId="43860acd52628d02" providerId="LiveId" clId="{3BCECF38-9EC0-40B3-8DBA-D93D4C6FF838}" dt="2024-08-07T14:41:01.674" v="397"/>
          <ac:spMkLst>
            <pc:docMk/>
            <pc:sldMk cId="815208918" sldId="289"/>
            <ac:spMk id="3" creationId="{15AEC414-BC42-474C-AC55-4758B2E0BFD1}"/>
          </ac:spMkLst>
        </pc:spChg>
      </pc:sldChg>
      <pc:sldChg chg="modSp mod">
        <pc:chgData name="Osvaldo Medina" userId="43860acd52628d02" providerId="LiveId" clId="{3BCECF38-9EC0-40B3-8DBA-D93D4C6FF838}" dt="2024-08-07T14:43:36.397" v="407" actId="20577"/>
        <pc:sldMkLst>
          <pc:docMk/>
          <pc:sldMk cId="1697152479" sldId="290"/>
        </pc:sldMkLst>
        <pc:spChg chg="mod">
          <ac:chgData name="Osvaldo Medina" userId="43860acd52628d02" providerId="LiveId" clId="{3BCECF38-9EC0-40B3-8DBA-D93D4C6FF838}" dt="2024-08-07T14:41:10.168" v="399" actId="20577"/>
          <ac:spMkLst>
            <pc:docMk/>
            <pc:sldMk cId="1697152479" sldId="290"/>
            <ac:spMk id="2" creationId="{892F7ACD-A8B8-4D6B-88AC-DD818DFE9534}"/>
          </ac:spMkLst>
        </pc:spChg>
        <pc:spChg chg="mod">
          <ac:chgData name="Osvaldo Medina" userId="43860acd52628d02" providerId="LiveId" clId="{3BCECF38-9EC0-40B3-8DBA-D93D4C6FF838}" dt="2024-08-07T14:43:36.397" v="407" actId="20577"/>
          <ac:spMkLst>
            <pc:docMk/>
            <pc:sldMk cId="1697152479" sldId="290"/>
            <ac:spMk id="3" creationId="{15AEC414-BC42-474C-AC55-4758B2E0BFD1}"/>
          </ac:spMkLst>
        </pc:spChg>
      </pc:sldChg>
      <pc:sldChg chg="modSp mod">
        <pc:chgData name="Osvaldo Medina" userId="43860acd52628d02" providerId="LiveId" clId="{3BCECF38-9EC0-40B3-8DBA-D93D4C6FF838}" dt="2024-08-07T14:46:01.079" v="427" actId="20577"/>
        <pc:sldMkLst>
          <pc:docMk/>
          <pc:sldMk cId="1015098741" sldId="291"/>
        </pc:sldMkLst>
        <pc:spChg chg="mod">
          <ac:chgData name="Osvaldo Medina" userId="43860acd52628d02" providerId="LiveId" clId="{3BCECF38-9EC0-40B3-8DBA-D93D4C6FF838}" dt="2024-08-07T14:43:43.038" v="408" actId="20577"/>
          <ac:spMkLst>
            <pc:docMk/>
            <pc:sldMk cId="1015098741" sldId="291"/>
            <ac:spMk id="2" creationId="{892F7ACD-A8B8-4D6B-88AC-DD818DFE9534}"/>
          </ac:spMkLst>
        </pc:spChg>
        <pc:spChg chg="mod">
          <ac:chgData name="Osvaldo Medina" userId="43860acd52628d02" providerId="LiveId" clId="{3BCECF38-9EC0-40B3-8DBA-D93D4C6FF838}" dt="2024-08-07T14:46:01.079" v="427" actId="20577"/>
          <ac:spMkLst>
            <pc:docMk/>
            <pc:sldMk cId="1015098741" sldId="291"/>
            <ac:spMk id="3" creationId="{15AEC414-BC42-474C-AC55-4758B2E0BFD1}"/>
          </ac:spMkLst>
        </pc:spChg>
      </pc:sldChg>
      <pc:sldChg chg="addSp modSp mod">
        <pc:chgData name="Osvaldo Medina" userId="43860acd52628d02" providerId="LiveId" clId="{3BCECF38-9EC0-40B3-8DBA-D93D4C6FF838}" dt="2024-08-07T14:58:39.547" v="611" actId="1076"/>
        <pc:sldMkLst>
          <pc:docMk/>
          <pc:sldMk cId="3061018035" sldId="292"/>
        </pc:sldMkLst>
        <pc:spChg chg="mod">
          <ac:chgData name="Osvaldo Medina" userId="43860acd52628d02" providerId="LiveId" clId="{3BCECF38-9EC0-40B3-8DBA-D93D4C6FF838}" dt="2024-08-07T14:47:16.500" v="429" actId="20577"/>
          <ac:spMkLst>
            <pc:docMk/>
            <pc:sldMk cId="3061018035" sldId="292"/>
            <ac:spMk id="2" creationId="{892F7ACD-A8B8-4D6B-88AC-DD818DFE9534}"/>
          </ac:spMkLst>
        </pc:spChg>
        <pc:spChg chg="mod">
          <ac:chgData name="Osvaldo Medina" userId="43860acd52628d02" providerId="LiveId" clId="{3BCECF38-9EC0-40B3-8DBA-D93D4C6FF838}" dt="2024-08-07T14:58:39.547" v="611" actId="1076"/>
          <ac:spMkLst>
            <pc:docMk/>
            <pc:sldMk cId="3061018035" sldId="292"/>
            <ac:spMk id="3" creationId="{15AEC414-BC42-474C-AC55-4758B2E0BFD1}"/>
          </ac:spMkLst>
        </pc:spChg>
        <pc:spChg chg="add mod">
          <ac:chgData name="Osvaldo Medina" userId="43860acd52628d02" providerId="LiveId" clId="{3BCECF38-9EC0-40B3-8DBA-D93D4C6FF838}" dt="2024-08-07T14:57:29.809" v="560" actId="20577"/>
          <ac:spMkLst>
            <pc:docMk/>
            <pc:sldMk cId="3061018035" sldId="292"/>
            <ac:spMk id="8" creationId="{9774638C-6166-C974-6DBC-E6409E87CA09}"/>
          </ac:spMkLst>
        </pc:spChg>
        <pc:spChg chg="add mod">
          <ac:chgData name="Osvaldo Medina" userId="43860acd52628d02" providerId="LiveId" clId="{3BCECF38-9EC0-40B3-8DBA-D93D4C6FF838}" dt="2024-08-07T14:58:00.147" v="584" actId="20577"/>
          <ac:spMkLst>
            <pc:docMk/>
            <pc:sldMk cId="3061018035" sldId="292"/>
            <ac:spMk id="9" creationId="{2BCA4BB5-11A6-3111-4AAF-6A751FA78EFA}"/>
          </ac:spMkLst>
        </pc:spChg>
      </pc:sldChg>
      <pc:sldChg chg="addSp modSp mod">
        <pc:chgData name="Osvaldo Medina" userId="43860acd52628d02" providerId="LiveId" clId="{3BCECF38-9EC0-40B3-8DBA-D93D4C6FF838}" dt="2024-08-07T14:56:26.362" v="551" actId="1076"/>
        <pc:sldMkLst>
          <pc:docMk/>
          <pc:sldMk cId="328533619" sldId="293"/>
        </pc:sldMkLst>
        <pc:spChg chg="mod">
          <ac:chgData name="Osvaldo Medina" userId="43860acd52628d02" providerId="LiveId" clId="{3BCECF38-9EC0-40B3-8DBA-D93D4C6FF838}" dt="2024-08-07T14:49:55.933" v="449" actId="20577"/>
          <ac:spMkLst>
            <pc:docMk/>
            <pc:sldMk cId="328533619" sldId="293"/>
            <ac:spMk id="2" creationId="{892F7ACD-A8B8-4D6B-88AC-DD818DFE9534}"/>
          </ac:spMkLst>
        </pc:spChg>
        <pc:spChg chg="mod">
          <ac:chgData name="Osvaldo Medina" userId="43860acd52628d02" providerId="LiveId" clId="{3BCECF38-9EC0-40B3-8DBA-D93D4C6FF838}" dt="2024-08-07T14:56:16.218" v="549" actId="20577"/>
          <ac:spMkLst>
            <pc:docMk/>
            <pc:sldMk cId="328533619" sldId="293"/>
            <ac:spMk id="3" creationId="{15AEC414-BC42-474C-AC55-4758B2E0BFD1}"/>
          </ac:spMkLst>
        </pc:spChg>
        <pc:spChg chg="add mod">
          <ac:chgData name="Osvaldo Medina" userId="43860acd52628d02" providerId="LiveId" clId="{3BCECF38-9EC0-40B3-8DBA-D93D4C6FF838}" dt="2024-08-07T14:56:22.553" v="550" actId="1076"/>
          <ac:spMkLst>
            <pc:docMk/>
            <pc:sldMk cId="328533619" sldId="293"/>
            <ac:spMk id="8" creationId="{0601F524-F069-D337-28AF-33C896676214}"/>
          </ac:spMkLst>
        </pc:spChg>
        <pc:spChg chg="add mod">
          <ac:chgData name="Osvaldo Medina" userId="43860acd52628d02" providerId="LiveId" clId="{3BCECF38-9EC0-40B3-8DBA-D93D4C6FF838}" dt="2024-08-07T14:51:29.556" v="466"/>
          <ac:spMkLst>
            <pc:docMk/>
            <pc:sldMk cId="328533619" sldId="293"/>
            <ac:spMk id="9" creationId="{0669B23C-12E0-D646-7673-0D8041EF532A}"/>
          </ac:spMkLst>
        </pc:spChg>
        <pc:spChg chg="add mod">
          <ac:chgData name="Osvaldo Medina" userId="43860acd52628d02" providerId="LiveId" clId="{3BCECF38-9EC0-40B3-8DBA-D93D4C6FF838}" dt="2024-08-07T14:56:26.362" v="551" actId="1076"/>
          <ac:spMkLst>
            <pc:docMk/>
            <pc:sldMk cId="328533619" sldId="293"/>
            <ac:spMk id="10" creationId="{95ED6234-4EB8-A5EE-CE83-20B2BB25E05C}"/>
          </ac:spMkLst>
        </pc:spChg>
      </pc:sldChg>
      <pc:sldChg chg="modSp mod">
        <pc:chgData name="Osvaldo Medina" userId="43860acd52628d02" providerId="LiveId" clId="{3BCECF38-9EC0-40B3-8DBA-D93D4C6FF838}" dt="2024-08-07T14:54:41.671" v="532" actId="20577"/>
        <pc:sldMkLst>
          <pc:docMk/>
          <pc:sldMk cId="3168803686" sldId="294"/>
        </pc:sldMkLst>
        <pc:spChg chg="mod">
          <ac:chgData name="Osvaldo Medina" userId="43860acd52628d02" providerId="LiveId" clId="{3BCECF38-9EC0-40B3-8DBA-D93D4C6FF838}" dt="2024-08-07T14:52:56.856" v="476" actId="20577"/>
          <ac:spMkLst>
            <pc:docMk/>
            <pc:sldMk cId="3168803686" sldId="294"/>
            <ac:spMk id="2" creationId="{892F7ACD-A8B8-4D6B-88AC-DD818DFE9534}"/>
          </ac:spMkLst>
        </pc:spChg>
        <pc:spChg chg="mod">
          <ac:chgData name="Osvaldo Medina" userId="43860acd52628d02" providerId="LiveId" clId="{3BCECF38-9EC0-40B3-8DBA-D93D4C6FF838}" dt="2024-08-07T14:54:41.671" v="532" actId="20577"/>
          <ac:spMkLst>
            <pc:docMk/>
            <pc:sldMk cId="3168803686" sldId="294"/>
            <ac:spMk id="3" creationId="{15AEC414-BC42-474C-AC55-4758B2E0BFD1}"/>
          </ac:spMkLst>
        </pc:spChg>
      </pc:sldChg>
      <pc:sldChg chg="modSp mod">
        <pc:chgData name="Osvaldo Medina" userId="43860acd52628d02" providerId="LiveId" clId="{3BCECF38-9EC0-40B3-8DBA-D93D4C6FF838}" dt="2024-08-07T15:49:35.344" v="643" actId="20577"/>
        <pc:sldMkLst>
          <pc:docMk/>
          <pc:sldMk cId="1260479755" sldId="295"/>
        </pc:sldMkLst>
        <pc:spChg chg="mod">
          <ac:chgData name="Osvaldo Medina" userId="43860acd52628d02" providerId="LiveId" clId="{3BCECF38-9EC0-40B3-8DBA-D93D4C6FF838}" dt="2024-08-07T15:00:20.120" v="613" actId="20577"/>
          <ac:spMkLst>
            <pc:docMk/>
            <pc:sldMk cId="1260479755" sldId="295"/>
            <ac:spMk id="2" creationId="{892F7ACD-A8B8-4D6B-88AC-DD818DFE9534}"/>
          </ac:spMkLst>
        </pc:spChg>
        <pc:spChg chg="mod">
          <ac:chgData name="Osvaldo Medina" userId="43860acd52628d02" providerId="LiveId" clId="{3BCECF38-9EC0-40B3-8DBA-D93D4C6FF838}" dt="2024-08-07T15:49:35.344" v="643" actId="20577"/>
          <ac:spMkLst>
            <pc:docMk/>
            <pc:sldMk cId="1260479755" sldId="295"/>
            <ac:spMk id="3" creationId="{15AEC414-BC42-474C-AC55-4758B2E0BFD1}"/>
          </ac:spMkLst>
        </pc:spChg>
      </pc:sldChg>
      <pc:sldChg chg="modSp add mod">
        <pc:chgData name="Osvaldo Medina" userId="43860acd52628d02" providerId="LiveId" clId="{3BCECF38-9EC0-40B3-8DBA-D93D4C6FF838}" dt="2024-08-07T17:12:13.535" v="674" actId="20577"/>
        <pc:sldMkLst>
          <pc:docMk/>
          <pc:sldMk cId="1323829410" sldId="296"/>
        </pc:sldMkLst>
        <pc:spChg chg="mod">
          <ac:chgData name="Osvaldo Medina" userId="43860acd52628d02" providerId="LiveId" clId="{3BCECF38-9EC0-40B3-8DBA-D93D4C6FF838}" dt="2024-08-07T17:10:36.847" v="648" actId="20577"/>
          <ac:spMkLst>
            <pc:docMk/>
            <pc:sldMk cId="1323829410" sldId="296"/>
            <ac:spMk id="2" creationId="{892F7ACD-A8B8-4D6B-88AC-DD818DFE9534}"/>
          </ac:spMkLst>
        </pc:spChg>
        <pc:spChg chg="mod">
          <ac:chgData name="Osvaldo Medina" userId="43860acd52628d02" providerId="LiveId" clId="{3BCECF38-9EC0-40B3-8DBA-D93D4C6FF838}" dt="2024-08-07T17:12:13.535" v="674" actId="20577"/>
          <ac:spMkLst>
            <pc:docMk/>
            <pc:sldMk cId="1323829410" sldId="296"/>
            <ac:spMk id="3" creationId="{15AEC414-BC42-474C-AC55-4758B2E0BFD1}"/>
          </ac:spMkLst>
        </pc:spChg>
      </pc:sldChg>
      <pc:sldChg chg="del">
        <pc:chgData name="Osvaldo Medina" userId="43860acd52628d02" providerId="LiveId" clId="{3BCECF38-9EC0-40B3-8DBA-D93D4C6FF838}" dt="2024-08-07T15:50:15.053" v="646" actId="47"/>
        <pc:sldMkLst>
          <pc:docMk/>
          <pc:sldMk cId="3891111906" sldId="296"/>
        </pc:sldMkLst>
      </pc:sldChg>
      <pc:sldChg chg="modSp add mod">
        <pc:chgData name="Osvaldo Medina" userId="43860acd52628d02" providerId="LiveId" clId="{3BCECF38-9EC0-40B3-8DBA-D93D4C6FF838}" dt="2024-08-07T17:14:06.383" v="704" actId="20577"/>
        <pc:sldMkLst>
          <pc:docMk/>
          <pc:sldMk cId="1568893007" sldId="297"/>
        </pc:sldMkLst>
        <pc:spChg chg="mod">
          <ac:chgData name="Osvaldo Medina" userId="43860acd52628d02" providerId="LiveId" clId="{3BCECF38-9EC0-40B3-8DBA-D93D4C6FF838}" dt="2024-08-07T17:12:20.007" v="676" actId="20577"/>
          <ac:spMkLst>
            <pc:docMk/>
            <pc:sldMk cId="1568893007" sldId="297"/>
            <ac:spMk id="2" creationId="{892F7ACD-A8B8-4D6B-88AC-DD818DFE9534}"/>
          </ac:spMkLst>
        </pc:spChg>
        <pc:spChg chg="mod">
          <ac:chgData name="Osvaldo Medina" userId="43860acd52628d02" providerId="LiveId" clId="{3BCECF38-9EC0-40B3-8DBA-D93D4C6FF838}" dt="2024-08-07T17:14:06.383" v="704" actId="20577"/>
          <ac:spMkLst>
            <pc:docMk/>
            <pc:sldMk cId="1568893007" sldId="297"/>
            <ac:spMk id="3" creationId="{15AEC414-BC42-474C-AC55-4758B2E0BFD1}"/>
          </ac:spMkLst>
        </pc:spChg>
      </pc:sldChg>
      <pc:sldChg chg="del">
        <pc:chgData name="Osvaldo Medina" userId="43860acd52628d02" providerId="LiveId" clId="{3BCECF38-9EC0-40B3-8DBA-D93D4C6FF838}" dt="2024-08-07T15:50:15.053" v="646" actId="47"/>
        <pc:sldMkLst>
          <pc:docMk/>
          <pc:sldMk cId="1674590445" sldId="297"/>
        </pc:sldMkLst>
      </pc:sldChg>
      <pc:sldChg chg="del ord">
        <pc:chgData name="Osvaldo Medina" userId="43860acd52628d02" providerId="LiveId" clId="{3BCECF38-9EC0-40B3-8DBA-D93D4C6FF838}" dt="2024-08-07T15:50:15.053" v="646" actId="47"/>
        <pc:sldMkLst>
          <pc:docMk/>
          <pc:sldMk cId="2122084719" sldId="298"/>
        </pc:sldMkLst>
      </pc:sldChg>
      <pc:sldChg chg="modSp add mod">
        <pc:chgData name="Osvaldo Medina" userId="43860acd52628d02" providerId="LiveId" clId="{3BCECF38-9EC0-40B3-8DBA-D93D4C6FF838}" dt="2024-08-07T17:15:21.588" v="797" actId="20577"/>
        <pc:sldMkLst>
          <pc:docMk/>
          <pc:sldMk cId="3534663568" sldId="298"/>
        </pc:sldMkLst>
        <pc:spChg chg="mod">
          <ac:chgData name="Osvaldo Medina" userId="43860acd52628d02" providerId="LiveId" clId="{3BCECF38-9EC0-40B3-8DBA-D93D4C6FF838}" dt="2024-08-07T17:14:51.490" v="792" actId="5793"/>
          <ac:spMkLst>
            <pc:docMk/>
            <pc:sldMk cId="3534663568" sldId="298"/>
            <ac:spMk id="2" creationId="{892F7ACD-A8B8-4D6B-88AC-DD818DFE9534}"/>
          </ac:spMkLst>
        </pc:spChg>
        <pc:spChg chg="mod">
          <ac:chgData name="Osvaldo Medina" userId="43860acd52628d02" providerId="LiveId" clId="{3BCECF38-9EC0-40B3-8DBA-D93D4C6FF838}" dt="2024-08-07T17:15:21.588" v="797" actId="20577"/>
          <ac:spMkLst>
            <pc:docMk/>
            <pc:sldMk cId="3534663568" sldId="298"/>
            <ac:spMk id="3" creationId="{15AEC414-BC42-474C-AC55-4758B2E0BFD1}"/>
          </ac:spMkLst>
        </pc:spChg>
      </pc:sldChg>
      <pc:sldChg chg="modSp add mod">
        <pc:chgData name="Osvaldo Medina" userId="43860acd52628d02" providerId="LiveId" clId="{3BCECF38-9EC0-40B3-8DBA-D93D4C6FF838}" dt="2024-08-07T17:17:32.843" v="832" actId="1076"/>
        <pc:sldMkLst>
          <pc:docMk/>
          <pc:sldMk cId="408547226" sldId="299"/>
        </pc:sldMkLst>
        <pc:spChg chg="mod">
          <ac:chgData name="Osvaldo Medina" userId="43860acd52628d02" providerId="LiveId" clId="{3BCECF38-9EC0-40B3-8DBA-D93D4C6FF838}" dt="2024-08-07T17:15:58.824" v="826" actId="313"/>
          <ac:spMkLst>
            <pc:docMk/>
            <pc:sldMk cId="408547226" sldId="299"/>
            <ac:spMk id="2" creationId="{892F7ACD-A8B8-4D6B-88AC-DD818DFE9534}"/>
          </ac:spMkLst>
        </pc:spChg>
        <pc:spChg chg="mod">
          <ac:chgData name="Osvaldo Medina" userId="43860acd52628d02" providerId="LiveId" clId="{3BCECF38-9EC0-40B3-8DBA-D93D4C6FF838}" dt="2024-08-07T17:17:32.843" v="832" actId="1076"/>
          <ac:spMkLst>
            <pc:docMk/>
            <pc:sldMk cId="408547226" sldId="299"/>
            <ac:spMk id="3" creationId="{15AEC414-BC42-474C-AC55-4758B2E0BFD1}"/>
          </ac:spMkLst>
        </pc:spChg>
      </pc:sldChg>
      <pc:sldChg chg="del">
        <pc:chgData name="Osvaldo Medina" userId="43860acd52628d02" providerId="LiveId" clId="{3BCECF38-9EC0-40B3-8DBA-D93D4C6FF838}" dt="2024-08-07T15:50:15.053" v="646" actId="47"/>
        <pc:sldMkLst>
          <pc:docMk/>
          <pc:sldMk cId="3862500076" sldId="299"/>
        </pc:sldMkLst>
      </pc:sldChg>
      <pc:sldChg chg="del">
        <pc:chgData name="Osvaldo Medina" userId="43860acd52628d02" providerId="LiveId" clId="{3BCECF38-9EC0-40B3-8DBA-D93D4C6FF838}" dt="2024-08-07T15:50:15.053" v="646" actId="47"/>
        <pc:sldMkLst>
          <pc:docMk/>
          <pc:sldMk cId="3389947614" sldId="300"/>
        </pc:sldMkLst>
      </pc:sldChg>
      <pc:sldChg chg="del">
        <pc:chgData name="Osvaldo Medina" userId="43860acd52628d02" providerId="LiveId" clId="{3BCECF38-9EC0-40B3-8DBA-D93D4C6FF838}" dt="2024-08-07T15:50:15.053" v="646" actId="47"/>
        <pc:sldMkLst>
          <pc:docMk/>
          <pc:sldMk cId="2373571822" sldId="301"/>
        </pc:sldMkLst>
      </pc:sldChg>
      <pc:sldChg chg="del">
        <pc:chgData name="Osvaldo Medina" userId="43860acd52628d02" providerId="LiveId" clId="{3BCECF38-9EC0-40B3-8DBA-D93D4C6FF838}" dt="2024-08-07T15:50:15.053" v="646" actId="47"/>
        <pc:sldMkLst>
          <pc:docMk/>
          <pc:sldMk cId="3077496479" sldId="302"/>
        </pc:sldMkLst>
      </pc:sldChg>
      <pc:sldChg chg="del">
        <pc:chgData name="Osvaldo Medina" userId="43860acd52628d02" providerId="LiveId" clId="{3BCECF38-9EC0-40B3-8DBA-D93D4C6FF838}" dt="2024-08-07T15:50:15.053" v="646" actId="47"/>
        <pc:sldMkLst>
          <pc:docMk/>
          <pc:sldMk cId="2360874650" sldId="303"/>
        </pc:sldMkLst>
      </pc:sldChg>
      <pc:sldChg chg="del">
        <pc:chgData name="Osvaldo Medina" userId="43860acd52628d02" providerId="LiveId" clId="{3BCECF38-9EC0-40B3-8DBA-D93D4C6FF838}" dt="2024-08-07T15:50:15.053" v="646" actId="47"/>
        <pc:sldMkLst>
          <pc:docMk/>
          <pc:sldMk cId="2117678328" sldId="304"/>
        </pc:sldMkLst>
      </pc:sldChg>
      <pc:sldChg chg="del">
        <pc:chgData name="Osvaldo Medina" userId="43860acd52628d02" providerId="LiveId" clId="{3BCECF38-9EC0-40B3-8DBA-D93D4C6FF838}" dt="2024-08-07T15:50:15.053" v="646" actId="47"/>
        <pc:sldMkLst>
          <pc:docMk/>
          <pc:sldMk cId="3699960880" sldId="305"/>
        </pc:sldMkLst>
      </pc:sldChg>
      <pc:sldChg chg="del">
        <pc:chgData name="Osvaldo Medina" userId="43860acd52628d02" providerId="LiveId" clId="{3BCECF38-9EC0-40B3-8DBA-D93D4C6FF838}" dt="2024-08-07T15:50:15.053" v="646" actId="47"/>
        <pc:sldMkLst>
          <pc:docMk/>
          <pc:sldMk cId="3692260207" sldId="306"/>
        </pc:sldMkLst>
      </pc:sldChg>
    </pc:docChg>
  </pc:docChgLst>
  <pc:docChgLst>
    <pc:chgData name="Osvaldo Medina" userId="43860acd52628d02" providerId="LiveId" clId="{27CBDD2E-55F8-4A98-9961-065DC52BAA41}"/>
    <pc:docChg chg="modSld">
      <pc:chgData name="Osvaldo Medina" userId="43860acd52628d02" providerId="LiveId" clId="{27CBDD2E-55F8-4A98-9961-065DC52BAA41}" dt="2024-08-29T00:16:16.994" v="28" actId="20577"/>
      <pc:docMkLst>
        <pc:docMk/>
      </pc:docMkLst>
      <pc:sldChg chg="modSp mod">
        <pc:chgData name="Osvaldo Medina" userId="43860acd52628d02" providerId="LiveId" clId="{27CBDD2E-55F8-4A98-9961-065DC52BAA41}" dt="2024-08-22T00:37:07.702" v="25" actId="20577"/>
        <pc:sldMkLst>
          <pc:docMk/>
          <pc:sldMk cId="2424491698" sldId="256"/>
        </pc:sldMkLst>
        <pc:spChg chg="mod">
          <ac:chgData name="Osvaldo Medina" userId="43860acd52628d02" providerId="LiveId" clId="{27CBDD2E-55F8-4A98-9961-065DC52BAA41}" dt="2024-08-22T00:37:07.702" v="25" actId="20577"/>
          <ac:spMkLst>
            <pc:docMk/>
            <pc:sldMk cId="2424491698" sldId="256"/>
            <ac:spMk id="10" creationId="{49B5AE84-C95A-3AD5-55AF-874C9F03C7D5}"/>
          </ac:spMkLst>
        </pc:spChg>
      </pc:sldChg>
      <pc:sldChg chg="modSp mod">
        <pc:chgData name="Osvaldo Medina" userId="43860acd52628d02" providerId="LiveId" clId="{27CBDD2E-55F8-4A98-9961-065DC52BAA41}" dt="2024-08-29T00:16:16.994" v="28" actId="20577"/>
        <pc:sldMkLst>
          <pc:docMk/>
          <pc:sldMk cId="1045672578" sldId="296"/>
        </pc:sldMkLst>
        <pc:spChg chg="mod">
          <ac:chgData name="Osvaldo Medina" userId="43860acd52628d02" providerId="LiveId" clId="{27CBDD2E-55F8-4A98-9961-065DC52BAA41}" dt="2024-08-29T00:16:16.994" v="28" actId="20577"/>
          <ac:spMkLst>
            <pc:docMk/>
            <pc:sldMk cId="1045672578" sldId="296"/>
            <ac:spMk id="3" creationId="{F069D604-3B75-1C81-14A2-0C83D3FD92F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3170238" cy="481013"/>
          </a:xfrm>
          <a:prstGeom prst="rect">
            <a:avLst/>
          </a:prstGeom>
        </p:spPr>
        <p:txBody>
          <a:bodyPr vert="horz" lIns="91440" tIns="45720" rIns="91440" bIns="45720" rtlCol="0"/>
          <a:lstStyle>
            <a:lvl1pPr algn="l">
              <a:defRPr sz="1200"/>
            </a:lvl1pPr>
          </a:lstStyle>
          <a:p>
            <a:endParaRPr lang="es-MX"/>
          </a:p>
        </p:txBody>
      </p:sp>
      <p:sp>
        <p:nvSpPr>
          <p:cNvPr id="3" name="Marcador de fecha 2"/>
          <p:cNvSpPr>
            <a:spLocks noGrp="1"/>
          </p:cNvSpPr>
          <p:nvPr>
            <p:ph type="dt" idx="1"/>
          </p:nvPr>
        </p:nvSpPr>
        <p:spPr>
          <a:xfrm>
            <a:off x="4143375" y="0"/>
            <a:ext cx="3170238" cy="481013"/>
          </a:xfrm>
          <a:prstGeom prst="rect">
            <a:avLst/>
          </a:prstGeom>
        </p:spPr>
        <p:txBody>
          <a:bodyPr vert="horz" lIns="91440" tIns="45720" rIns="91440" bIns="45720" rtlCol="0"/>
          <a:lstStyle>
            <a:lvl1pPr algn="r">
              <a:defRPr sz="1200"/>
            </a:lvl1pPr>
          </a:lstStyle>
          <a:p>
            <a:fld id="{D7C037E0-DDF2-45D4-85A9-E9739F5ABB13}" type="datetimeFigureOut">
              <a:rPr lang="es-MX" smtClean="0"/>
              <a:t>28/08/2024</a:t>
            </a:fld>
            <a:endParaRPr lang="es-MX"/>
          </a:p>
        </p:txBody>
      </p:sp>
      <p:sp>
        <p:nvSpPr>
          <p:cNvPr id="4" name="Marcador de imagen de diapositiva 3"/>
          <p:cNvSpPr>
            <a:spLocks noGrp="1" noRot="1" noChangeAspect="1"/>
          </p:cNvSpPr>
          <p:nvPr>
            <p:ph type="sldImg" idx="2"/>
          </p:nvPr>
        </p:nvSpPr>
        <p:spPr>
          <a:xfrm>
            <a:off x="777875" y="1200150"/>
            <a:ext cx="5759450" cy="3240088"/>
          </a:xfrm>
          <a:prstGeom prst="rect">
            <a:avLst/>
          </a:prstGeom>
          <a:noFill/>
          <a:ln w="12700">
            <a:solidFill>
              <a:prstClr val="black"/>
            </a:solidFill>
          </a:ln>
        </p:spPr>
        <p:txBody>
          <a:bodyPr vert="horz" lIns="91440" tIns="45720" rIns="91440" bIns="45720" rtlCol="0" anchor="ctr"/>
          <a:lstStyle/>
          <a:p>
            <a:endParaRPr lang="es-MX"/>
          </a:p>
        </p:txBody>
      </p:sp>
      <p:sp>
        <p:nvSpPr>
          <p:cNvPr id="5" name="Marcador de notas 4"/>
          <p:cNvSpPr>
            <a:spLocks noGrp="1"/>
          </p:cNvSpPr>
          <p:nvPr>
            <p:ph type="body" sz="quarter" idx="3"/>
          </p:nvPr>
        </p:nvSpPr>
        <p:spPr>
          <a:xfrm>
            <a:off x="731838" y="4621213"/>
            <a:ext cx="5851525" cy="3779837"/>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6" name="Marcador de pie de página 5"/>
          <p:cNvSpPr>
            <a:spLocks noGrp="1"/>
          </p:cNvSpPr>
          <p:nvPr>
            <p:ph type="ftr" sz="quarter" idx="4"/>
          </p:nvPr>
        </p:nvSpPr>
        <p:spPr>
          <a:xfrm>
            <a:off x="0" y="9120188"/>
            <a:ext cx="3170238" cy="481012"/>
          </a:xfrm>
          <a:prstGeom prst="rect">
            <a:avLst/>
          </a:prstGeom>
        </p:spPr>
        <p:txBody>
          <a:bodyPr vert="horz" lIns="91440" tIns="45720" rIns="91440" bIns="45720" rtlCol="0" anchor="b"/>
          <a:lstStyle>
            <a:lvl1pPr algn="l">
              <a:defRPr sz="1200"/>
            </a:lvl1pPr>
          </a:lstStyle>
          <a:p>
            <a:endParaRPr lang="es-MX"/>
          </a:p>
        </p:txBody>
      </p:sp>
      <p:sp>
        <p:nvSpPr>
          <p:cNvPr id="7" name="Marcador de número de diapositiva 6"/>
          <p:cNvSpPr>
            <a:spLocks noGrp="1"/>
          </p:cNvSpPr>
          <p:nvPr>
            <p:ph type="sldNum" sz="quarter" idx="5"/>
          </p:nvPr>
        </p:nvSpPr>
        <p:spPr>
          <a:xfrm>
            <a:off x="4143375" y="9120188"/>
            <a:ext cx="3170238" cy="481012"/>
          </a:xfrm>
          <a:prstGeom prst="rect">
            <a:avLst/>
          </a:prstGeom>
        </p:spPr>
        <p:txBody>
          <a:bodyPr vert="horz" lIns="91440" tIns="45720" rIns="91440" bIns="45720" rtlCol="0" anchor="b"/>
          <a:lstStyle>
            <a:lvl1pPr algn="r">
              <a:defRPr sz="1200"/>
            </a:lvl1pPr>
          </a:lstStyle>
          <a:p>
            <a:fld id="{5DB11832-698A-4892-AE8F-32668263B711}" type="slidenum">
              <a:rPr lang="es-MX" smtClean="0"/>
              <a:t>‹Nº›</a:t>
            </a:fld>
            <a:endParaRPr lang="es-MX"/>
          </a:p>
        </p:txBody>
      </p:sp>
    </p:spTree>
    <p:extLst>
      <p:ext uri="{BB962C8B-B14F-4D97-AF65-F5344CB8AC3E}">
        <p14:creationId xmlns:p14="http://schemas.microsoft.com/office/powerpoint/2010/main" val="27480394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5DB11832-698A-4892-AE8F-32668263B711}" type="slidenum">
              <a:rPr lang="es-MX" smtClean="0"/>
              <a:t>1</a:t>
            </a:fld>
            <a:endParaRPr lang="es-MX"/>
          </a:p>
        </p:txBody>
      </p:sp>
    </p:spTree>
    <p:extLst>
      <p:ext uri="{BB962C8B-B14F-4D97-AF65-F5344CB8AC3E}">
        <p14:creationId xmlns:p14="http://schemas.microsoft.com/office/powerpoint/2010/main" val="30545565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5DB11832-698A-4892-AE8F-32668263B711}" type="slidenum">
              <a:rPr lang="es-MX" smtClean="0"/>
              <a:t>10</a:t>
            </a:fld>
            <a:endParaRPr lang="es-MX"/>
          </a:p>
        </p:txBody>
      </p:sp>
    </p:spTree>
    <p:extLst>
      <p:ext uri="{BB962C8B-B14F-4D97-AF65-F5344CB8AC3E}">
        <p14:creationId xmlns:p14="http://schemas.microsoft.com/office/powerpoint/2010/main" val="18737791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5DB11832-698A-4892-AE8F-32668263B711}" type="slidenum">
              <a:rPr lang="es-MX" smtClean="0"/>
              <a:t>11</a:t>
            </a:fld>
            <a:endParaRPr lang="es-MX"/>
          </a:p>
        </p:txBody>
      </p:sp>
    </p:spTree>
    <p:extLst>
      <p:ext uri="{BB962C8B-B14F-4D97-AF65-F5344CB8AC3E}">
        <p14:creationId xmlns:p14="http://schemas.microsoft.com/office/powerpoint/2010/main" val="38348228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5DB11832-698A-4892-AE8F-32668263B711}" type="slidenum">
              <a:rPr lang="es-MX" smtClean="0"/>
              <a:t>2</a:t>
            </a:fld>
            <a:endParaRPr lang="es-MX"/>
          </a:p>
        </p:txBody>
      </p:sp>
    </p:spTree>
    <p:extLst>
      <p:ext uri="{BB962C8B-B14F-4D97-AF65-F5344CB8AC3E}">
        <p14:creationId xmlns:p14="http://schemas.microsoft.com/office/powerpoint/2010/main" val="37919230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b="1" dirty="0"/>
              <a:t>Distribución de Datos y Computación</a:t>
            </a:r>
            <a:r>
              <a:rPr lang="es-ES" dirty="0"/>
              <a:t>: Hadoop está diseñado para distribuir tanto los datos como las tareas de procesamiento a través de un gran número de nodos en un clúster, lo que permite escalabilidad horizontal (agregar más servidores) de manera eficiente.</a:t>
            </a:r>
          </a:p>
          <a:p>
            <a:r>
              <a:rPr lang="es-ES" b="1" dirty="0"/>
              <a:t>Hadoop </a:t>
            </a:r>
            <a:r>
              <a:rPr lang="es-ES" b="1" dirty="0" err="1"/>
              <a:t>Distributed</a:t>
            </a:r>
            <a:r>
              <a:rPr lang="es-ES" b="1" dirty="0"/>
              <a:t> File </a:t>
            </a:r>
            <a:r>
              <a:rPr lang="es-ES" b="1" dirty="0" err="1"/>
              <a:t>System</a:t>
            </a:r>
            <a:r>
              <a:rPr lang="es-ES" b="1" dirty="0"/>
              <a:t> (HDFS)</a:t>
            </a:r>
            <a:r>
              <a:rPr lang="es-ES" dirty="0"/>
              <a:t>: HDFS es el sistema de archivos distribuido de Hadoop, diseñado para almacenar grandes volúmenes de datos de manera fiable y eficiente en un clúster. HDFS divide los archivos en bloques grandes (generalmente de 128 MB o 256 MB) y distribuye esos bloques a través de múltiples nodos en el clúster.</a:t>
            </a:r>
          </a:p>
          <a:p>
            <a:r>
              <a:rPr lang="es-ES" b="1" dirty="0"/>
              <a:t>MapReduce</a:t>
            </a:r>
            <a:r>
              <a:rPr lang="es-ES" dirty="0"/>
              <a:t>: Es el modelo de programación subyacente en Hadoop. Permite dividir una tarea de procesamiento en </a:t>
            </a:r>
            <a:r>
              <a:rPr lang="es-ES" dirty="0" err="1"/>
              <a:t>sub-tareas</a:t>
            </a:r>
            <a:r>
              <a:rPr lang="es-ES" dirty="0"/>
              <a:t> (</a:t>
            </a:r>
            <a:r>
              <a:rPr lang="es-ES" dirty="0" err="1"/>
              <a:t>Map</a:t>
            </a:r>
            <a:r>
              <a:rPr lang="es-ES" dirty="0"/>
              <a:t>) que se ejecutan en paralelo en diferentes nodos, y luego combinar los resultados parciales (Reduce) para obtener el resultado final. Este modelo es especialmente eficaz para grandes volúmenes de datos no estructurados.</a:t>
            </a:r>
          </a:p>
          <a:p>
            <a:r>
              <a:rPr lang="es-ES" b="1" dirty="0"/>
              <a:t>Escalabilidad</a:t>
            </a:r>
            <a:r>
              <a:rPr lang="es-ES" dirty="0"/>
              <a:t>: Hadoop es altamente escalable, lo que significa que se pueden agregar más nodos al clúster para aumentar la capacidad de almacenamiento y procesamiento sin necesidad de cambios significativos en la arquitectura.</a:t>
            </a:r>
          </a:p>
          <a:p>
            <a:r>
              <a:rPr lang="es-ES" b="1" dirty="0"/>
              <a:t>Tolerancia a Fallos</a:t>
            </a:r>
            <a:r>
              <a:rPr lang="es-ES" dirty="0"/>
              <a:t>: Una de las características clave de Hadoop es su capacidad para manejar fallos de hardware de manera eficaz. Los datos en HDFS se replican en múltiples nodos (por defecto, en tres nodos), lo que garantiza que si un nodo falla, los datos no se pierdan y el procesamiento continúe sin interrupciones.</a:t>
            </a:r>
          </a:p>
          <a:p>
            <a:endParaRPr lang="es-MX" dirty="0"/>
          </a:p>
        </p:txBody>
      </p:sp>
      <p:sp>
        <p:nvSpPr>
          <p:cNvPr id="4" name="Marcador de número de diapositiva 3"/>
          <p:cNvSpPr>
            <a:spLocks noGrp="1"/>
          </p:cNvSpPr>
          <p:nvPr>
            <p:ph type="sldNum" sz="quarter" idx="5"/>
          </p:nvPr>
        </p:nvSpPr>
        <p:spPr/>
        <p:txBody>
          <a:bodyPr/>
          <a:lstStyle/>
          <a:p>
            <a:fld id="{5DB11832-698A-4892-AE8F-32668263B711}" type="slidenum">
              <a:rPr lang="es-MX" smtClean="0"/>
              <a:t>3</a:t>
            </a:fld>
            <a:endParaRPr lang="es-MX"/>
          </a:p>
        </p:txBody>
      </p:sp>
    </p:spTree>
    <p:extLst>
      <p:ext uri="{BB962C8B-B14F-4D97-AF65-F5344CB8AC3E}">
        <p14:creationId xmlns:p14="http://schemas.microsoft.com/office/powerpoint/2010/main" val="997504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b="1" dirty="0"/>
              <a:t>Ecosistema Robusto</a:t>
            </a:r>
            <a:r>
              <a:rPr lang="es-ES" dirty="0"/>
              <a:t>: Hadoop tiene un ecosistema extenso de herramientas y proyectos asociados que amplían sus capacidades. Algunos de estos incluyen:</a:t>
            </a:r>
          </a:p>
          <a:p>
            <a:pPr>
              <a:buFont typeface="Arial" panose="020B0604020202020204" pitchFamily="34" charset="0"/>
              <a:buChar char="•"/>
            </a:pPr>
            <a:r>
              <a:rPr lang="es-ES" b="1" dirty="0" err="1"/>
              <a:t>Hive</a:t>
            </a:r>
            <a:r>
              <a:rPr lang="es-ES" dirty="0"/>
              <a:t>: Una herramienta de almacenamiento de datos que proporciona una interfaz SQL para datos almacenados en HDFS.</a:t>
            </a:r>
          </a:p>
          <a:p>
            <a:pPr>
              <a:buFont typeface="Arial" panose="020B0604020202020204" pitchFamily="34" charset="0"/>
              <a:buChar char="•"/>
            </a:pPr>
            <a:r>
              <a:rPr lang="es-ES" b="1" dirty="0" err="1"/>
              <a:t>Pig</a:t>
            </a:r>
            <a:r>
              <a:rPr lang="es-ES" dirty="0"/>
              <a:t>: Un lenguaje de alto nivel para el procesamiento de datos en Hadoop.</a:t>
            </a:r>
          </a:p>
          <a:p>
            <a:pPr>
              <a:buFont typeface="Arial" panose="020B0604020202020204" pitchFamily="34" charset="0"/>
              <a:buChar char="•"/>
            </a:pPr>
            <a:r>
              <a:rPr lang="es-ES" b="1" dirty="0" err="1"/>
              <a:t>HBase</a:t>
            </a:r>
            <a:r>
              <a:rPr lang="es-ES" dirty="0"/>
              <a:t>: Una base de datos NoSQL distribuida que se ejecuta sobre HDFS.</a:t>
            </a:r>
          </a:p>
          <a:p>
            <a:pPr>
              <a:buFont typeface="Arial" panose="020B0604020202020204" pitchFamily="34" charset="0"/>
              <a:buChar char="•"/>
            </a:pPr>
            <a:r>
              <a:rPr lang="es-ES" b="1" dirty="0" err="1"/>
              <a:t>Oozie</a:t>
            </a:r>
            <a:r>
              <a:rPr lang="es-ES" dirty="0"/>
              <a:t>: Un sistema de programación de flujos de trabajo para gestionar trabajos de Hadoop.</a:t>
            </a:r>
          </a:p>
          <a:p>
            <a:pPr>
              <a:buFont typeface="Arial" panose="020B0604020202020204" pitchFamily="34" charset="0"/>
              <a:buChar char="•"/>
            </a:pPr>
            <a:r>
              <a:rPr lang="es-ES" b="1" dirty="0"/>
              <a:t>YARN (</a:t>
            </a:r>
            <a:r>
              <a:rPr lang="es-ES" b="1" dirty="0" err="1"/>
              <a:t>Yet</a:t>
            </a:r>
            <a:r>
              <a:rPr lang="es-ES" b="1" dirty="0"/>
              <a:t> </a:t>
            </a:r>
            <a:r>
              <a:rPr lang="es-ES" b="1" dirty="0" err="1"/>
              <a:t>Another</a:t>
            </a:r>
            <a:r>
              <a:rPr lang="es-ES" b="1" dirty="0"/>
              <a:t> </a:t>
            </a:r>
            <a:r>
              <a:rPr lang="es-ES" b="1" dirty="0" err="1"/>
              <a:t>Resource</a:t>
            </a:r>
            <a:r>
              <a:rPr lang="es-ES" b="1" dirty="0"/>
              <a:t> </a:t>
            </a:r>
            <a:r>
              <a:rPr lang="es-ES" b="1" dirty="0" err="1"/>
              <a:t>Negotiator</a:t>
            </a:r>
            <a:r>
              <a:rPr lang="es-ES" b="1" dirty="0"/>
              <a:t>)</a:t>
            </a:r>
            <a:r>
              <a:rPr lang="es-ES" dirty="0"/>
              <a:t>: El sistema de gestión de recursos de Hadoop que permite gestionar y programar las aplicaciones que se ejecutan en el clúster.</a:t>
            </a:r>
          </a:p>
          <a:p>
            <a:endParaRPr lang="es-MX" dirty="0"/>
          </a:p>
        </p:txBody>
      </p:sp>
      <p:sp>
        <p:nvSpPr>
          <p:cNvPr id="4" name="Marcador de número de diapositiva 3"/>
          <p:cNvSpPr>
            <a:spLocks noGrp="1"/>
          </p:cNvSpPr>
          <p:nvPr>
            <p:ph type="sldNum" sz="quarter" idx="5"/>
          </p:nvPr>
        </p:nvSpPr>
        <p:spPr/>
        <p:txBody>
          <a:bodyPr/>
          <a:lstStyle/>
          <a:p>
            <a:fld id="{5DB11832-698A-4892-AE8F-32668263B711}" type="slidenum">
              <a:rPr lang="es-MX" smtClean="0"/>
              <a:t>4</a:t>
            </a:fld>
            <a:endParaRPr lang="es-MX"/>
          </a:p>
        </p:txBody>
      </p:sp>
    </p:spTree>
    <p:extLst>
      <p:ext uri="{BB962C8B-B14F-4D97-AF65-F5344CB8AC3E}">
        <p14:creationId xmlns:p14="http://schemas.microsoft.com/office/powerpoint/2010/main" val="18986985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5DB11832-698A-4892-AE8F-32668263B711}" type="slidenum">
              <a:rPr lang="es-MX" smtClean="0"/>
              <a:t>5</a:t>
            </a:fld>
            <a:endParaRPr lang="es-MX"/>
          </a:p>
        </p:txBody>
      </p:sp>
    </p:spTree>
    <p:extLst>
      <p:ext uri="{BB962C8B-B14F-4D97-AF65-F5344CB8AC3E}">
        <p14:creationId xmlns:p14="http://schemas.microsoft.com/office/powerpoint/2010/main" val="20470034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b="1" dirty="0"/>
              <a:t>Procesamiento en Memoria</a:t>
            </a:r>
            <a:r>
              <a:rPr lang="es-ES" dirty="0"/>
              <a:t>: </a:t>
            </a:r>
            <a:r>
              <a:rPr lang="es-ES" dirty="0" err="1"/>
              <a:t>Spark</a:t>
            </a:r>
            <a:r>
              <a:rPr lang="es-ES" dirty="0"/>
              <a:t> es conocido por su capacidad de realizar procesamiento en memoria (</a:t>
            </a:r>
            <a:r>
              <a:rPr lang="es-ES" dirty="0" err="1"/>
              <a:t>in-memory</a:t>
            </a:r>
            <a:r>
              <a:rPr lang="es-ES" dirty="0"/>
              <a:t> </a:t>
            </a:r>
            <a:r>
              <a:rPr lang="es-ES" dirty="0" err="1"/>
              <a:t>processing</a:t>
            </a:r>
            <a:r>
              <a:rPr lang="es-ES" dirty="0"/>
              <a:t>). A diferencia de Hadoop MapReduce, que escribe y lee datos desde el disco en cada etapa del procesamiento, </a:t>
            </a:r>
            <a:r>
              <a:rPr lang="es-ES" dirty="0" err="1"/>
              <a:t>Spark</a:t>
            </a:r>
            <a:r>
              <a:rPr lang="es-ES" dirty="0"/>
              <a:t> mantiene los datos en la memoria RAM, lo que permite una aceleración significativa de las tareas de procesamiento.</a:t>
            </a:r>
          </a:p>
          <a:p>
            <a:r>
              <a:rPr lang="es-ES" b="1" dirty="0"/>
              <a:t>Velocidad</a:t>
            </a:r>
            <a:r>
              <a:rPr lang="es-ES" dirty="0"/>
              <a:t>: Gracias a su procesamiento en memoria, </a:t>
            </a:r>
            <a:r>
              <a:rPr lang="es-ES" dirty="0" err="1"/>
              <a:t>Spark</a:t>
            </a:r>
            <a:r>
              <a:rPr lang="es-ES" dirty="0"/>
              <a:t> es hasta 100 veces más rápido que Hadoop MapReduce en ciertas aplicaciones. Esto lo hace ideal para tareas que requieren tiempos de respuesta rápidos, como análisis en tiempo real y machine </a:t>
            </a:r>
            <a:r>
              <a:rPr lang="es-ES" dirty="0" err="1"/>
              <a:t>learning</a:t>
            </a:r>
            <a:r>
              <a:rPr lang="es-ES" dirty="0"/>
              <a:t>.</a:t>
            </a:r>
          </a:p>
          <a:p>
            <a:r>
              <a:rPr lang="es-ES" b="1" dirty="0"/>
              <a:t>Modelo de Programación Unificado</a:t>
            </a:r>
            <a:r>
              <a:rPr lang="es-ES" dirty="0"/>
              <a:t>: </a:t>
            </a:r>
            <a:r>
              <a:rPr lang="es-ES" dirty="0" err="1"/>
              <a:t>Spark</a:t>
            </a:r>
            <a:r>
              <a:rPr lang="es-ES" dirty="0"/>
              <a:t> ofrece una API unificada que soporta diferentes tipos de procesamiento, incluyendo:</a:t>
            </a:r>
          </a:p>
          <a:p>
            <a:pPr>
              <a:buFont typeface="Arial" panose="020B0604020202020204" pitchFamily="34" charset="0"/>
              <a:buChar char="•"/>
            </a:pPr>
            <a:r>
              <a:rPr lang="es-ES" b="1" dirty="0" err="1"/>
              <a:t>Batch</a:t>
            </a:r>
            <a:r>
              <a:rPr lang="es-ES" b="1" dirty="0"/>
              <a:t> Processing</a:t>
            </a:r>
            <a:r>
              <a:rPr lang="es-ES" dirty="0"/>
              <a:t>: Procesamiento de datos en lotes (similar a Hadoop).</a:t>
            </a:r>
          </a:p>
          <a:p>
            <a:pPr>
              <a:buFont typeface="Arial" panose="020B0604020202020204" pitchFamily="34" charset="0"/>
              <a:buChar char="•"/>
            </a:pPr>
            <a:r>
              <a:rPr lang="es-ES" b="1" dirty="0" err="1"/>
              <a:t>Stream</a:t>
            </a:r>
            <a:r>
              <a:rPr lang="es-ES" b="1" dirty="0"/>
              <a:t> Processing</a:t>
            </a:r>
            <a:r>
              <a:rPr lang="es-ES" dirty="0"/>
              <a:t>: Procesamiento de datos en tiempo real mediante </a:t>
            </a:r>
            <a:r>
              <a:rPr lang="es-ES" dirty="0" err="1"/>
              <a:t>Spark</a:t>
            </a:r>
            <a:r>
              <a:rPr lang="es-ES" dirty="0"/>
              <a:t> </a:t>
            </a:r>
            <a:r>
              <a:rPr lang="es-ES" dirty="0" err="1"/>
              <a:t>Streaming</a:t>
            </a:r>
            <a:r>
              <a:rPr lang="es-ES" dirty="0"/>
              <a:t>.</a:t>
            </a:r>
          </a:p>
          <a:p>
            <a:pPr>
              <a:buFont typeface="Arial" panose="020B0604020202020204" pitchFamily="34" charset="0"/>
              <a:buChar char="•"/>
            </a:pPr>
            <a:r>
              <a:rPr lang="es-ES" b="1" dirty="0"/>
              <a:t>SQL</a:t>
            </a:r>
            <a:r>
              <a:rPr lang="es-ES" dirty="0"/>
              <a:t>: Consultas SQL y procesamiento estructurado de datos a través de </a:t>
            </a:r>
            <a:r>
              <a:rPr lang="es-ES" dirty="0" err="1"/>
              <a:t>Spark</a:t>
            </a:r>
            <a:r>
              <a:rPr lang="es-ES" dirty="0"/>
              <a:t> SQL.</a:t>
            </a:r>
          </a:p>
          <a:p>
            <a:pPr>
              <a:buFont typeface="Arial" panose="020B0604020202020204" pitchFamily="34" charset="0"/>
              <a:buChar char="•"/>
            </a:pPr>
            <a:r>
              <a:rPr lang="es-ES" b="1" dirty="0"/>
              <a:t>Machine </a:t>
            </a:r>
            <a:r>
              <a:rPr lang="es-ES" b="1" dirty="0" err="1"/>
              <a:t>Learning</a:t>
            </a:r>
            <a:r>
              <a:rPr lang="es-ES" dirty="0"/>
              <a:t>: Operaciones de machine </a:t>
            </a:r>
            <a:r>
              <a:rPr lang="es-ES" dirty="0" err="1"/>
              <a:t>learning</a:t>
            </a:r>
            <a:r>
              <a:rPr lang="es-ES" dirty="0"/>
              <a:t> a través de </a:t>
            </a:r>
            <a:r>
              <a:rPr lang="es-ES" dirty="0" err="1"/>
              <a:t>MLlib</a:t>
            </a:r>
            <a:r>
              <a:rPr lang="es-ES" dirty="0"/>
              <a:t>.</a:t>
            </a:r>
          </a:p>
          <a:p>
            <a:pPr>
              <a:buFont typeface="Arial" panose="020B0604020202020204" pitchFamily="34" charset="0"/>
              <a:buChar char="•"/>
            </a:pPr>
            <a:r>
              <a:rPr lang="es-ES" b="1" dirty="0" err="1"/>
              <a:t>Graph</a:t>
            </a:r>
            <a:r>
              <a:rPr lang="es-ES" b="1" dirty="0"/>
              <a:t> Processing</a:t>
            </a:r>
            <a:r>
              <a:rPr lang="es-ES" dirty="0"/>
              <a:t>: Procesamiento y análisis de gráficos a través de </a:t>
            </a:r>
            <a:r>
              <a:rPr lang="es-ES" dirty="0" err="1"/>
              <a:t>GraphX</a:t>
            </a:r>
            <a:r>
              <a:rPr lang="es-ES" dirty="0"/>
              <a:t>.</a:t>
            </a:r>
          </a:p>
          <a:p>
            <a:endParaRPr lang="es-MX" dirty="0"/>
          </a:p>
        </p:txBody>
      </p:sp>
      <p:sp>
        <p:nvSpPr>
          <p:cNvPr id="4" name="Marcador de número de diapositiva 3"/>
          <p:cNvSpPr>
            <a:spLocks noGrp="1"/>
          </p:cNvSpPr>
          <p:nvPr>
            <p:ph type="sldNum" sz="quarter" idx="5"/>
          </p:nvPr>
        </p:nvSpPr>
        <p:spPr/>
        <p:txBody>
          <a:bodyPr/>
          <a:lstStyle/>
          <a:p>
            <a:fld id="{5DB11832-698A-4892-AE8F-32668263B711}" type="slidenum">
              <a:rPr lang="es-MX" smtClean="0"/>
              <a:t>6</a:t>
            </a:fld>
            <a:endParaRPr lang="es-MX"/>
          </a:p>
        </p:txBody>
      </p:sp>
    </p:spTree>
    <p:extLst>
      <p:ext uri="{BB962C8B-B14F-4D97-AF65-F5344CB8AC3E}">
        <p14:creationId xmlns:p14="http://schemas.microsoft.com/office/powerpoint/2010/main" val="11429329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b="1" dirty="0" err="1"/>
              <a:t>Resilient</a:t>
            </a:r>
            <a:r>
              <a:rPr lang="es-ES" b="1" dirty="0"/>
              <a:t> </a:t>
            </a:r>
            <a:r>
              <a:rPr lang="es-ES" b="1" dirty="0" err="1"/>
              <a:t>Distributed</a:t>
            </a:r>
            <a:r>
              <a:rPr lang="es-ES" b="1" dirty="0"/>
              <a:t> </a:t>
            </a:r>
            <a:r>
              <a:rPr lang="es-ES" b="1" dirty="0" err="1"/>
              <a:t>Dataset</a:t>
            </a:r>
            <a:r>
              <a:rPr lang="es-ES" b="1" dirty="0"/>
              <a:t> (RDD)</a:t>
            </a:r>
            <a:r>
              <a:rPr lang="es-ES" dirty="0"/>
              <a:t>: </a:t>
            </a:r>
            <a:r>
              <a:rPr lang="es-ES" dirty="0" err="1"/>
              <a:t>Spark</a:t>
            </a:r>
            <a:r>
              <a:rPr lang="es-ES" dirty="0"/>
              <a:t> introduce el concepto de RDD, que son estructuras de datos distribuidas que pueden ser procesadas en paralelo. Los </a:t>
            </a:r>
            <a:r>
              <a:rPr lang="es-ES" dirty="0" err="1"/>
              <a:t>RDDs</a:t>
            </a:r>
            <a:r>
              <a:rPr lang="es-ES" dirty="0"/>
              <a:t> son inmutables y pueden ser reconstruidos en caso de fallo, lo que aporta tolerancia a fallos y una gestión eficiente del procesamiento.</a:t>
            </a:r>
          </a:p>
          <a:p>
            <a:r>
              <a:rPr lang="es-ES" b="1" dirty="0"/>
              <a:t>Tolerancia a Fallos</a:t>
            </a:r>
            <a:r>
              <a:rPr lang="es-ES" dirty="0"/>
              <a:t>: </a:t>
            </a:r>
            <a:r>
              <a:rPr lang="es-ES" dirty="0" err="1"/>
              <a:t>Spark</a:t>
            </a:r>
            <a:r>
              <a:rPr lang="es-ES" dirty="0"/>
              <a:t> garantiza la tolerancia a fallos mediante los </a:t>
            </a:r>
            <a:r>
              <a:rPr lang="es-ES" dirty="0" err="1"/>
              <a:t>RDDs</a:t>
            </a:r>
            <a:r>
              <a:rPr lang="es-ES" dirty="0"/>
              <a:t>. Si alguna parte de los datos se pierde, </a:t>
            </a:r>
            <a:r>
              <a:rPr lang="es-ES" dirty="0" err="1"/>
              <a:t>Spark</a:t>
            </a:r>
            <a:r>
              <a:rPr lang="es-ES" dirty="0"/>
              <a:t> puede </a:t>
            </a:r>
            <a:r>
              <a:rPr lang="es-ES" dirty="0" err="1"/>
              <a:t>recomputar</a:t>
            </a:r>
            <a:r>
              <a:rPr lang="es-ES" dirty="0"/>
              <a:t> los </a:t>
            </a:r>
            <a:r>
              <a:rPr lang="es-ES" dirty="0" err="1"/>
              <a:t>RDDs</a:t>
            </a:r>
            <a:r>
              <a:rPr lang="es-ES" dirty="0"/>
              <a:t> a partir de los datos originales y las transformaciones aplicadas, asegurando que el proceso pueda continuar sin interrupciones significativas.</a:t>
            </a:r>
          </a:p>
          <a:p>
            <a:r>
              <a:rPr lang="es-ES" b="1" dirty="0"/>
              <a:t>Compatibilidad con Hadoop</a:t>
            </a:r>
            <a:r>
              <a:rPr lang="es-ES" dirty="0"/>
              <a:t>: </a:t>
            </a:r>
            <a:r>
              <a:rPr lang="es-ES" dirty="0" err="1"/>
              <a:t>Spark</a:t>
            </a:r>
            <a:r>
              <a:rPr lang="es-ES" dirty="0"/>
              <a:t> es compatible con Hadoop y puede utilizar HDFS para almacenamiento de datos. Esto permite a las organizaciones que ya utilizan Hadoop integrar </a:t>
            </a:r>
            <a:r>
              <a:rPr lang="es-ES" dirty="0" err="1"/>
              <a:t>Spark</a:t>
            </a:r>
            <a:r>
              <a:rPr lang="es-ES" dirty="0"/>
              <a:t> sin necesidad de una reestructuración completa de su infraestructura.</a:t>
            </a:r>
          </a:p>
          <a:p>
            <a:r>
              <a:rPr lang="es-ES" b="1" dirty="0"/>
              <a:t>Ecosistema Rico</a:t>
            </a:r>
            <a:r>
              <a:rPr lang="es-ES" dirty="0"/>
              <a:t>: </a:t>
            </a:r>
            <a:r>
              <a:rPr lang="es-ES" dirty="0" err="1"/>
              <a:t>Spark</a:t>
            </a:r>
            <a:r>
              <a:rPr lang="es-ES" dirty="0"/>
              <a:t> tiene un ecosistema de librerías y herramientas que extienden sus capacidades:</a:t>
            </a:r>
          </a:p>
          <a:p>
            <a:pPr>
              <a:buFont typeface="Arial" panose="020B0604020202020204" pitchFamily="34" charset="0"/>
              <a:buChar char="•"/>
            </a:pPr>
            <a:r>
              <a:rPr lang="es-ES" b="1" dirty="0" err="1"/>
              <a:t>Spark</a:t>
            </a:r>
            <a:r>
              <a:rPr lang="es-ES" b="1" dirty="0"/>
              <a:t> SQL</a:t>
            </a:r>
            <a:r>
              <a:rPr lang="es-ES" dirty="0"/>
              <a:t>: Para consultas SQL sobre datos estructurados.</a:t>
            </a:r>
          </a:p>
          <a:p>
            <a:pPr>
              <a:buFont typeface="Arial" panose="020B0604020202020204" pitchFamily="34" charset="0"/>
              <a:buChar char="•"/>
            </a:pPr>
            <a:r>
              <a:rPr lang="es-ES" b="1" dirty="0" err="1"/>
              <a:t>MLlib</a:t>
            </a:r>
            <a:r>
              <a:rPr lang="es-ES" dirty="0"/>
              <a:t>: Una biblioteca de machine </a:t>
            </a:r>
            <a:r>
              <a:rPr lang="es-ES" dirty="0" err="1"/>
              <a:t>learning</a:t>
            </a:r>
            <a:r>
              <a:rPr lang="es-ES" dirty="0"/>
              <a:t> que incluye algoritmos comunes y herramientas de análisis de datos.</a:t>
            </a:r>
          </a:p>
          <a:p>
            <a:pPr>
              <a:buFont typeface="Arial" panose="020B0604020202020204" pitchFamily="34" charset="0"/>
              <a:buChar char="•"/>
            </a:pPr>
            <a:r>
              <a:rPr lang="es-ES" b="1" dirty="0" err="1"/>
              <a:t>GraphX</a:t>
            </a:r>
            <a:r>
              <a:rPr lang="es-ES" dirty="0"/>
              <a:t>: Para el análisis de gráficos y computación gráfica.</a:t>
            </a:r>
          </a:p>
          <a:p>
            <a:pPr>
              <a:buFont typeface="Arial" panose="020B0604020202020204" pitchFamily="34" charset="0"/>
              <a:buChar char="•"/>
            </a:pPr>
            <a:r>
              <a:rPr lang="es-ES" b="1" dirty="0" err="1"/>
              <a:t>Spark</a:t>
            </a:r>
            <a:r>
              <a:rPr lang="es-ES" b="1" dirty="0"/>
              <a:t> </a:t>
            </a:r>
            <a:r>
              <a:rPr lang="es-ES" b="1" dirty="0" err="1"/>
              <a:t>Streaming</a:t>
            </a:r>
            <a:r>
              <a:rPr lang="es-ES" dirty="0"/>
              <a:t>: Para el procesamiento de flujos de datos en tiempo real.</a:t>
            </a:r>
          </a:p>
          <a:p>
            <a:endParaRPr lang="es-MX" dirty="0"/>
          </a:p>
        </p:txBody>
      </p:sp>
      <p:sp>
        <p:nvSpPr>
          <p:cNvPr id="4" name="Marcador de número de diapositiva 3"/>
          <p:cNvSpPr>
            <a:spLocks noGrp="1"/>
          </p:cNvSpPr>
          <p:nvPr>
            <p:ph type="sldNum" sz="quarter" idx="5"/>
          </p:nvPr>
        </p:nvSpPr>
        <p:spPr/>
        <p:txBody>
          <a:bodyPr/>
          <a:lstStyle/>
          <a:p>
            <a:fld id="{5DB11832-698A-4892-AE8F-32668263B711}" type="slidenum">
              <a:rPr lang="es-MX" smtClean="0"/>
              <a:t>7</a:t>
            </a:fld>
            <a:endParaRPr lang="es-MX"/>
          </a:p>
        </p:txBody>
      </p:sp>
    </p:spTree>
    <p:extLst>
      <p:ext uri="{BB962C8B-B14F-4D97-AF65-F5344CB8AC3E}">
        <p14:creationId xmlns:p14="http://schemas.microsoft.com/office/powerpoint/2010/main" val="35309330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b="1" dirty="0"/>
              <a:t>Apache </a:t>
            </a:r>
            <a:r>
              <a:rPr lang="es-ES" b="1" dirty="0" err="1"/>
              <a:t>Flink</a:t>
            </a:r>
            <a:r>
              <a:rPr lang="es-ES" dirty="0"/>
              <a:t>: Es un </a:t>
            </a:r>
            <a:r>
              <a:rPr lang="es-ES" dirty="0" err="1"/>
              <a:t>framework</a:t>
            </a:r>
            <a:r>
              <a:rPr lang="es-ES" dirty="0"/>
              <a:t> para el procesamiento de datos en tiempo real y por lotes. </a:t>
            </a:r>
            <a:r>
              <a:rPr lang="es-ES" dirty="0" err="1"/>
              <a:t>Flink</a:t>
            </a:r>
            <a:r>
              <a:rPr lang="es-ES" dirty="0"/>
              <a:t> es conocido por su capacidad para manejar grandes volúmenes de datos con baja latencia y por soportar tanto procesamiento en </a:t>
            </a:r>
            <a:r>
              <a:rPr lang="es-ES" dirty="0" err="1"/>
              <a:t>streaming</a:t>
            </a:r>
            <a:r>
              <a:rPr lang="es-ES" dirty="0"/>
              <a:t> como en </a:t>
            </a:r>
            <a:r>
              <a:rPr lang="es-ES" dirty="0" err="1"/>
              <a:t>batch</a:t>
            </a:r>
            <a:r>
              <a:rPr lang="es-ES" dirty="0"/>
              <a:t> de manera nativa.</a:t>
            </a:r>
          </a:p>
          <a:p>
            <a:r>
              <a:rPr lang="es-ES" b="1" dirty="0"/>
              <a:t>Apache Storm</a:t>
            </a:r>
            <a:r>
              <a:rPr lang="es-ES" dirty="0"/>
              <a:t>: Es un </a:t>
            </a:r>
            <a:r>
              <a:rPr lang="es-ES" dirty="0" err="1"/>
              <a:t>framework</a:t>
            </a:r>
            <a:r>
              <a:rPr lang="es-ES" dirty="0"/>
              <a:t> especializado en el procesamiento en tiempo real de flujos de datos. Storm es útil cuando se necesita procesar datos de manera continua y con baja latencia, siendo comúnmente utilizado en aplicaciones como análisis de logs, monitoreo en tiempo real, y detección de fraudes.</a:t>
            </a:r>
          </a:p>
          <a:p>
            <a:r>
              <a:rPr lang="es-ES" b="1" dirty="0"/>
              <a:t>Apache Kafka</a:t>
            </a:r>
            <a:r>
              <a:rPr lang="es-ES" dirty="0"/>
              <a:t>: Aunque es más un sistema de mensajería y </a:t>
            </a:r>
            <a:r>
              <a:rPr lang="es-ES" dirty="0" err="1"/>
              <a:t>streaming</a:t>
            </a:r>
            <a:r>
              <a:rPr lang="es-ES" dirty="0"/>
              <a:t> de datos, Kafka se ha vuelto un componente crucial en arquitecturas de Big Data para manejar flujos de datos en tiempo real. Kafka permite la ingesta y transmisión de datos en tiempo real, siendo ideal para casos de uso donde la escalabilidad y la fiabilidad son esenciales.</a:t>
            </a:r>
          </a:p>
          <a:p>
            <a:r>
              <a:rPr lang="es-ES" b="1" dirty="0" err="1"/>
              <a:t>Dask</a:t>
            </a:r>
            <a:r>
              <a:rPr lang="es-ES" dirty="0"/>
              <a:t>: Es un </a:t>
            </a:r>
            <a:r>
              <a:rPr lang="es-ES" dirty="0" err="1"/>
              <a:t>framework</a:t>
            </a:r>
            <a:r>
              <a:rPr lang="es-ES" dirty="0"/>
              <a:t> para computación paralela en Python que es especialmente útil para el análisis de datos y aprendizaje automático en entornos de Big Data. </a:t>
            </a:r>
            <a:r>
              <a:rPr lang="es-ES" dirty="0" err="1"/>
              <a:t>Dask</a:t>
            </a:r>
            <a:r>
              <a:rPr lang="es-ES" dirty="0"/>
              <a:t> puede manejar datos que no caben en memoria y distribuir el procesamiento en múltiples núcleos o máquinas.</a:t>
            </a:r>
          </a:p>
          <a:p>
            <a:r>
              <a:rPr lang="es-ES" b="1" dirty="0"/>
              <a:t>Presto (Trino)</a:t>
            </a:r>
            <a:r>
              <a:rPr lang="es-ES" dirty="0"/>
              <a:t>: Es un motor SQL distribuido que permite consultas de alto rendimiento en grandes conjuntos de datos almacenados en una variedad de fuentes de datos, como HDFS, bases de datos relacionales, y sistemas de almacenamiento en la nube.</a:t>
            </a:r>
          </a:p>
          <a:p>
            <a:endParaRPr lang="es-MX" dirty="0"/>
          </a:p>
        </p:txBody>
      </p:sp>
      <p:sp>
        <p:nvSpPr>
          <p:cNvPr id="4" name="Marcador de número de diapositiva 3"/>
          <p:cNvSpPr>
            <a:spLocks noGrp="1"/>
          </p:cNvSpPr>
          <p:nvPr>
            <p:ph type="sldNum" sz="quarter" idx="5"/>
          </p:nvPr>
        </p:nvSpPr>
        <p:spPr/>
        <p:txBody>
          <a:bodyPr/>
          <a:lstStyle/>
          <a:p>
            <a:fld id="{5DB11832-698A-4892-AE8F-32668263B711}" type="slidenum">
              <a:rPr lang="es-MX" smtClean="0"/>
              <a:t>8</a:t>
            </a:fld>
            <a:endParaRPr lang="es-MX"/>
          </a:p>
        </p:txBody>
      </p:sp>
    </p:spTree>
    <p:extLst>
      <p:ext uri="{BB962C8B-B14F-4D97-AF65-F5344CB8AC3E}">
        <p14:creationId xmlns:p14="http://schemas.microsoft.com/office/powerpoint/2010/main" val="13113102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5DB11832-698A-4892-AE8F-32668263B711}" type="slidenum">
              <a:rPr lang="es-MX" smtClean="0"/>
              <a:t>9</a:t>
            </a:fld>
            <a:endParaRPr lang="es-MX"/>
          </a:p>
        </p:txBody>
      </p:sp>
    </p:spTree>
    <p:extLst>
      <p:ext uri="{BB962C8B-B14F-4D97-AF65-F5344CB8AC3E}">
        <p14:creationId xmlns:p14="http://schemas.microsoft.com/office/powerpoint/2010/main" val="11307971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8F99919-14CE-A9BD-C1F7-9B603EE4B6B2}"/>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MX"/>
          </a:p>
        </p:txBody>
      </p:sp>
      <p:sp>
        <p:nvSpPr>
          <p:cNvPr id="3" name="Subtítulo 2">
            <a:extLst>
              <a:ext uri="{FF2B5EF4-FFF2-40B4-BE49-F238E27FC236}">
                <a16:creationId xmlns:a16="http://schemas.microsoft.com/office/drawing/2014/main" id="{D7BC56E7-48F1-E8CA-BE6A-BEDD6928ECB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MX"/>
          </a:p>
        </p:txBody>
      </p:sp>
      <p:sp>
        <p:nvSpPr>
          <p:cNvPr id="4" name="Marcador de fecha 3">
            <a:extLst>
              <a:ext uri="{FF2B5EF4-FFF2-40B4-BE49-F238E27FC236}">
                <a16:creationId xmlns:a16="http://schemas.microsoft.com/office/drawing/2014/main" id="{18599B4F-A5AA-D248-5FDF-6410672E86DB}"/>
              </a:ext>
            </a:extLst>
          </p:cNvPr>
          <p:cNvSpPr>
            <a:spLocks noGrp="1"/>
          </p:cNvSpPr>
          <p:nvPr>
            <p:ph type="dt" sz="half" idx="10"/>
          </p:nvPr>
        </p:nvSpPr>
        <p:spPr/>
        <p:txBody>
          <a:bodyPr/>
          <a:lstStyle/>
          <a:p>
            <a:fld id="{04006F5A-60F8-472D-8C68-0EE1E154A743}" type="datetimeFigureOut">
              <a:rPr lang="en-US" smtClean="0"/>
              <a:t>8/28/2024</a:t>
            </a:fld>
            <a:endParaRPr lang="en-US"/>
          </a:p>
        </p:txBody>
      </p:sp>
      <p:sp>
        <p:nvSpPr>
          <p:cNvPr id="5" name="Marcador de pie de página 4">
            <a:extLst>
              <a:ext uri="{FF2B5EF4-FFF2-40B4-BE49-F238E27FC236}">
                <a16:creationId xmlns:a16="http://schemas.microsoft.com/office/drawing/2014/main" id="{DE1E3A59-0225-1488-527A-DB96AF673810}"/>
              </a:ext>
            </a:extLst>
          </p:cNvPr>
          <p:cNvSpPr>
            <a:spLocks noGrp="1"/>
          </p:cNvSpPr>
          <p:nvPr>
            <p:ph type="ftr" sz="quarter" idx="11"/>
          </p:nvPr>
        </p:nvSpPr>
        <p:spPr/>
        <p:txBody>
          <a:bodyPr/>
          <a:lstStyle/>
          <a:p>
            <a:endParaRPr lang="en-US"/>
          </a:p>
        </p:txBody>
      </p:sp>
      <p:sp>
        <p:nvSpPr>
          <p:cNvPr id="6" name="Marcador de número de diapositiva 5">
            <a:extLst>
              <a:ext uri="{FF2B5EF4-FFF2-40B4-BE49-F238E27FC236}">
                <a16:creationId xmlns:a16="http://schemas.microsoft.com/office/drawing/2014/main" id="{E2A1CEAC-2A80-2DE6-E17A-7C4DC357EA49}"/>
              </a:ext>
            </a:extLst>
          </p:cNvPr>
          <p:cNvSpPr>
            <a:spLocks noGrp="1"/>
          </p:cNvSpPr>
          <p:nvPr>
            <p:ph type="sldNum" sz="quarter" idx="12"/>
          </p:nvPr>
        </p:nvSpPr>
        <p:spPr/>
        <p:txBody>
          <a:bodyPr/>
          <a:lstStyle/>
          <a:p>
            <a:fld id="{720F21A2-E40F-4661-91B4-4F0A162014AB}" type="slidenum">
              <a:rPr lang="en-US" smtClean="0"/>
              <a:t>‹Nº›</a:t>
            </a:fld>
            <a:endParaRPr lang="en-US"/>
          </a:p>
        </p:txBody>
      </p:sp>
    </p:spTree>
    <p:extLst>
      <p:ext uri="{BB962C8B-B14F-4D97-AF65-F5344CB8AC3E}">
        <p14:creationId xmlns:p14="http://schemas.microsoft.com/office/powerpoint/2010/main" val="6690866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180C572-7B08-A751-C5AC-8C611DC92AEF}"/>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texto vertical 2">
            <a:extLst>
              <a:ext uri="{FF2B5EF4-FFF2-40B4-BE49-F238E27FC236}">
                <a16:creationId xmlns:a16="http://schemas.microsoft.com/office/drawing/2014/main" id="{481AC705-C5B8-1249-0C4C-AAEBABAC8380}"/>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2E1FFE75-342F-8809-252F-D5951725C61E}"/>
              </a:ext>
            </a:extLst>
          </p:cNvPr>
          <p:cNvSpPr>
            <a:spLocks noGrp="1"/>
          </p:cNvSpPr>
          <p:nvPr>
            <p:ph type="dt" sz="half" idx="10"/>
          </p:nvPr>
        </p:nvSpPr>
        <p:spPr/>
        <p:txBody>
          <a:bodyPr/>
          <a:lstStyle/>
          <a:p>
            <a:fld id="{04006F5A-60F8-472D-8C68-0EE1E154A743}" type="datetimeFigureOut">
              <a:rPr lang="en-US" smtClean="0"/>
              <a:t>8/28/2024</a:t>
            </a:fld>
            <a:endParaRPr lang="en-US"/>
          </a:p>
        </p:txBody>
      </p:sp>
      <p:sp>
        <p:nvSpPr>
          <p:cNvPr id="5" name="Marcador de pie de página 4">
            <a:extLst>
              <a:ext uri="{FF2B5EF4-FFF2-40B4-BE49-F238E27FC236}">
                <a16:creationId xmlns:a16="http://schemas.microsoft.com/office/drawing/2014/main" id="{655769BF-0566-13B3-50AF-C21478D532C2}"/>
              </a:ext>
            </a:extLst>
          </p:cNvPr>
          <p:cNvSpPr>
            <a:spLocks noGrp="1"/>
          </p:cNvSpPr>
          <p:nvPr>
            <p:ph type="ftr" sz="quarter" idx="11"/>
          </p:nvPr>
        </p:nvSpPr>
        <p:spPr/>
        <p:txBody>
          <a:bodyPr/>
          <a:lstStyle/>
          <a:p>
            <a:endParaRPr lang="en-US"/>
          </a:p>
        </p:txBody>
      </p:sp>
      <p:sp>
        <p:nvSpPr>
          <p:cNvPr id="6" name="Marcador de número de diapositiva 5">
            <a:extLst>
              <a:ext uri="{FF2B5EF4-FFF2-40B4-BE49-F238E27FC236}">
                <a16:creationId xmlns:a16="http://schemas.microsoft.com/office/drawing/2014/main" id="{E391D12F-CB97-5426-526B-79F71A15C498}"/>
              </a:ext>
            </a:extLst>
          </p:cNvPr>
          <p:cNvSpPr>
            <a:spLocks noGrp="1"/>
          </p:cNvSpPr>
          <p:nvPr>
            <p:ph type="sldNum" sz="quarter" idx="12"/>
          </p:nvPr>
        </p:nvSpPr>
        <p:spPr/>
        <p:txBody>
          <a:bodyPr/>
          <a:lstStyle/>
          <a:p>
            <a:fld id="{720F21A2-E40F-4661-91B4-4F0A162014AB}" type="slidenum">
              <a:rPr lang="en-US" smtClean="0"/>
              <a:t>‹Nº›</a:t>
            </a:fld>
            <a:endParaRPr lang="en-US"/>
          </a:p>
        </p:txBody>
      </p:sp>
    </p:spTree>
    <p:extLst>
      <p:ext uri="{BB962C8B-B14F-4D97-AF65-F5344CB8AC3E}">
        <p14:creationId xmlns:p14="http://schemas.microsoft.com/office/powerpoint/2010/main" val="21973674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1B9ABD03-76C2-4631-8360-E2D49A86C2AF}"/>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MX"/>
          </a:p>
        </p:txBody>
      </p:sp>
      <p:sp>
        <p:nvSpPr>
          <p:cNvPr id="3" name="Marcador de texto vertical 2">
            <a:extLst>
              <a:ext uri="{FF2B5EF4-FFF2-40B4-BE49-F238E27FC236}">
                <a16:creationId xmlns:a16="http://schemas.microsoft.com/office/drawing/2014/main" id="{F0B1224A-C5EF-87D7-1B2A-28EFF748C011}"/>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5AC28057-A071-6863-E685-D170D3A1476C}"/>
              </a:ext>
            </a:extLst>
          </p:cNvPr>
          <p:cNvSpPr>
            <a:spLocks noGrp="1"/>
          </p:cNvSpPr>
          <p:nvPr>
            <p:ph type="dt" sz="half" idx="10"/>
          </p:nvPr>
        </p:nvSpPr>
        <p:spPr/>
        <p:txBody>
          <a:bodyPr/>
          <a:lstStyle/>
          <a:p>
            <a:fld id="{04006F5A-60F8-472D-8C68-0EE1E154A743}" type="datetimeFigureOut">
              <a:rPr lang="en-US" smtClean="0"/>
              <a:t>8/28/2024</a:t>
            </a:fld>
            <a:endParaRPr lang="en-US"/>
          </a:p>
        </p:txBody>
      </p:sp>
      <p:sp>
        <p:nvSpPr>
          <p:cNvPr id="5" name="Marcador de pie de página 4">
            <a:extLst>
              <a:ext uri="{FF2B5EF4-FFF2-40B4-BE49-F238E27FC236}">
                <a16:creationId xmlns:a16="http://schemas.microsoft.com/office/drawing/2014/main" id="{F09DD4E2-77C0-A82C-DC4D-20F70C649099}"/>
              </a:ext>
            </a:extLst>
          </p:cNvPr>
          <p:cNvSpPr>
            <a:spLocks noGrp="1"/>
          </p:cNvSpPr>
          <p:nvPr>
            <p:ph type="ftr" sz="quarter" idx="11"/>
          </p:nvPr>
        </p:nvSpPr>
        <p:spPr/>
        <p:txBody>
          <a:bodyPr/>
          <a:lstStyle/>
          <a:p>
            <a:endParaRPr lang="en-US"/>
          </a:p>
        </p:txBody>
      </p:sp>
      <p:sp>
        <p:nvSpPr>
          <p:cNvPr id="6" name="Marcador de número de diapositiva 5">
            <a:extLst>
              <a:ext uri="{FF2B5EF4-FFF2-40B4-BE49-F238E27FC236}">
                <a16:creationId xmlns:a16="http://schemas.microsoft.com/office/drawing/2014/main" id="{A47C6E42-EB4E-F1C9-AE3E-EC183B6C97A1}"/>
              </a:ext>
            </a:extLst>
          </p:cNvPr>
          <p:cNvSpPr>
            <a:spLocks noGrp="1"/>
          </p:cNvSpPr>
          <p:nvPr>
            <p:ph type="sldNum" sz="quarter" idx="12"/>
          </p:nvPr>
        </p:nvSpPr>
        <p:spPr/>
        <p:txBody>
          <a:bodyPr/>
          <a:lstStyle/>
          <a:p>
            <a:fld id="{720F21A2-E40F-4661-91B4-4F0A162014AB}" type="slidenum">
              <a:rPr lang="en-US" smtClean="0"/>
              <a:t>‹Nº›</a:t>
            </a:fld>
            <a:endParaRPr lang="en-US"/>
          </a:p>
        </p:txBody>
      </p:sp>
    </p:spTree>
    <p:extLst>
      <p:ext uri="{BB962C8B-B14F-4D97-AF65-F5344CB8AC3E}">
        <p14:creationId xmlns:p14="http://schemas.microsoft.com/office/powerpoint/2010/main" val="4312327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2EF8B67-0CC0-3F95-254B-80C5D0742778}"/>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A313CEFB-C123-860F-ECB4-A4EEA6825772}"/>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F17CC541-F4D6-F891-48C3-8F56E7103844}"/>
              </a:ext>
            </a:extLst>
          </p:cNvPr>
          <p:cNvSpPr>
            <a:spLocks noGrp="1"/>
          </p:cNvSpPr>
          <p:nvPr>
            <p:ph type="dt" sz="half" idx="10"/>
          </p:nvPr>
        </p:nvSpPr>
        <p:spPr/>
        <p:txBody>
          <a:bodyPr/>
          <a:lstStyle/>
          <a:p>
            <a:fld id="{04006F5A-60F8-472D-8C68-0EE1E154A743}" type="datetimeFigureOut">
              <a:rPr lang="en-US" smtClean="0"/>
              <a:t>8/28/2024</a:t>
            </a:fld>
            <a:endParaRPr lang="en-US"/>
          </a:p>
        </p:txBody>
      </p:sp>
      <p:sp>
        <p:nvSpPr>
          <p:cNvPr id="5" name="Marcador de pie de página 4">
            <a:extLst>
              <a:ext uri="{FF2B5EF4-FFF2-40B4-BE49-F238E27FC236}">
                <a16:creationId xmlns:a16="http://schemas.microsoft.com/office/drawing/2014/main" id="{CBF3F946-007B-B14E-EC69-03B99848FABB}"/>
              </a:ext>
            </a:extLst>
          </p:cNvPr>
          <p:cNvSpPr>
            <a:spLocks noGrp="1"/>
          </p:cNvSpPr>
          <p:nvPr>
            <p:ph type="ftr" sz="quarter" idx="11"/>
          </p:nvPr>
        </p:nvSpPr>
        <p:spPr/>
        <p:txBody>
          <a:bodyPr/>
          <a:lstStyle/>
          <a:p>
            <a:endParaRPr lang="en-US"/>
          </a:p>
        </p:txBody>
      </p:sp>
      <p:sp>
        <p:nvSpPr>
          <p:cNvPr id="6" name="Marcador de número de diapositiva 5">
            <a:extLst>
              <a:ext uri="{FF2B5EF4-FFF2-40B4-BE49-F238E27FC236}">
                <a16:creationId xmlns:a16="http://schemas.microsoft.com/office/drawing/2014/main" id="{A068B608-9014-CC61-7467-8B1792430178}"/>
              </a:ext>
            </a:extLst>
          </p:cNvPr>
          <p:cNvSpPr>
            <a:spLocks noGrp="1"/>
          </p:cNvSpPr>
          <p:nvPr>
            <p:ph type="sldNum" sz="quarter" idx="12"/>
          </p:nvPr>
        </p:nvSpPr>
        <p:spPr/>
        <p:txBody>
          <a:bodyPr/>
          <a:lstStyle/>
          <a:p>
            <a:fld id="{720F21A2-E40F-4661-91B4-4F0A162014AB}" type="slidenum">
              <a:rPr lang="en-US" smtClean="0"/>
              <a:t>‹Nº›</a:t>
            </a:fld>
            <a:endParaRPr lang="en-US"/>
          </a:p>
        </p:txBody>
      </p:sp>
    </p:spTree>
    <p:extLst>
      <p:ext uri="{BB962C8B-B14F-4D97-AF65-F5344CB8AC3E}">
        <p14:creationId xmlns:p14="http://schemas.microsoft.com/office/powerpoint/2010/main" val="15482505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49DF0E4-B1D2-9C08-5EFE-88D07169D75B}"/>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FCB1480B-D5A8-F807-007D-0A1C864E6E6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046D2E77-23AB-ABCF-5F26-B4B8D9243F91}"/>
              </a:ext>
            </a:extLst>
          </p:cNvPr>
          <p:cNvSpPr>
            <a:spLocks noGrp="1"/>
          </p:cNvSpPr>
          <p:nvPr>
            <p:ph type="dt" sz="half" idx="10"/>
          </p:nvPr>
        </p:nvSpPr>
        <p:spPr/>
        <p:txBody>
          <a:bodyPr/>
          <a:lstStyle/>
          <a:p>
            <a:fld id="{04006F5A-60F8-472D-8C68-0EE1E154A743}" type="datetimeFigureOut">
              <a:rPr lang="en-US" smtClean="0"/>
              <a:t>8/28/2024</a:t>
            </a:fld>
            <a:endParaRPr lang="en-US"/>
          </a:p>
        </p:txBody>
      </p:sp>
      <p:sp>
        <p:nvSpPr>
          <p:cNvPr id="5" name="Marcador de pie de página 4">
            <a:extLst>
              <a:ext uri="{FF2B5EF4-FFF2-40B4-BE49-F238E27FC236}">
                <a16:creationId xmlns:a16="http://schemas.microsoft.com/office/drawing/2014/main" id="{8AA11C8C-50BA-21AA-699E-5CF361C1B296}"/>
              </a:ext>
            </a:extLst>
          </p:cNvPr>
          <p:cNvSpPr>
            <a:spLocks noGrp="1"/>
          </p:cNvSpPr>
          <p:nvPr>
            <p:ph type="ftr" sz="quarter" idx="11"/>
          </p:nvPr>
        </p:nvSpPr>
        <p:spPr/>
        <p:txBody>
          <a:bodyPr/>
          <a:lstStyle/>
          <a:p>
            <a:endParaRPr lang="en-US"/>
          </a:p>
        </p:txBody>
      </p:sp>
      <p:sp>
        <p:nvSpPr>
          <p:cNvPr id="6" name="Marcador de número de diapositiva 5">
            <a:extLst>
              <a:ext uri="{FF2B5EF4-FFF2-40B4-BE49-F238E27FC236}">
                <a16:creationId xmlns:a16="http://schemas.microsoft.com/office/drawing/2014/main" id="{69220471-0D36-A33F-A511-2B02A5D977DB}"/>
              </a:ext>
            </a:extLst>
          </p:cNvPr>
          <p:cNvSpPr>
            <a:spLocks noGrp="1"/>
          </p:cNvSpPr>
          <p:nvPr>
            <p:ph type="sldNum" sz="quarter" idx="12"/>
          </p:nvPr>
        </p:nvSpPr>
        <p:spPr/>
        <p:txBody>
          <a:bodyPr/>
          <a:lstStyle/>
          <a:p>
            <a:fld id="{720F21A2-E40F-4661-91B4-4F0A162014AB}" type="slidenum">
              <a:rPr lang="en-US" smtClean="0"/>
              <a:t>‹Nº›</a:t>
            </a:fld>
            <a:endParaRPr lang="en-US"/>
          </a:p>
        </p:txBody>
      </p:sp>
    </p:spTree>
    <p:extLst>
      <p:ext uri="{BB962C8B-B14F-4D97-AF65-F5344CB8AC3E}">
        <p14:creationId xmlns:p14="http://schemas.microsoft.com/office/powerpoint/2010/main" val="14288962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2B8193A-B6E7-36C4-99B7-CC40269E4A2F}"/>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652ED438-2EFB-D899-2421-DAC7C58088E9}"/>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contenido 3">
            <a:extLst>
              <a:ext uri="{FF2B5EF4-FFF2-40B4-BE49-F238E27FC236}">
                <a16:creationId xmlns:a16="http://schemas.microsoft.com/office/drawing/2014/main" id="{38B3062C-F1A9-98D8-0424-60EB671DD9FB}"/>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fecha 4">
            <a:extLst>
              <a:ext uri="{FF2B5EF4-FFF2-40B4-BE49-F238E27FC236}">
                <a16:creationId xmlns:a16="http://schemas.microsoft.com/office/drawing/2014/main" id="{0739BF63-3E39-87B0-1306-EB7A1E4F9EC0}"/>
              </a:ext>
            </a:extLst>
          </p:cNvPr>
          <p:cNvSpPr>
            <a:spLocks noGrp="1"/>
          </p:cNvSpPr>
          <p:nvPr>
            <p:ph type="dt" sz="half" idx="10"/>
          </p:nvPr>
        </p:nvSpPr>
        <p:spPr/>
        <p:txBody>
          <a:bodyPr/>
          <a:lstStyle/>
          <a:p>
            <a:fld id="{04006F5A-60F8-472D-8C68-0EE1E154A743}" type="datetimeFigureOut">
              <a:rPr lang="en-US" smtClean="0"/>
              <a:t>8/28/2024</a:t>
            </a:fld>
            <a:endParaRPr lang="en-US"/>
          </a:p>
        </p:txBody>
      </p:sp>
      <p:sp>
        <p:nvSpPr>
          <p:cNvPr id="6" name="Marcador de pie de página 5">
            <a:extLst>
              <a:ext uri="{FF2B5EF4-FFF2-40B4-BE49-F238E27FC236}">
                <a16:creationId xmlns:a16="http://schemas.microsoft.com/office/drawing/2014/main" id="{DBB5EB25-9830-5650-60D0-30CE6E58925F}"/>
              </a:ext>
            </a:extLst>
          </p:cNvPr>
          <p:cNvSpPr>
            <a:spLocks noGrp="1"/>
          </p:cNvSpPr>
          <p:nvPr>
            <p:ph type="ftr" sz="quarter" idx="11"/>
          </p:nvPr>
        </p:nvSpPr>
        <p:spPr/>
        <p:txBody>
          <a:bodyPr/>
          <a:lstStyle/>
          <a:p>
            <a:endParaRPr lang="en-US"/>
          </a:p>
        </p:txBody>
      </p:sp>
      <p:sp>
        <p:nvSpPr>
          <p:cNvPr id="7" name="Marcador de número de diapositiva 6">
            <a:extLst>
              <a:ext uri="{FF2B5EF4-FFF2-40B4-BE49-F238E27FC236}">
                <a16:creationId xmlns:a16="http://schemas.microsoft.com/office/drawing/2014/main" id="{8A327DF3-021F-A4AE-3679-72678B4B8EC9}"/>
              </a:ext>
            </a:extLst>
          </p:cNvPr>
          <p:cNvSpPr>
            <a:spLocks noGrp="1"/>
          </p:cNvSpPr>
          <p:nvPr>
            <p:ph type="sldNum" sz="quarter" idx="12"/>
          </p:nvPr>
        </p:nvSpPr>
        <p:spPr/>
        <p:txBody>
          <a:bodyPr/>
          <a:lstStyle/>
          <a:p>
            <a:fld id="{720F21A2-E40F-4661-91B4-4F0A162014AB}" type="slidenum">
              <a:rPr lang="en-US" smtClean="0"/>
              <a:t>‹Nº›</a:t>
            </a:fld>
            <a:endParaRPr lang="en-US"/>
          </a:p>
        </p:txBody>
      </p:sp>
    </p:spTree>
    <p:extLst>
      <p:ext uri="{BB962C8B-B14F-4D97-AF65-F5344CB8AC3E}">
        <p14:creationId xmlns:p14="http://schemas.microsoft.com/office/powerpoint/2010/main" val="29924606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8492EE3-8E92-58DF-A5E0-5E99A9380780}"/>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A34A1D78-F8D0-747A-B29D-E4703D587CE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6F2AFBDF-F9E3-92AE-D942-3C5680EC1162}"/>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texto 4">
            <a:extLst>
              <a:ext uri="{FF2B5EF4-FFF2-40B4-BE49-F238E27FC236}">
                <a16:creationId xmlns:a16="http://schemas.microsoft.com/office/drawing/2014/main" id="{08168C09-CE7D-27D1-74C6-924B3278509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29E3138F-7A3B-A248-B957-D03373BB2378}"/>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7" name="Marcador de fecha 6">
            <a:extLst>
              <a:ext uri="{FF2B5EF4-FFF2-40B4-BE49-F238E27FC236}">
                <a16:creationId xmlns:a16="http://schemas.microsoft.com/office/drawing/2014/main" id="{06D6FBDC-9656-3380-AFA0-5A4760652E00}"/>
              </a:ext>
            </a:extLst>
          </p:cNvPr>
          <p:cNvSpPr>
            <a:spLocks noGrp="1"/>
          </p:cNvSpPr>
          <p:nvPr>
            <p:ph type="dt" sz="half" idx="10"/>
          </p:nvPr>
        </p:nvSpPr>
        <p:spPr/>
        <p:txBody>
          <a:bodyPr/>
          <a:lstStyle/>
          <a:p>
            <a:fld id="{04006F5A-60F8-472D-8C68-0EE1E154A743}" type="datetimeFigureOut">
              <a:rPr lang="en-US" smtClean="0"/>
              <a:t>8/28/2024</a:t>
            </a:fld>
            <a:endParaRPr lang="en-US"/>
          </a:p>
        </p:txBody>
      </p:sp>
      <p:sp>
        <p:nvSpPr>
          <p:cNvPr id="8" name="Marcador de pie de página 7">
            <a:extLst>
              <a:ext uri="{FF2B5EF4-FFF2-40B4-BE49-F238E27FC236}">
                <a16:creationId xmlns:a16="http://schemas.microsoft.com/office/drawing/2014/main" id="{9DFC76C0-AC21-7D55-FC95-D6BD38507219}"/>
              </a:ext>
            </a:extLst>
          </p:cNvPr>
          <p:cNvSpPr>
            <a:spLocks noGrp="1"/>
          </p:cNvSpPr>
          <p:nvPr>
            <p:ph type="ftr" sz="quarter" idx="11"/>
          </p:nvPr>
        </p:nvSpPr>
        <p:spPr/>
        <p:txBody>
          <a:bodyPr/>
          <a:lstStyle/>
          <a:p>
            <a:endParaRPr lang="en-US"/>
          </a:p>
        </p:txBody>
      </p:sp>
      <p:sp>
        <p:nvSpPr>
          <p:cNvPr id="9" name="Marcador de número de diapositiva 8">
            <a:extLst>
              <a:ext uri="{FF2B5EF4-FFF2-40B4-BE49-F238E27FC236}">
                <a16:creationId xmlns:a16="http://schemas.microsoft.com/office/drawing/2014/main" id="{55A5A284-CBA6-7784-5354-B0AFB0BACB54}"/>
              </a:ext>
            </a:extLst>
          </p:cNvPr>
          <p:cNvSpPr>
            <a:spLocks noGrp="1"/>
          </p:cNvSpPr>
          <p:nvPr>
            <p:ph type="sldNum" sz="quarter" idx="12"/>
          </p:nvPr>
        </p:nvSpPr>
        <p:spPr/>
        <p:txBody>
          <a:bodyPr/>
          <a:lstStyle/>
          <a:p>
            <a:fld id="{720F21A2-E40F-4661-91B4-4F0A162014AB}" type="slidenum">
              <a:rPr lang="en-US" smtClean="0"/>
              <a:t>‹Nº›</a:t>
            </a:fld>
            <a:endParaRPr lang="en-US"/>
          </a:p>
        </p:txBody>
      </p:sp>
    </p:spTree>
    <p:extLst>
      <p:ext uri="{BB962C8B-B14F-4D97-AF65-F5344CB8AC3E}">
        <p14:creationId xmlns:p14="http://schemas.microsoft.com/office/powerpoint/2010/main" val="24896045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73AB89E-2C68-55F6-996E-3EC73A9D3201}"/>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fecha 2">
            <a:extLst>
              <a:ext uri="{FF2B5EF4-FFF2-40B4-BE49-F238E27FC236}">
                <a16:creationId xmlns:a16="http://schemas.microsoft.com/office/drawing/2014/main" id="{394CC4CB-4A35-F37A-2960-C22D4BFC925D}"/>
              </a:ext>
            </a:extLst>
          </p:cNvPr>
          <p:cNvSpPr>
            <a:spLocks noGrp="1"/>
          </p:cNvSpPr>
          <p:nvPr>
            <p:ph type="dt" sz="half" idx="10"/>
          </p:nvPr>
        </p:nvSpPr>
        <p:spPr/>
        <p:txBody>
          <a:bodyPr/>
          <a:lstStyle/>
          <a:p>
            <a:fld id="{04006F5A-60F8-472D-8C68-0EE1E154A743}" type="datetimeFigureOut">
              <a:rPr lang="en-US" smtClean="0"/>
              <a:t>8/28/2024</a:t>
            </a:fld>
            <a:endParaRPr lang="en-US"/>
          </a:p>
        </p:txBody>
      </p:sp>
      <p:sp>
        <p:nvSpPr>
          <p:cNvPr id="4" name="Marcador de pie de página 3">
            <a:extLst>
              <a:ext uri="{FF2B5EF4-FFF2-40B4-BE49-F238E27FC236}">
                <a16:creationId xmlns:a16="http://schemas.microsoft.com/office/drawing/2014/main" id="{7E4ADEBE-2F8E-7D1E-B994-D9BDE9B21428}"/>
              </a:ext>
            </a:extLst>
          </p:cNvPr>
          <p:cNvSpPr>
            <a:spLocks noGrp="1"/>
          </p:cNvSpPr>
          <p:nvPr>
            <p:ph type="ftr" sz="quarter" idx="11"/>
          </p:nvPr>
        </p:nvSpPr>
        <p:spPr/>
        <p:txBody>
          <a:bodyPr/>
          <a:lstStyle/>
          <a:p>
            <a:endParaRPr lang="en-US"/>
          </a:p>
        </p:txBody>
      </p:sp>
      <p:sp>
        <p:nvSpPr>
          <p:cNvPr id="5" name="Marcador de número de diapositiva 4">
            <a:extLst>
              <a:ext uri="{FF2B5EF4-FFF2-40B4-BE49-F238E27FC236}">
                <a16:creationId xmlns:a16="http://schemas.microsoft.com/office/drawing/2014/main" id="{6621ECE6-459A-244B-50FF-63751902327A}"/>
              </a:ext>
            </a:extLst>
          </p:cNvPr>
          <p:cNvSpPr>
            <a:spLocks noGrp="1"/>
          </p:cNvSpPr>
          <p:nvPr>
            <p:ph type="sldNum" sz="quarter" idx="12"/>
          </p:nvPr>
        </p:nvSpPr>
        <p:spPr/>
        <p:txBody>
          <a:bodyPr/>
          <a:lstStyle/>
          <a:p>
            <a:fld id="{720F21A2-E40F-4661-91B4-4F0A162014AB}" type="slidenum">
              <a:rPr lang="en-US" smtClean="0"/>
              <a:t>‹Nº›</a:t>
            </a:fld>
            <a:endParaRPr lang="en-US"/>
          </a:p>
        </p:txBody>
      </p:sp>
    </p:spTree>
    <p:extLst>
      <p:ext uri="{BB962C8B-B14F-4D97-AF65-F5344CB8AC3E}">
        <p14:creationId xmlns:p14="http://schemas.microsoft.com/office/powerpoint/2010/main" val="27367090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ACDE5C2E-101E-36D2-624A-E73D6EA6A661}"/>
              </a:ext>
            </a:extLst>
          </p:cNvPr>
          <p:cNvSpPr>
            <a:spLocks noGrp="1"/>
          </p:cNvSpPr>
          <p:nvPr>
            <p:ph type="dt" sz="half" idx="10"/>
          </p:nvPr>
        </p:nvSpPr>
        <p:spPr/>
        <p:txBody>
          <a:bodyPr/>
          <a:lstStyle/>
          <a:p>
            <a:fld id="{04006F5A-60F8-472D-8C68-0EE1E154A743}" type="datetimeFigureOut">
              <a:rPr lang="en-US" smtClean="0"/>
              <a:t>8/28/2024</a:t>
            </a:fld>
            <a:endParaRPr lang="en-US"/>
          </a:p>
        </p:txBody>
      </p:sp>
      <p:sp>
        <p:nvSpPr>
          <p:cNvPr id="3" name="Marcador de pie de página 2">
            <a:extLst>
              <a:ext uri="{FF2B5EF4-FFF2-40B4-BE49-F238E27FC236}">
                <a16:creationId xmlns:a16="http://schemas.microsoft.com/office/drawing/2014/main" id="{68BFC65F-7E81-9A02-0FB0-1335BDCC9FD8}"/>
              </a:ext>
            </a:extLst>
          </p:cNvPr>
          <p:cNvSpPr>
            <a:spLocks noGrp="1"/>
          </p:cNvSpPr>
          <p:nvPr>
            <p:ph type="ftr" sz="quarter" idx="11"/>
          </p:nvPr>
        </p:nvSpPr>
        <p:spPr/>
        <p:txBody>
          <a:bodyPr/>
          <a:lstStyle/>
          <a:p>
            <a:endParaRPr lang="en-US"/>
          </a:p>
        </p:txBody>
      </p:sp>
      <p:sp>
        <p:nvSpPr>
          <p:cNvPr id="4" name="Marcador de número de diapositiva 3">
            <a:extLst>
              <a:ext uri="{FF2B5EF4-FFF2-40B4-BE49-F238E27FC236}">
                <a16:creationId xmlns:a16="http://schemas.microsoft.com/office/drawing/2014/main" id="{BF6A259D-8F67-3BBC-BCD7-C39952CCB670}"/>
              </a:ext>
            </a:extLst>
          </p:cNvPr>
          <p:cNvSpPr>
            <a:spLocks noGrp="1"/>
          </p:cNvSpPr>
          <p:nvPr>
            <p:ph type="sldNum" sz="quarter" idx="12"/>
          </p:nvPr>
        </p:nvSpPr>
        <p:spPr/>
        <p:txBody>
          <a:bodyPr/>
          <a:lstStyle/>
          <a:p>
            <a:fld id="{720F21A2-E40F-4661-91B4-4F0A162014AB}" type="slidenum">
              <a:rPr lang="en-US" smtClean="0"/>
              <a:t>‹Nº›</a:t>
            </a:fld>
            <a:endParaRPr lang="en-US"/>
          </a:p>
        </p:txBody>
      </p:sp>
    </p:spTree>
    <p:extLst>
      <p:ext uri="{BB962C8B-B14F-4D97-AF65-F5344CB8AC3E}">
        <p14:creationId xmlns:p14="http://schemas.microsoft.com/office/powerpoint/2010/main" val="29454061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4B50D8A-9D22-EED8-4823-CDBD8DAEE355}"/>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D8AACA96-456B-B3DB-0BAB-0E01B2CE9D7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texto 3">
            <a:extLst>
              <a:ext uri="{FF2B5EF4-FFF2-40B4-BE49-F238E27FC236}">
                <a16:creationId xmlns:a16="http://schemas.microsoft.com/office/drawing/2014/main" id="{8A7385D3-A1E9-56E0-753E-C893AD3DDF9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C9393385-B5E9-8770-156F-30D0DDE5CB8A}"/>
              </a:ext>
            </a:extLst>
          </p:cNvPr>
          <p:cNvSpPr>
            <a:spLocks noGrp="1"/>
          </p:cNvSpPr>
          <p:nvPr>
            <p:ph type="dt" sz="half" idx="10"/>
          </p:nvPr>
        </p:nvSpPr>
        <p:spPr/>
        <p:txBody>
          <a:bodyPr/>
          <a:lstStyle/>
          <a:p>
            <a:fld id="{04006F5A-60F8-472D-8C68-0EE1E154A743}" type="datetimeFigureOut">
              <a:rPr lang="en-US" smtClean="0"/>
              <a:t>8/28/2024</a:t>
            </a:fld>
            <a:endParaRPr lang="en-US"/>
          </a:p>
        </p:txBody>
      </p:sp>
      <p:sp>
        <p:nvSpPr>
          <p:cNvPr id="6" name="Marcador de pie de página 5">
            <a:extLst>
              <a:ext uri="{FF2B5EF4-FFF2-40B4-BE49-F238E27FC236}">
                <a16:creationId xmlns:a16="http://schemas.microsoft.com/office/drawing/2014/main" id="{D28A9E22-0901-CB19-6B4C-BF4E0D4582CB}"/>
              </a:ext>
            </a:extLst>
          </p:cNvPr>
          <p:cNvSpPr>
            <a:spLocks noGrp="1"/>
          </p:cNvSpPr>
          <p:nvPr>
            <p:ph type="ftr" sz="quarter" idx="11"/>
          </p:nvPr>
        </p:nvSpPr>
        <p:spPr/>
        <p:txBody>
          <a:bodyPr/>
          <a:lstStyle/>
          <a:p>
            <a:endParaRPr lang="en-US"/>
          </a:p>
        </p:txBody>
      </p:sp>
      <p:sp>
        <p:nvSpPr>
          <p:cNvPr id="7" name="Marcador de número de diapositiva 6">
            <a:extLst>
              <a:ext uri="{FF2B5EF4-FFF2-40B4-BE49-F238E27FC236}">
                <a16:creationId xmlns:a16="http://schemas.microsoft.com/office/drawing/2014/main" id="{CDF0968A-A3EB-EFE7-B561-07D1B2AED6B7}"/>
              </a:ext>
            </a:extLst>
          </p:cNvPr>
          <p:cNvSpPr>
            <a:spLocks noGrp="1"/>
          </p:cNvSpPr>
          <p:nvPr>
            <p:ph type="sldNum" sz="quarter" idx="12"/>
          </p:nvPr>
        </p:nvSpPr>
        <p:spPr/>
        <p:txBody>
          <a:bodyPr/>
          <a:lstStyle/>
          <a:p>
            <a:fld id="{720F21A2-E40F-4661-91B4-4F0A162014AB}" type="slidenum">
              <a:rPr lang="en-US" smtClean="0"/>
              <a:t>‹Nº›</a:t>
            </a:fld>
            <a:endParaRPr lang="en-US"/>
          </a:p>
        </p:txBody>
      </p:sp>
    </p:spTree>
    <p:extLst>
      <p:ext uri="{BB962C8B-B14F-4D97-AF65-F5344CB8AC3E}">
        <p14:creationId xmlns:p14="http://schemas.microsoft.com/office/powerpoint/2010/main" val="11442577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B401354-FAC3-1EC6-C085-0CD80A96480D}"/>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MX"/>
          </a:p>
        </p:txBody>
      </p:sp>
      <p:sp>
        <p:nvSpPr>
          <p:cNvPr id="3" name="Marcador de posición de imagen 2">
            <a:extLst>
              <a:ext uri="{FF2B5EF4-FFF2-40B4-BE49-F238E27FC236}">
                <a16:creationId xmlns:a16="http://schemas.microsoft.com/office/drawing/2014/main" id="{42C14A0B-0C1C-EE38-5209-4C4CF39F5C4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a:p>
        </p:txBody>
      </p:sp>
      <p:sp>
        <p:nvSpPr>
          <p:cNvPr id="4" name="Marcador de texto 3">
            <a:extLst>
              <a:ext uri="{FF2B5EF4-FFF2-40B4-BE49-F238E27FC236}">
                <a16:creationId xmlns:a16="http://schemas.microsoft.com/office/drawing/2014/main" id="{1B0C2670-0643-4575-3CC4-3F1FF6A026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ADEA52D4-63F2-FAFB-741A-ACB924709AE4}"/>
              </a:ext>
            </a:extLst>
          </p:cNvPr>
          <p:cNvSpPr>
            <a:spLocks noGrp="1"/>
          </p:cNvSpPr>
          <p:nvPr>
            <p:ph type="dt" sz="half" idx="10"/>
          </p:nvPr>
        </p:nvSpPr>
        <p:spPr/>
        <p:txBody>
          <a:bodyPr/>
          <a:lstStyle/>
          <a:p>
            <a:fld id="{04006F5A-60F8-472D-8C68-0EE1E154A743}" type="datetimeFigureOut">
              <a:rPr lang="en-US" smtClean="0"/>
              <a:t>8/28/2024</a:t>
            </a:fld>
            <a:endParaRPr lang="en-US"/>
          </a:p>
        </p:txBody>
      </p:sp>
      <p:sp>
        <p:nvSpPr>
          <p:cNvPr id="6" name="Marcador de pie de página 5">
            <a:extLst>
              <a:ext uri="{FF2B5EF4-FFF2-40B4-BE49-F238E27FC236}">
                <a16:creationId xmlns:a16="http://schemas.microsoft.com/office/drawing/2014/main" id="{22084F43-C69F-2F20-2691-260689AD12A8}"/>
              </a:ext>
            </a:extLst>
          </p:cNvPr>
          <p:cNvSpPr>
            <a:spLocks noGrp="1"/>
          </p:cNvSpPr>
          <p:nvPr>
            <p:ph type="ftr" sz="quarter" idx="11"/>
          </p:nvPr>
        </p:nvSpPr>
        <p:spPr/>
        <p:txBody>
          <a:bodyPr/>
          <a:lstStyle/>
          <a:p>
            <a:endParaRPr lang="en-US"/>
          </a:p>
        </p:txBody>
      </p:sp>
      <p:sp>
        <p:nvSpPr>
          <p:cNvPr id="7" name="Marcador de número de diapositiva 6">
            <a:extLst>
              <a:ext uri="{FF2B5EF4-FFF2-40B4-BE49-F238E27FC236}">
                <a16:creationId xmlns:a16="http://schemas.microsoft.com/office/drawing/2014/main" id="{990E0CA6-35FE-647F-2A4E-04B89AB455BF}"/>
              </a:ext>
            </a:extLst>
          </p:cNvPr>
          <p:cNvSpPr>
            <a:spLocks noGrp="1"/>
          </p:cNvSpPr>
          <p:nvPr>
            <p:ph type="sldNum" sz="quarter" idx="12"/>
          </p:nvPr>
        </p:nvSpPr>
        <p:spPr/>
        <p:txBody>
          <a:bodyPr/>
          <a:lstStyle/>
          <a:p>
            <a:fld id="{720F21A2-E40F-4661-91B4-4F0A162014AB}" type="slidenum">
              <a:rPr lang="en-US" smtClean="0"/>
              <a:t>‹Nº›</a:t>
            </a:fld>
            <a:endParaRPr lang="en-US"/>
          </a:p>
        </p:txBody>
      </p:sp>
    </p:spTree>
    <p:extLst>
      <p:ext uri="{BB962C8B-B14F-4D97-AF65-F5344CB8AC3E}">
        <p14:creationId xmlns:p14="http://schemas.microsoft.com/office/powerpoint/2010/main" val="9432464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856AFD1C-BFA0-86F9-BBD9-5310D07FF89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D959F416-3C09-1594-F3DC-47F4F03094F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A7DB8567-9297-0FC9-6372-AC24226F44F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006F5A-60F8-472D-8C68-0EE1E154A743}" type="datetimeFigureOut">
              <a:rPr lang="en-US" smtClean="0"/>
              <a:t>8/28/2024</a:t>
            </a:fld>
            <a:endParaRPr lang="en-US"/>
          </a:p>
        </p:txBody>
      </p:sp>
      <p:sp>
        <p:nvSpPr>
          <p:cNvPr id="5" name="Marcador de pie de página 4">
            <a:extLst>
              <a:ext uri="{FF2B5EF4-FFF2-40B4-BE49-F238E27FC236}">
                <a16:creationId xmlns:a16="http://schemas.microsoft.com/office/drawing/2014/main" id="{5287B5DF-AA42-F075-D856-56FED9D73D0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Marcador de número de diapositiva 5">
            <a:extLst>
              <a:ext uri="{FF2B5EF4-FFF2-40B4-BE49-F238E27FC236}">
                <a16:creationId xmlns:a16="http://schemas.microsoft.com/office/drawing/2014/main" id="{0DED5435-B996-64F3-6971-225F403760C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20F21A2-E40F-4661-91B4-4F0A162014AB}" type="slidenum">
              <a:rPr lang="en-US" smtClean="0"/>
              <a:t>‹Nº›</a:t>
            </a:fld>
            <a:endParaRPr lang="en-US"/>
          </a:p>
        </p:txBody>
      </p:sp>
    </p:spTree>
    <p:extLst>
      <p:ext uri="{BB962C8B-B14F-4D97-AF65-F5344CB8AC3E}">
        <p14:creationId xmlns:p14="http://schemas.microsoft.com/office/powerpoint/2010/main" val="3588940427"/>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3.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1.png"/><Relationship Id="rId7" Type="http://schemas.openxmlformats.org/officeDocument/2006/relationships/image" Target="../media/image6.jpe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3.png"/><Relationship Id="rId10" Type="http://schemas.openxmlformats.org/officeDocument/2006/relationships/image" Target="../media/image9.png"/><Relationship Id="rId4" Type="http://schemas.openxmlformats.org/officeDocument/2006/relationships/image" Target="../media/image2.png"/><Relationship Id="rId9" Type="http://schemas.openxmlformats.org/officeDocument/2006/relationships/image" Target="../media/image8.jpe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3.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1.png"/><Relationship Id="rId7"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1.jpe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14.png"/></Relationships>
</file>

<file path=ppt/slides/_rels/slide8.xml.rels><?xml version="1.0" encoding="UTF-8" standalone="yes"?>
<Relationships xmlns="http://schemas.openxmlformats.org/package/2006/relationships"><Relationship Id="rId8" Type="http://schemas.openxmlformats.org/officeDocument/2006/relationships/image" Target="../media/image17.jpeg"/><Relationship Id="rId3" Type="http://schemas.openxmlformats.org/officeDocument/2006/relationships/image" Target="../media/image1.png"/><Relationship Id="rId7"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5.jpe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18.jpe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09119AB4-0C7C-C6C0-33A6-42200E7BE9AE}"/>
              </a:ext>
            </a:extLst>
          </p:cNvPr>
          <p:cNvPicPr>
            <a:picLocks noChangeAspect="1"/>
          </p:cNvPicPr>
          <p:nvPr/>
        </p:nvPicPr>
        <p:blipFill>
          <a:blip r:embed="rId3"/>
          <a:stretch>
            <a:fillRect/>
          </a:stretch>
        </p:blipFill>
        <p:spPr>
          <a:xfrm>
            <a:off x="586673" y="199720"/>
            <a:ext cx="1569856" cy="617273"/>
          </a:xfrm>
          <a:prstGeom prst="rect">
            <a:avLst/>
          </a:prstGeom>
        </p:spPr>
      </p:pic>
      <p:pic>
        <p:nvPicPr>
          <p:cNvPr id="6" name="Imagen 5">
            <a:extLst>
              <a:ext uri="{FF2B5EF4-FFF2-40B4-BE49-F238E27FC236}">
                <a16:creationId xmlns:a16="http://schemas.microsoft.com/office/drawing/2014/main" id="{735F55F8-0177-C8B1-777E-42CE9C65B0AA}"/>
              </a:ext>
            </a:extLst>
          </p:cNvPr>
          <p:cNvPicPr>
            <a:picLocks noChangeAspect="1"/>
          </p:cNvPicPr>
          <p:nvPr/>
        </p:nvPicPr>
        <p:blipFill>
          <a:blip r:embed="rId4"/>
          <a:stretch>
            <a:fillRect/>
          </a:stretch>
        </p:blipFill>
        <p:spPr>
          <a:xfrm>
            <a:off x="9760918" y="303552"/>
            <a:ext cx="1844409" cy="498033"/>
          </a:xfrm>
          <a:prstGeom prst="rect">
            <a:avLst/>
          </a:prstGeom>
        </p:spPr>
      </p:pic>
      <p:sp>
        <p:nvSpPr>
          <p:cNvPr id="7" name="Rectángulo 6">
            <a:extLst>
              <a:ext uri="{FF2B5EF4-FFF2-40B4-BE49-F238E27FC236}">
                <a16:creationId xmlns:a16="http://schemas.microsoft.com/office/drawing/2014/main" id="{7C67643E-52E6-55FA-B68A-7F246A293616}"/>
              </a:ext>
            </a:extLst>
          </p:cNvPr>
          <p:cNvSpPr/>
          <p:nvPr/>
        </p:nvSpPr>
        <p:spPr>
          <a:xfrm>
            <a:off x="0" y="0"/>
            <a:ext cx="268941" cy="6858000"/>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Imagen 7">
            <a:extLst>
              <a:ext uri="{FF2B5EF4-FFF2-40B4-BE49-F238E27FC236}">
                <a16:creationId xmlns:a16="http://schemas.microsoft.com/office/drawing/2014/main" id="{24CD414D-E98F-771D-CA1A-0801F475AE83}"/>
              </a:ext>
            </a:extLst>
          </p:cNvPr>
          <p:cNvPicPr>
            <a:picLocks noChangeAspect="1"/>
          </p:cNvPicPr>
          <p:nvPr/>
        </p:nvPicPr>
        <p:blipFill>
          <a:blip r:embed="rId5"/>
          <a:stretch>
            <a:fillRect/>
          </a:stretch>
        </p:blipFill>
        <p:spPr>
          <a:xfrm>
            <a:off x="11605327" y="6322018"/>
            <a:ext cx="312447" cy="464860"/>
          </a:xfrm>
          <a:prstGeom prst="rect">
            <a:avLst/>
          </a:prstGeom>
        </p:spPr>
      </p:pic>
      <p:sp>
        <p:nvSpPr>
          <p:cNvPr id="9" name="Título 1">
            <a:extLst>
              <a:ext uri="{FF2B5EF4-FFF2-40B4-BE49-F238E27FC236}">
                <a16:creationId xmlns:a16="http://schemas.microsoft.com/office/drawing/2014/main" id="{C55FAD7B-58F5-23BD-26EE-39E988FF4CED}"/>
              </a:ext>
            </a:extLst>
          </p:cNvPr>
          <p:cNvSpPr txBox="1">
            <a:spLocks/>
          </p:cNvSpPr>
          <p:nvPr/>
        </p:nvSpPr>
        <p:spPr>
          <a:xfrm>
            <a:off x="1524000" y="1519238"/>
            <a:ext cx="9144000" cy="238760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MX" sz="6000" dirty="0"/>
              <a:t>Maestría en Ciencia de Datos (MCD)</a:t>
            </a:r>
            <a:endParaRPr lang="en-US" sz="6000" dirty="0"/>
          </a:p>
        </p:txBody>
      </p:sp>
      <p:sp>
        <p:nvSpPr>
          <p:cNvPr id="10" name="Subtítulo 2">
            <a:extLst>
              <a:ext uri="{FF2B5EF4-FFF2-40B4-BE49-F238E27FC236}">
                <a16:creationId xmlns:a16="http://schemas.microsoft.com/office/drawing/2014/main" id="{49B5AE84-C95A-3AD5-55AF-874C9F03C7D5}"/>
              </a:ext>
            </a:extLst>
          </p:cNvPr>
          <p:cNvSpPr txBox="1">
            <a:spLocks/>
          </p:cNvSpPr>
          <p:nvPr/>
        </p:nvSpPr>
        <p:spPr>
          <a:xfrm>
            <a:off x="1524000" y="3906838"/>
            <a:ext cx="9144000" cy="165576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s-MX" i="1"/>
              <a:t>Procesamiento  </a:t>
            </a:r>
            <a:r>
              <a:rPr lang="es-MX" i="1" dirty="0"/>
              <a:t>de Grandes Bases de Datos</a:t>
            </a:r>
          </a:p>
        </p:txBody>
      </p:sp>
    </p:spTree>
    <p:extLst>
      <p:ext uri="{BB962C8B-B14F-4D97-AF65-F5344CB8AC3E}">
        <p14:creationId xmlns:p14="http://schemas.microsoft.com/office/powerpoint/2010/main" val="24244916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92F7ACD-A8B8-4D6B-88AC-DD818DFE9534}"/>
              </a:ext>
            </a:extLst>
          </p:cNvPr>
          <p:cNvSpPr>
            <a:spLocks noGrp="1"/>
          </p:cNvSpPr>
          <p:nvPr>
            <p:ph type="title"/>
          </p:nvPr>
        </p:nvSpPr>
        <p:spPr>
          <a:xfrm>
            <a:off x="1544011" y="1062888"/>
            <a:ext cx="9520158" cy="570644"/>
          </a:xfrm>
        </p:spPr>
        <p:txBody>
          <a:bodyPr>
            <a:noAutofit/>
          </a:bodyPr>
          <a:lstStyle/>
          <a:p>
            <a:r>
              <a:rPr lang="es-ES" sz="3000" dirty="0">
                <a:solidFill>
                  <a:schemeClr val="accent1">
                    <a:lumMod val="50000"/>
                  </a:schemeClr>
                </a:solidFill>
                <a:latin typeface="Arial" panose="020B0604020202020204" pitchFamily="34" charset="0"/>
                <a:cs typeface="Arial" panose="020B0604020202020204" pitchFamily="34" charset="0"/>
              </a:rPr>
              <a:t>I. Principales </a:t>
            </a:r>
            <a:r>
              <a:rPr lang="es-ES" sz="3000" dirty="0" err="1">
                <a:solidFill>
                  <a:schemeClr val="accent1">
                    <a:lumMod val="50000"/>
                  </a:schemeClr>
                </a:solidFill>
                <a:latin typeface="Arial" panose="020B0604020202020204" pitchFamily="34" charset="0"/>
                <a:cs typeface="Arial" panose="020B0604020202020204" pitchFamily="34" charset="0"/>
              </a:rPr>
              <a:t>frameworks</a:t>
            </a:r>
            <a:r>
              <a:rPr lang="es-ES" sz="3000" dirty="0">
                <a:solidFill>
                  <a:schemeClr val="accent1">
                    <a:lumMod val="50000"/>
                  </a:schemeClr>
                </a:solidFill>
                <a:latin typeface="Arial" panose="020B0604020202020204" pitchFamily="34" charset="0"/>
                <a:cs typeface="Arial" panose="020B0604020202020204" pitchFamily="34" charset="0"/>
              </a:rPr>
              <a:t> de trabajo en grandes bases de datos</a:t>
            </a:r>
            <a:endParaRPr lang="en-US" sz="3000" dirty="0">
              <a:solidFill>
                <a:schemeClr val="accent1">
                  <a:lumMod val="50000"/>
                </a:schemeClr>
              </a:solidFill>
              <a:latin typeface="Arial" panose="020B0604020202020204" pitchFamily="34" charset="0"/>
              <a:cs typeface="Arial" panose="020B0604020202020204" pitchFamily="34" charset="0"/>
            </a:endParaRPr>
          </a:p>
        </p:txBody>
      </p:sp>
      <p:pic>
        <p:nvPicPr>
          <p:cNvPr id="4" name="Imagen 3">
            <a:extLst>
              <a:ext uri="{FF2B5EF4-FFF2-40B4-BE49-F238E27FC236}">
                <a16:creationId xmlns:a16="http://schemas.microsoft.com/office/drawing/2014/main" id="{94DCCCE3-B329-08B3-D444-63B16AF33D05}"/>
              </a:ext>
            </a:extLst>
          </p:cNvPr>
          <p:cNvPicPr>
            <a:picLocks noChangeAspect="1"/>
          </p:cNvPicPr>
          <p:nvPr/>
        </p:nvPicPr>
        <p:blipFill>
          <a:blip r:embed="rId3"/>
          <a:stretch>
            <a:fillRect/>
          </a:stretch>
        </p:blipFill>
        <p:spPr>
          <a:xfrm>
            <a:off x="586673" y="65947"/>
            <a:ext cx="1569856" cy="617273"/>
          </a:xfrm>
          <a:prstGeom prst="rect">
            <a:avLst/>
          </a:prstGeom>
        </p:spPr>
      </p:pic>
      <p:pic>
        <p:nvPicPr>
          <p:cNvPr id="5" name="Imagen 4">
            <a:extLst>
              <a:ext uri="{FF2B5EF4-FFF2-40B4-BE49-F238E27FC236}">
                <a16:creationId xmlns:a16="http://schemas.microsoft.com/office/drawing/2014/main" id="{013664E6-A19F-4D7A-2B1F-574AEED59580}"/>
              </a:ext>
            </a:extLst>
          </p:cNvPr>
          <p:cNvPicPr>
            <a:picLocks noChangeAspect="1"/>
          </p:cNvPicPr>
          <p:nvPr/>
        </p:nvPicPr>
        <p:blipFill>
          <a:blip r:embed="rId4"/>
          <a:stretch>
            <a:fillRect/>
          </a:stretch>
        </p:blipFill>
        <p:spPr>
          <a:xfrm>
            <a:off x="9760918" y="303552"/>
            <a:ext cx="1844409" cy="498033"/>
          </a:xfrm>
          <a:prstGeom prst="rect">
            <a:avLst/>
          </a:prstGeom>
        </p:spPr>
      </p:pic>
      <p:sp>
        <p:nvSpPr>
          <p:cNvPr id="6" name="Rectángulo 5">
            <a:extLst>
              <a:ext uri="{FF2B5EF4-FFF2-40B4-BE49-F238E27FC236}">
                <a16:creationId xmlns:a16="http://schemas.microsoft.com/office/drawing/2014/main" id="{C3419C4A-B0AD-9A24-A6FA-325BBD58C3AB}"/>
              </a:ext>
            </a:extLst>
          </p:cNvPr>
          <p:cNvSpPr/>
          <p:nvPr/>
        </p:nvSpPr>
        <p:spPr>
          <a:xfrm>
            <a:off x="0" y="0"/>
            <a:ext cx="268941" cy="6858000"/>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Imagen 6">
            <a:extLst>
              <a:ext uri="{FF2B5EF4-FFF2-40B4-BE49-F238E27FC236}">
                <a16:creationId xmlns:a16="http://schemas.microsoft.com/office/drawing/2014/main" id="{C306F498-63E9-3D62-6DE5-D344AE867A41}"/>
              </a:ext>
            </a:extLst>
          </p:cNvPr>
          <p:cNvPicPr>
            <a:picLocks noChangeAspect="1"/>
          </p:cNvPicPr>
          <p:nvPr/>
        </p:nvPicPr>
        <p:blipFill>
          <a:blip r:embed="rId5"/>
          <a:stretch>
            <a:fillRect/>
          </a:stretch>
        </p:blipFill>
        <p:spPr>
          <a:xfrm>
            <a:off x="11605327" y="6322018"/>
            <a:ext cx="312447" cy="464860"/>
          </a:xfrm>
          <a:prstGeom prst="rect">
            <a:avLst/>
          </a:prstGeom>
        </p:spPr>
      </p:pic>
      <p:pic>
        <p:nvPicPr>
          <p:cNvPr id="8" name="Picture 2" descr="Big data ecosystem. It not 'Now a day Big data..' story… | by divya jain |  Medium">
            <a:extLst>
              <a:ext uri="{FF2B5EF4-FFF2-40B4-BE49-F238E27FC236}">
                <a16:creationId xmlns:a16="http://schemas.microsoft.com/office/drawing/2014/main" id="{B85D0708-D138-0953-EB24-2D40ACFBB54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06007" y="2101069"/>
            <a:ext cx="7554911" cy="44533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04273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92F7ACD-A8B8-4D6B-88AC-DD818DFE9534}"/>
              </a:ext>
            </a:extLst>
          </p:cNvPr>
          <p:cNvSpPr>
            <a:spLocks noGrp="1"/>
          </p:cNvSpPr>
          <p:nvPr>
            <p:ph type="title"/>
          </p:nvPr>
        </p:nvSpPr>
        <p:spPr>
          <a:xfrm>
            <a:off x="1544011" y="1062888"/>
            <a:ext cx="9520158" cy="570644"/>
          </a:xfrm>
        </p:spPr>
        <p:txBody>
          <a:bodyPr>
            <a:noAutofit/>
          </a:bodyPr>
          <a:lstStyle/>
          <a:p>
            <a:r>
              <a:rPr lang="es-ES" sz="3000" dirty="0">
                <a:solidFill>
                  <a:schemeClr val="accent1">
                    <a:lumMod val="50000"/>
                  </a:schemeClr>
                </a:solidFill>
                <a:latin typeface="Arial" panose="020B0604020202020204" pitchFamily="34" charset="0"/>
                <a:cs typeface="Arial" panose="020B0604020202020204" pitchFamily="34" charset="0"/>
              </a:rPr>
              <a:t>I. Principales </a:t>
            </a:r>
            <a:r>
              <a:rPr lang="es-ES" sz="3000" dirty="0" err="1">
                <a:solidFill>
                  <a:schemeClr val="accent1">
                    <a:lumMod val="50000"/>
                  </a:schemeClr>
                </a:solidFill>
                <a:latin typeface="Arial" panose="020B0604020202020204" pitchFamily="34" charset="0"/>
                <a:cs typeface="Arial" panose="020B0604020202020204" pitchFamily="34" charset="0"/>
              </a:rPr>
              <a:t>frameworks</a:t>
            </a:r>
            <a:r>
              <a:rPr lang="es-ES" sz="3000" dirty="0">
                <a:solidFill>
                  <a:schemeClr val="accent1">
                    <a:lumMod val="50000"/>
                  </a:schemeClr>
                </a:solidFill>
                <a:latin typeface="Arial" panose="020B0604020202020204" pitchFamily="34" charset="0"/>
                <a:cs typeface="Arial" panose="020B0604020202020204" pitchFamily="34" charset="0"/>
              </a:rPr>
              <a:t> de trabajo en grandes bases de datos</a:t>
            </a:r>
            <a:endParaRPr lang="en-US" sz="3000" dirty="0">
              <a:solidFill>
                <a:schemeClr val="accent1">
                  <a:lumMod val="50000"/>
                </a:schemeClr>
              </a:solidFill>
              <a:latin typeface="Arial" panose="020B0604020202020204" pitchFamily="34" charset="0"/>
              <a:cs typeface="Arial" panose="020B0604020202020204" pitchFamily="34" charset="0"/>
            </a:endParaRPr>
          </a:p>
        </p:txBody>
      </p:sp>
      <p:pic>
        <p:nvPicPr>
          <p:cNvPr id="4" name="Imagen 3">
            <a:extLst>
              <a:ext uri="{FF2B5EF4-FFF2-40B4-BE49-F238E27FC236}">
                <a16:creationId xmlns:a16="http://schemas.microsoft.com/office/drawing/2014/main" id="{94DCCCE3-B329-08B3-D444-63B16AF33D05}"/>
              </a:ext>
            </a:extLst>
          </p:cNvPr>
          <p:cNvPicPr>
            <a:picLocks noChangeAspect="1"/>
          </p:cNvPicPr>
          <p:nvPr/>
        </p:nvPicPr>
        <p:blipFill>
          <a:blip r:embed="rId3"/>
          <a:stretch>
            <a:fillRect/>
          </a:stretch>
        </p:blipFill>
        <p:spPr>
          <a:xfrm>
            <a:off x="586673" y="65947"/>
            <a:ext cx="1569856" cy="617273"/>
          </a:xfrm>
          <a:prstGeom prst="rect">
            <a:avLst/>
          </a:prstGeom>
        </p:spPr>
      </p:pic>
      <p:pic>
        <p:nvPicPr>
          <p:cNvPr id="5" name="Imagen 4">
            <a:extLst>
              <a:ext uri="{FF2B5EF4-FFF2-40B4-BE49-F238E27FC236}">
                <a16:creationId xmlns:a16="http://schemas.microsoft.com/office/drawing/2014/main" id="{013664E6-A19F-4D7A-2B1F-574AEED59580}"/>
              </a:ext>
            </a:extLst>
          </p:cNvPr>
          <p:cNvPicPr>
            <a:picLocks noChangeAspect="1"/>
          </p:cNvPicPr>
          <p:nvPr/>
        </p:nvPicPr>
        <p:blipFill>
          <a:blip r:embed="rId4"/>
          <a:stretch>
            <a:fillRect/>
          </a:stretch>
        </p:blipFill>
        <p:spPr>
          <a:xfrm>
            <a:off x="9760918" y="303552"/>
            <a:ext cx="1844409" cy="498033"/>
          </a:xfrm>
          <a:prstGeom prst="rect">
            <a:avLst/>
          </a:prstGeom>
        </p:spPr>
      </p:pic>
      <p:sp>
        <p:nvSpPr>
          <p:cNvPr id="6" name="Rectángulo 5">
            <a:extLst>
              <a:ext uri="{FF2B5EF4-FFF2-40B4-BE49-F238E27FC236}">
                <a16:creationId xmlns:a16="http://schemas.microsoft.com/office/drawing/2014/main" id="{C3419C4A-B0AD-9A24-A6FA-325BBD58C3AB}"/>
              </a:ext>
            </a:extLst>
          </p:cNvPr>
          <p:cNvSpPr/>
          <p:nvPr/>
        </p:nvSpPr>
        <p:spPr>
          <a:xfrm>
            <a:off x="0" y="0"/>
            <a:ext cx="268941" cy="6858000"/>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Imagen 6">
            <a:extLst>
              <a:ext uri="{FF2B5EF4-FFF2-40B4-BE49-F238E27FC236}">
                <a16:creationId xmlns:a16="http://schemas.microsoft.com/office/drawing/2014/main" id="{C306F498-63E9-3D62-6DE5-D344AE867A41}"/>
              </a:ext>
            </a:extLst>
          </p:cNvPr>
          <p:cNvPicPr>
            <a:picLocks noChangeAspect="1"/>
          </p:cNvPicPr>
          <p:nvPr/>
        </p:nvPicPr>
        <p:blipFill>
          <a:blip r:embed="rId5"/>
          <a:stretch>
            <a:fillRect/>
          </a:stretch>
        </p:blipFill>
        <p:spPr>
          <a:xfrm>
            <a:off x="11605327" y="6322018"/>
            <a:ext cx="312447" cy="464860"/>
          </a:xfrm>
          <a:prstGeom prst="rect">
            <a:avLst/>
          </a:prstGeom>
        </p:spPr>
      </p:pic>
      <p:sp>
        <p:nvSpPr>
          <p:cNvPr id="3" name="Marcador de contenido 2">
            <a:extLst>
              <a:ext uri="{FF2B5EF4-FFF2-40B4-BE49-F238E27FC236}">
                <a16:creationId xmlns:a16="http://schemas.microsoft.com/office/drawing/2014/main" id="{F069D604-3B75-1C81-14A2-0C83D3FD92F8}"/>
              </a:ext>
            </a:extLst>
          </p:cNvPr>
          <p:cNvSpPr>
            <a:spLocks noGrp="1"/>
          </p:cNvSpPr>
          <p:nvPr>
            <p:ph idx="1"/>
          </p:nvPr>
        </p:nvSpPr>
        <p:spPr>
          <a:xfrm>
            <a:off x="627190" y="2013200"/>
            <a:ext cx="11353800" cy="4351338"/>
          </a:xfrm>
        </p:spPr>
        <p:txBody>
          <a:bodyPr>
            <a:noAutofit/>
          </a:bodyPr>
          <a:lstStyle/>
          <a:p>
            <a:pPr marL="0" indent="0" algn="just">
              <a:lnSpc>
                <a:spcPct val="150000"/>
              </a:lnSpc>
              <a:buNone/>
            </a:pPr>
            <a:r>
              <a:rPr lang="es-ES" sz="2200" b="1" dirty="0">
                <a:latin typeface="Arial" panose="020B0604020202020204" pitchFamily="34" charset="0"/>
                <a:cs typeface="Arial" panose="020B0604020202020204" pitchFamily="34" charset="0"/>
              </a:rPr>
              <a:t>Actividad 1</a:t>
            </a:r>
          </a:p>
          <a:p>
            <a:pPr marL="0" indent="0" algn="just">
              <a:lnSpc>
                <a:spcPct val="150000"/>
              </a:lnSpc>
              <a:buNone/>
            </a:pPr>
            <a:r>
              <a:rPr lang="es-ES" sz="2000" b="1" dirty="0">
                <a:latin typeface="Arial" panose="020B0604020202020204" pitchFamily="34" charset="0"/>
                <a:cs typeface="Arial" panose="020B0604020202020204" pitchFamily="34" charset="0"/>
              </a:rPr>
              <a:t>   a) El alumno selecciona una arquitectura de </a:t>
            </a:r>
            <a:r>
              <a:rPr lang="es-ES" sz="2000" b="1" dirty="0" err="1">
                <a:latin typeface="Arial" panose="020B0604020202020204" pitchFamily="34" charset="0"/>
                <a:cs typeface="Arial" panose="020B0604020202020204" pitchFamily="34" charset="0"/>
              </a:rPr>
              <a:t>framework</a:t>
            </a:r>
            <a:r>
              <a:rPr lang="es-ES" sz="2000" b="1" dirty="0">
                <a:latin typeface="Arial" panose="020B0604020202020204" pitchFamily="34" charset="0"/>
                <a:cs typeface="Arial" panose="020B0604020202020204" pitchFamily="34" charset="0"/>
              </a:rPr>
              <a:t> (FW)</a:t>
            </a:r>
          </a:p>
          <a:p>
            <a:pPr marL="0" indent="0" algn="just">
              <a:lnSpc>
                <a:spcPct val="150000"/>
              </a:lnSpc>
              <a:buNone/>
            </a:pPr>
            <a:r>
              <a:rPr lang="es-ES" sz="2000" b="1" dirty="0">
                <a:latin typeface="Arial" panose="020B0604020202020204" pitchFamily="34" charset="0"/>
                <a:cs typeface="Arial" panose="020B0604020202020204" pitchFamily="34" charset="0"/>
              </a:rPr>
              <a:t>   b) En 2 Diapositivas realiza una presentación del FW seleccionado</a:t>
            </a:r>
          </a:p>
          <a:p>
            <a:pPr marL="0" indent="0" algn="just">
              <a:lnSpc>
                <a:spcPct val="150000"/>
              </a:lnSpc>
              <a:buNone/>
            </a:pPr>
            <a:r>
              <a:rPr lang="es-ES" sz="2000" b="1" dirty="0">
                <a:latin typeface="Arial" panose="020B0604020202020204" pitchFamily="34" charset="0"/>
                <a:cs typeface="Arial" panose="020B0604020202020204" pitchFamily="34" charset="0"/>
              </a:rPr>
              <a:t>   c) Lo comparte en su carpeta personal en </a:t>
            </a:r>
            <a:r>
              <a:rPr lang="es-ES" sz="2000" b="1" dirty="0" err="1">
                <a:latin typeface="Arial" panose="020B0604020202020204" pitchFamily="34" charset="0"/>
                <a:cs typeface="Arial" panose="020B0604020202020204" pitchFamily="34" charset="0"/>
              </a:rPr>
              <a:t>pdf</a:t>
            </a:r>
            <a:r>
              <a:rPr lang="es-ES" sz="2000" b="1" dirty="0">
                <a:latin typeface="Arial" panose="020B0604020202020204" pitchFamily="34" charset="0"/>
                <a:cs typeface="Arial" panose="020B0604020202020204" pitchFamily="34" charset="0"/>
              </a:rPr>
              <a:t> y </a:t>
            </a:r>
            <a:r>
              <a:rPr lang="es-ES" sz="2000" b="1" dirty="0" err="1">
                <a:latin typeface="Arial" panose="020B0604020202020204" pitchFamily="34" charset="0"/>
                <a:cs typeface="Arial" panose="020B0604020202020204" pitchFamily="34" charset="0"/>
              </a:rPr>
              <a:t>ppt</a:t>
            </a:r>
            <a:r>
              <a:rPr lang="es-ES" sz="2000" b="1" dirty="0">
                <a:latin typeface="Arial" panose="020B0604020202020204" pitchFamily="34" charset="0"/>
                <a:cs typeface="Arial" panose="020B0604020202020204" pitchFamily="34" charset="0"/>
              </a:rPr>
              <a:t>.</a:t>
            </a:r>
          </a:p>
          <a:p>
            <a:pPr marL="0" indent="0" algn="just">
              <a:lnSpc>
                <a:spcPct val="150000"/>
              </a:lnSpc>
              <a:buNone/>
            </a:pPr>
            <a:r>
              <a:rPr lang="es-ES" sz="2000" b="1" dirty="0">
                <a:latin typeface="Arial" panose="020B0604020202020204" pitchFamily="34" charset="0"/>
                <a:cs typeface="Arial" panose="020B0604020202020204" pitchFamily="34" charset="0"/>
              </a:rPr>
              <a:t>   d) Realiza una breve exposición a sus compañeros de clase </a:t>
            </a:r>
          </a:p>
          <a:p>
            <a:pPr marL="0" indent="0" algn="just">
              <a:lnSpc>
                <a:spcPct val="150000"/>
              </a:lnSpc>
              <a:buNone/>
            </a:pPr>
            <a:r>
              <a:rPr lang="es-ES" sz="2200" b="1" dirty="0">
                <a:latin typeface="Arial" panose="020B0604020202020204" pitchFamily="34" charset="0"/>
                <a:cs typeface="Arial" panose="020B0604020202020204" pitchFamily="34" charset="0"/>
              </a:rPr>
              <a:t>              </a:t>
            </a:r>
            <a:r>
              <a:rPr lang="es-ES" sz="1800" b="1" dirty="0">
                <a:latin typeface="Arial" panose="020B0604020202020204" pitchFamily="34" charset="0"/>
                <a:cs typeface="Arial" panose="020B0604020202020204" pitchFamily="34" charset="0"/>
              </a:rPr>
              <a:t>Tiempo de preparación</a:t>
            </a:r>
            <a:r>
              <a:rPr lang="es-MX" sz="1800" b="1" dirty="0">
                <a:latin typeface="Arial" panose="020B0604020202020204" pitchFamily="34" charset="0"/>
                <a:cs typeface="Arial" panose="020B0604020202020204" pitchFamily="34" charset="0"/>
              </a:rPr>
              <a:t>: </a:t>
            </a:r>
            <a:r>
              <a:rPr lang="es-ES" sz="1800" b="1" dirty="0">
                <a:latin typeface="Arial" panose="020B0604020202020204" pitchFamily="34" charset="0"/>
                <a:cs typeface="Arial" panose="020B0604020202020204" pitchFamily="34" charset="0"/>
              </a:rPr>
              <a:t>20 min</a:t>
            </a:r>
          </a:p>
          <a:p>
            <a:pPr marL="0" indent="0" algn="just">
              <a:lnSpc>
                <a:spcPct val="150000"/>
              </a:lnSpc>
              <a:buNone/>
            </a:pPr>
            <a:r>
              <a:rPr lang="es-ES" sz="1800" b="1">
                <a:latin typeface="Arial" panose="020B0604020202020204" pitchFamily="34" charset="0"/>
                <a:cs typeface="Arial" panose="020B0604020202020204" pitchFamily="34" charset="0"/>
              </a:rPr>
              <a:t>                  Tiempo </a:t>
            </a:r>
            <a:r>
              <a:rPr lang="es-ES" sz="1800" b="1" dirty="0">
                <a:latin typeface="Arial" panose="020B0604020202020204" pitchFamily="34" charset="0"/>
                <a:cs typeface="Arial" panose="020B0604020202020204" pitchFamily="34" charset="0"/>
              </a:rPr>
              <a:t>de exposición: 5 min</a:t>
            </a:r>
          </a:p>
          <a:p>
            <a:pPr marL="0" indent="0" algn="just">
              <a:lnSpc>
                <a:spcPct val="150000"/>
              </a:lnSpc>
              <a:buNone/>
            </a:pPr>
            <a:endParaRPr lang="es-ES" sz="2200" dirty="0">
              <a:latin typeface="Arial" panose="020B0604020202020204" pitchFamily="34" charset="0"/>
              <a:cs typeface="Arial" panose="020B0604020202020204" pitchFamily="34" charset="0"/>
            </a:endParaRPr>
          </a:p>
          <a:p>
            <a:pPr marL="0" indent="0" algn="just">
              <a:buNone/>
            </a:pPr>
            <a:endParaRPr lang="es-ES" sz="2200" dirty="0">
              <a:latin typeface="Arial" panose="020B0604020202020204" pitchFamily="34" charset="0"/>
              <a:ea typeface="Magic R" panose="02030504000101010101" pitchFamily="18" charset="-127"/>
              <a:cs typeface="Arial" panose="020B0604020202020204" pitchFamily="34" charset="0"/>
            </a:endParaRPr>
          </a:p>
          <a:p>
            <a:pPr marL="0" indent="0" algn="just">
              <a:buNone/>
            </a:pPr>
            <a:endParaRPr lang="es-ES" sz="2400" dirty="0">
              <a:latin typeface="Arial" panose="020B0604020202020204" pitchFamily="34" charset="0"/>
              <a:ea typeface="Magic R" panose="02030504000101010101" pitchFamily="18" charset="-127"/>
              <a:cs typeface="Arial" panose="020B0604020202020204" pitchFamily="34" charset="0"/>
            </a:endParaRPr>
          </a:p>
        </p:txBody>
      </p:sp>
    </p:spTree>
    <p:extLst>
      <p:ext uri="{BB962C8B-B14F-4D97-AF65-F5344CB8AC3E}">
        <p14:creationId xmlns:p14="http://schemas.microsoft.com/office/powerpoint/2010/main" val="10456725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92F7ACD-A8B8-4D6B-88AC-DD818DFE9534}"/>
              </a:ext>
            </a:extLst>
          </p:cNvPr>
          <p:cNvSpPr>
            <a:spLocks noGrp="1"/>
          </p:cNvSpPr>
          <p:nvPr>
            <p:ph type="title"/>
          </p:nvPr>
        </p:nvSpPr>
        <p:spPr>
          <a:xfrm>
            <a:off x="1544011" y="1062888"/>
            <a:ext cx="9520158" cy="570644"/>
          </a:xfrm>
        </p:spPr>
        <p:txBody>
          <a:bodyPr>
            <a:noAutofit/>
          </a:bodyPr>
          <a:lstStyle/>
          <a:p>
            <a:r>
              <a:rPr lang="es-ES" sz="3000" dirty="0">
                <a:solidFill>
                  <a:schemeClr val="accent1">
                    <a:lumMod val="50000"/>
                  </a:schemeClr>
                </a:solidFill>
                <a:latin typeface="Arial" panose="020B0604020202020204" pitchFamily="34" charset="0"/>
                <a:cs typeface="Arial" panose="020B0604020202020204" pitchFamily="34" charset="0"/>
              </a:rPr>
              <a:t>I. Principales </a:t>
            </a:r>
            <a:r>
              <a:rPr lang="es-ES" sz="3000" dirty="0" err="1">
                <a:solidFill>
                  <a:schemeClr val="accent1">
                    <a:lumMod val="50000"/>
                  </a:schemeClr>
                </a:solidFill>
                <a:latin typeface="Arial" panose="020B0604020202020204" pitchFamily="34" charset="0"/>
                <a:cs typeface="Arial" panose="020B0604020202020204" pitchFamily="34" charset="0"/>
              </a:rPr>
              <a:t>frameworks</a:t>
            </a:r>
            <a:r>
              <a:rPr lang="es-ES" sz="3000" dirty="0">
                <a:solidFill>
                  <a:schemeClr val="accent1">
                    <a:lumMod val="50000"/>
                  </a:schemeClr>
                </a:solidFill>
                <a:latin typeface="Arial" panose="020B0604020202020204" pitchFamily="34" charset="0"/>
                <a:cs typeface="Arial" panose="020B0604020202020204" pitchFamily="34" charset="0"/>
              </a:rPr>
              <a:t> de trabajo en grandes bases de datos</a:t>
            </a:r>
            <a:endParaRPr lang="en-US" sz="3000" dirty="0">
              <a:solidFill>
                <a:schemeClr val="accent1">
                  <a:lumMod val="50000"/>
                </a:schemeClr>
              </a:solidFill>
              <a:latin typeface="Arial" panose="020B0604020202020204" pitchFamily="34" charset="0"/>
              <a:cs typeface="Arial" panose="020B0604020202020204" pitchFamily="34" charset="0"/>
            </a:endParaRPr>
          </a:p>
        </p:txBody>
      </p:sp>
      <p:sp>
        <p:nvSpPr>
          <p:cNvPr id="3" name="Marcador de contenido 2">
            <a:extLst>
              <a:ext uri="{FF2B5EF4-FFF2-40B4-BE49-F238E27FC236}">
                <a16:creationId xmlns:a16="http://schemas.microsoft.com/office/drawing/2014/main" id="{15AEC414-BC42-474C-AC55-4758B2E0BFD1}"/>
              </a:ext>
            </a:extLst>
          </p:cNvPr>
          <p:cNvSpPr>
            <a:spLocks noGrp="1"/>
          </p:cNvSpPr>
          <p:nvPr>
            <p:ph idx="1"/>
          </p:nvPr>
        </p:nvSpPr>
        <p:spPr>
          <a:xfrm>
            <a:off x="627190" y="2013200"/>
            <a:ext cx="11353800" cy="4351338"/>
          </a:xfrm>
        </p:spPr>
        <p:txBody>
          <a:bodyPr>
            <a:noAutofit/>
          </a:bodyPr>
          <a:lstStyle/>
          <a:p>
            <a:pPr marL="0" indent="0" algn="just">
              <a:lnSpc>
                <a:spcPct val="150000"/>
              </a:lnSpc>
              <a:buNone/>
            </a:pPr>
            <a:r>
              <a:rPr lang="es-ES" sz="2200" b="1" dirty="0">
                <a:latin typeface="Arial" panose="020B0604020202020204" pitchFamily="34" charset="0"/>
                <a:cs typeface="Arial" panose="020B0604020202020204" pitchFamily="34" charset="0"/>
              </a:rPr>
              <a:t>Apache Hadoop</a:t>
            </a:r>
            <a:r>
              <a:rPr lang="es-ES" sz="2200" dirty="0">
                <a:latin typeface="Arial" panose="020B0604020202020204" pitchFamily="34" charset="0"/>
                <a:cs typeface="Arial" panose="020B0604020202020204" pitchFamily="34" charset="0"/>
              </a:rPr>
              <a:t>: Es uno de los </a:t>
            </a:r>
            <a:r>
              <a:rPr lang="es-ES" sz="2200" dirty="0" err="1">
                <a:latin typeface="Arial" panose="020B0604020202020204" pitchFamily="34" charset="0"/>
                <a:cs typeface="Arial" panose="020B0604020202020204" pitchFamily="34" charset="0"/>
              </a:rPr>
              <a:t>frameworks</a:t>
            </a:r>
            <a:r>
              <a:rPr lang="es-ES" sz="2200" dirty="0">
                <a:latin typeface="Arial" panose="020B0604020202020204" pitchFamily="34" charset="0"/>
                <a:cs typeface="Arial" panose="020B0604020202020204" pitchFamily="34" charset="0"/>
              </a:rPr>
              <a:t> más conocidos para el procesamiento de grandes volúmenes de datos. Hadoop se basa en el concepto de distribuir grandes cantidades de datos a través de </a:t>
            </a:r>
            <a:r>
              <a:rPr lang="es-ES" sz="2200" dirty="0" err="1">
                <a:latin typeface="Arial" panose="020B0604020202020204" pitchFamily="34" charset="0"/>
                <a:cs typeface="Arial" panose="020B0604020202020204" pitchFamily="34" charset="0"/>
              </a:rPr>
              <a:t>clusters</a:t>
            </a:r>
            <a:r>
              <a:rPr lang="es-ES" sz="2200" dirty="0">
                <a:latin typeface="Arial" panose="020B0604020202020204" pitchFamily="34" charset="0"/>
                <a:cs typeface="Arial" panose="020B0604020202020204" pitchFamily="34" charset="0"/>
              </a:rPr>
              <a:t> de servidores y procesarlos en paralelo utilizando el modelo de programación MapReduce.</a:t>
            </a:r>
          </a:p>
          <a:p>
            <a:pPr marL="0" indent="0" algn="just">
              <a:buNone/>
            </a:pPr>
            <a:endParaRPr lang="es-ES" sz="2200" dirty="0">
              <a:latin typeface="Arial" panose="020B0604020202020204" pitchFamily="34" charset="0"/>
              <a:ea typeface="Magic R" panose="02030504000101010101" pitchFamily="18" charset="-127"/>
              <a:cs typeface="Arial" panose="020B0604020202020204" pitchFamily="34" charset="0"/>
            </a:endParaRPr>
          </a:p>
          <a:p>
            <a:pPr marL="0" indent="0" algn="just">
              <a:buNone/>
            </a:pPr>
            <a:endParaRPr lang="es-ES" sz="2400" dirty="0">
              <a:latin typeface="Arial" panose="020B0604020202020204" pitchFamily="34" charset="0"/>
              <a:ea typeface="Magic R" panose="02030504000101010101" pitchFamily="18" charset="-127"/>
              <a:cs typeface="Arial" panose="020B0604020202020204" pitchFamily="34" charset="0"/>
            </a:endParaRPr>
          </a:p>
        </p:txBody>
      </p:sp>
      <p:pic>
        <p:nvPicPr>
          <p:cNvPr id="4" name="Imagen 3">
            <a:extLst>
              <a:ext uri="{FF2B5EF4-FFF2-40B4-BE49-F238E27FC236}">
                <a16:creationId xmlns:a16="http://schemas.microsoft.com/office/drawing/2014/main" id="{94DCCCE3-B329-08B3-D444-63B16AF33D05}"/>
              </a:ext>
            </a:extLst>
          </p:cNvPr>
          <p:cNvPicPr>
            <a:picLocks noChangeAspect="1"/>
          </p:cNvPicPr>
          <p:nvPr/>
        </p:nvPicPr>
        <p:blipFill>
          <a:blip r:embed="rId3"/>
          <a:stretch>
            <a:fillRect/>
          </a:stretch>
        </p:blipFill>
        <p:spPr>
          <a:xfrm>
            <a:off x="586673" y="65947"/>
            <a:ext cx="1569856" cy="617273"/>
          </a:xfrm>
          <a:prstGeom prst="rect">
            <a:avLst/>
          </a:prstGeom>
        </p:spPr>
      </p:pic>
      <p:pic>
        <p:nvPicPr>
          <p:cNvPr id="5" name="Imagen 4">
            <a:extLst>
              <a:ext uri="{FF2B5EF4-FFF2-40B4-BE49-F238E27FC236}">
                <a16:creationId xmlns:a16="http://schemas.microsoft.com/office/drawing/2014/main" id="{013664E6-A19F-4D7A-2B1F-574AEED59580}"/>
              </a:ext>
            </a:extLst>
          </p:cNvPr>
          <p:cNvPicPr>
            <a:picLocks noChangeAspect="1"/>
          </p:cNvPicPr>
          <p:nvPr/>
        </p:nvPicPr>
        <p:blipFill>
          <a:blip r:embed="rId4"/>
          <a:stretch>
            <a:fillRect/>
          </a:stretch>
        </p:blipFill>
        <p:spPr>
          <a:xfrm>
            <a:off x="9760918" y="303552"/>
            <a:ext cx="1844409" cy="498033"/>
          </a:xfrm>
          <a:prstGeom prst="rect">
            <a:avLst/>
          </a:prstGeom>
        </p:spPr>
      </p:pic>
      <p:sp>
        <p:nvSpPr>
          <p:cNvPr id="6" name="Rectángulo 5">
            <a:extLst>
              <a:ext uri="{FF2B5EF4-FFF2-40B4-BE49-F238E27FC236}">
                <a16:creationId xmlns:a16="http://schemas.microsoft.com/office/drawing/2014/main" id="{C3419C4A-B0AD-9A24-A6FA-325BBD58C3AB}"/>
              </a:ext>
            </a:extLst>
          </p:cNvPr>
          <p:cNvSpPr/>
          <p:nvPr/>
        </p:nvSpPr>
        <p:spPr>
          <a:xfrm>
            <a:off x="0" y="0"/>
            <a:ext cx="268941" cy="6858000"/>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Imagen 6">
            <a:extLst>
              <a:ext uri="{FF2B5EF4-FFF2-40B4-BE49-F238E27FC236}">
                <a16:creationId xmlns:a16="http://schemas.microsoft.com/office/drawing/2014/main" id="{C306F498-63E9-3D62-6DE5-D344AE867A41}"/>
              </a:ext>
            </a:extLst>
          </p:cNvPr>
          <p:cNvPicPr>
            <a:picLocks noChangeAspect="1"/>
          </p:cNvPicPr>
          <p:nvPr/>
        </p:nvPicPr>
        <p:blipFill>
          <a:blip r:embed="rId5"/>
          <a:stretch>
            <a:fillRect/>
          </a:stretch>
        </p:blipFill>
        <p:spPr>
          <a:xfrm>
            <a:off x="11605327" y="6322018"/>
            <a:ext cx="312447" cy="464860"/>
          </a:xfrm>
          <a:prstGeom prst="rect">
            <a:avLst/>
          </a:prstGeom>
        </p:spPr>
      </p:pic>
      <p:pic>
        <p:nvPicPr>
          <p:cNvPr id="1026" name="Picture 2">
            <a:extLst>
              <a:ext uri="{FF2B5EF4-FFF2-40B4-BE49-F238E27FC236}">
                <a16:creationId xmlns:a16="http://schemas.microsoft.com/office/drawing/2014/main" id="{0E3D1F73-7C98-0748-83A1-E592AF43E92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82509" y="4559968"/>
            <a:ext cx="5873500" cy="1762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48786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92F7ACD-A8B8-4D6B-88AC-DD818DFE9534}"/>
              </a:ext>
            </a:extLst>
          </p:cNvPr>
          <p:cNvSpPr>
            <a:spLocks noGrp="1"/>
          </p:cNvSpPr>
          <p:nvPr>
            <p:ph type="title"/>
          </p:nvPr>
        </p:nvSpPr>
        <p:spPr>
          <a:xfrm>
            <a:off x="1544011" y="1062888"/>
            <a:ext cx="9520158" cy="570644"/>
          </a:xfrm>
        </p:spPr>
        <p:txBody>
          <a:bodyPr>
            <a:noAutofit/>
          </a:bodyPr>
          <a:lstStyle/>
          <a:p>
            <a:r>
              <a:rPr lang="es-ES" sz="3000" dirty="0">
                <a:solidFill>
                  <a:schemeClr val="accent1">
                    <a:lumMod val="50000"/>
                  </a:schemeClr>
                </a:solidFill>
                <a:latin typeface="Arial" panose="020B0604020202020204" pitchFamily="34" charset="0"/>
                <a:cs typeface="Arial" panose="020B0604020202020204" pitchFamily="34" charset="0"/>
              </a:rPr>
              <a:t>I. Principales </a:t>
            </a:r>
            <a:r>
              <a:rPr lang="es-ES" sz="3000" dirty="0" err="1">
                <a:solidFill>
                  <a:schemeClr val="accent1">
                    <a:lumMod val="50000"/>
                  </a:schemeClr>
                </a:solidFill>
                <a:latin typeface="Arial" panose="020B0604020202020204" pitchFamily="34" charset="0"/>
                <a:cs typeface="Arial" panose="020B0604020202020204" pitchFamily="34" charset="0"/>
              </a:rPr>
              <a:t>frameworks</a:t>
            </a:r>
            <a:r>
              <a:rPr lang="es-ES" sz="3000" dirty="0">
                <a:solidFill>
                  <a:schemeClr val="accent1">
                    <a:lumMod val="50000"/>
                  </a:schemeClr>
                </a:solidFill>
                <a:latin typeface="Arial" panose="020B0604020202020204" pitchFamily="34" charset="0"/>
                <a:cs typeface="Arial" panose="020B0604020202020204" pitchFamily="34" charset="0"/>
              </a:rPr>
              <a:t> de trabajo en grandes bases de datos</a:t>
            </a:r>
            <a:endParaRPr lang="en-US" sz="3000" dirty="0">
              <a:solidFill>
                <a:schemeClr val="accent1">
                  <a:lumMod val="50000"/>
                </a:schemeClr>
              </a:solidFill>
              <a:latin typeface="Arial" panose="020B0604020202020204" pitchFamily="34" charset="0"/>
              <a:cs typeface="Arial" panose="020B0604020202020204" pitchFamily="34" charset="0"/>
            </a:endParaRPr>
          </a:p>
        </p:txBody>
      </p:sp>
      <p:sp>
        <p:nvSpPr>
          <p:cNvPr id="3" name="Marcador de contenido 2">
            <a:extLst>
              <a:ext uri="{FF2B5EF4-FFF2-40B4-BE49-F238E27FC236}">
                <a16:creationId xmlns:a16="http://schemas.microsoft.com/office/drawing/2014/main" id="{15AEC414-BC42-474C-AC55-4758B2E0BFD1}"/>
              </a:ext>
            </a:extLst>
          </p:cNvPr>
          <p:cNvSpPr>
            <a:spLocks noGrp="1"/>
          </p:cNvSpPr>
          <p:nvPr>
            <p:ph idx="1"/>
          </p:nvPr>
        </p:nvSpPr>
        <p:spPr>
          <a:xfrm>
            <a:off x="627190" y="2013200"/>
            <a:ext cx="11353800" cy="4351338"/>
          </a:xfrm>
        </p:spPr>
        <p:txBody>
          <a:bodyPr>
            <a:noAutofit/>
          </a:bodyPr>
          <a:lstStyle/>
          <a:p>
            <a:pPr marL="0" indent="0" algn="just">
              <a:buNone/>
            </a:pPr>
            <a:r>
              <a:rPr lang="es-ES" sz="2200" b="1" dirty="0">
                <a:latin typeface="Arial" panose="020B0604020202020204" pitchFamily="34" charset="0"/>
                <a:cs typeface="Arial" panose="020B0604020202020204" pitchFamily="34" charset="0"/>
              </a:rPr>
              <a:t>Apache Hadoop</a:t>
            </a:r>
            <a:endParaRPr lang="es-ES" sz="2200" dirty="0">
              <a:latin typeface="Arial" panose="020B0604020202020204" pitchFamily="34" charset="0"/>
              <a:ea typeface="Magic R" panose="02030504000101010101" pitchFamily="18" charset="-127"/>
              <a:cs typeface="Arial" panose="020B0604020202020204" pitchFamily="34" charset="0"/>
            </a:endParaRPr>
          </a:p>
          <a:p>
            <a:pPr marL="0" indent="0" algn="just">
              <a:buNone/>
            </a:pPr>
            <a:endParaRPr lang="es-ES" sz="2400" dirty="0">
              <a:latin typeface="Arial" panose="020B0604020202020204" pitchFamily="34" charset="0"/>
              <a:ea typeface="Magic R" panose="02030504000101010101" pitchFamily="18" charset="-127"/>
              <a:cs typeface="Arial" panose="020B0604020202020204" pitchFamily="34" charset="0"/>
            </a:endParaRPr>
          </a:p>
          <a:p>
            <a:pPr marL="0" indent="0" algn="just">
              <a:buNone/>
            </a:pPr>
            <a:endParaRPr lang="es-ES" sz="2400" dirty="0">
              <a:latin typeface="Arial" panose="020B0604020202020204" pitchFamily="34" charset="0"/>
              <a:ea typeface="Magic R" panose="02030504000101010101" pitchFamily="18" charset="-127"/>
              <a:cs typeface="Arial" panose="020B0604020202020204" pitchFamily="34" charset="0"/>
            </a:endParaRPr>
          </a:p>
        </p:txBody>
      </p:sp>
      <p:pic>
        <p:nvPicPr>
          <p:cNvPr id="4" name="Imagen 3">
            <a:extLst>
              <a:ext uri="{FF2B5EF4-FFF2-40B4-BE49-F238E27FC236}">
                <a16:creationId xmlns:a16="http://schemas.microsoft.com/office/drawing/2014/main" id="{94DCCCE3-B329-08B3-D444-63B16AF33D05}"/>
              </a:ext>
            </a:extLst>
          </p:cNvPr>
          <p:cNvPicPr>
            <a:picLocks noChangeAspect="1"/>
          </p:cNvPicPr>
          <p:nvPr/>
        </p:nvPicPr>
        <p:blipFill>
          <a:blip r:embed="rId3"/>
          <a:stretch>
            <a:fillRect/>
          </a:stretch>
        </p:blipFill>
        <p:spPr>
          <a:xfrm>
            <a:off x="586673" y="65947"/>
            <a:ext cx="1569856" cy="617273"/>
          </a:xfrm>
          <a:prstGeom prst="rect">
            <a:avLst/>
          </a:prstGeom>
        </p:spPr>
      </p:pic>
      <p:pic>
        <p:nvPicPr>
          <p:cNvPr id="5" name="Imagen 4">
            <a:extLst>
              <a:ext uri="{FF2B5EF4-FFF2-40B4-BE49-F238E27FC236}">
                <a16:creationId xmlns:a16="http://schemas.microsoft.com/office/drawing/2014/main" id="{013664E6-A19F-4D7A-2B1F-574AEED59580}"/>
              </a:ext>
            </a:extLst>
          </p:cNvPr>
          <p:cNvPicPr>
            <a:picLocks noChangeAspect="1"/>
          </p:cNvPicPr>
          <p:nvPr/>
        </p:nvPicPr>
        <p:blipFill>
          <a:blip r:embed="rId4"/>
          <a:stretch>
            <a:fillRect/>
          </a:stretch>
        </p:blipFill>
        <p:spPr>
          <a:xfrm>
            <a:off x="9760918" y="303552"/>
            <a:ext cx="1844409" cy="498033"/>
          </a:xfrm>
          <a:prstGeom prst="rect">
            <a:avLst/>
          </a:prstGeom>
        </p:spPr>
      </p:pic>
      <p:sp>
        <p:nvSpPr>
          <p:cNvPr id="6" name="Rectángulo 5">
            <a:extLst>
              <a:ext uri="{FF2B5EF4-FFF2-40B4-BE49-F238E27FC236}">
                <a16:creationId xmlns:a16="http://schemas.microsoft.com/office/drawing/2014/main" id="{C3419C4A-B0AD-9A24-A6FA-325BBD58C3AB}"/>
              </a:ext>
            </a:extLst>
          </p:cNvPr>
          <p:cNvSpPr/>
          <p:nvPr/>
        </p:nvSpPr>
        <p:spPr>
          <a:xfrm>
            <a:off x="0" y="0"/>
            <a:ext cx="268941" cy="6858000"/>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Imagen 6">
            <a:extLst>
              <a:ext uri="{FF2B5EF4-FFF2-40B4-BE49-F238E27FC236}">
                <a16:creationId xmlns:a16="http://schemas.microsoft.com/office/drawing/2014/main" id="{C306F498-63E9-3D62-6DE5-D344AE867A41}"/>
              </a:ext>
            </a:extLst>
          </p:cNvPr>
          <p:cNvPicPr>
            <a:picLocks noChangeAspect="1"/>
          </p:cNvPicPr>
          <p:nvPr/>
        </p:nvPicPr>
        <p:blipFill>
          <a:blip r:embed="rId5"/>
          <a:stretch>
            <a:fillRect/>
          </a:stretch>
        </p:blipFill>
        <p:spPr>
          <a:xfrm>
            <a:off x="11605327" y="6322018"/>
            <a:ext cx="312447" cy="464860"/>
          </a:xfrm>
          <a:prstGeom prst="rect">
            <a:avLst/>
          </a:prstGeom>
        </p:spPr>
      </p:pic>
      <p:sp>
        <p:nvSpPr>
          <p:cNvPr id="10" name="CuadroTexto 9">
            <a:extLst>
              <a:ext uri="{FF2B5EF4-FFF2-40B4-BE49-F238E27FC236}">
                <a16:creationId xmlns:a16="http://schemas.microsoft.com/office/drawing/2014/main" id="{6217E3E4-14CA-4604-F636-97B696E99BE6}"/>
              </a:ext>
            </a:extLst>
          </p:cNvPr>
          <p:cNvSpPr txBox="1"/>
          <p:nvPr/>
        </p:nvSpPr>
        <p:spPr>
          <a:xfrm>
            <a:off x="1061786" y="2963512"/>
            <a:ext cx="8999921" cy="2862322"/>
          </a:xfrm>
          <a:prstGeom prst="rect">
            <a:avLst/>
          </a:prstGeom>
          <a:noFill/>
        </p:spPr>
        <p:txBody>
          <a:bodyPr wrap="square">
            <a:spAutoFit/>
          </a:bodyPr>
          <a:lstStyle/>
          <a:p>
            <a:pPr marL="342900" indent="-342900">
              <a:buFont typeface="Arial" panose="020B0604020202020204" pitchFamily="34" charset="0"/>
              <a:buChar char="•"/>
            </a:pPr>
            <a:r>
              <a:rPr lang="es-ES" sz="2000" b="1" dirty="0">
                <a:latin typeface="Arial" panose="020B0604020202020204" pitchFamily="34" charset="0"/>
                <a:cs typeface="Arial" panose="020B0604020202020204" pitchFamily="34" charset="0"/>
              </a:rPr>
              <a:t>Distribución de Datos y Computación</a:t>
            </a:r>
          </a:p>
          <a:p>
            <a:endParaRPr lang="es-ES" sz="2000" b="1"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s-ES" sz="2000" b="1" dirty="0">
                <a:latin typeface="Arial" panose="020B0604020202020204" pitchFamily="34" charset="0"/>
                <a:cs typeface="Arial" panose="020B0604020202020204" pitchFamily="34" charset="0"/>
              </a:rPr>
              <a:t>Hadoop </a:t>
            </a:r>
            <a:r>
              <a:rPr lang="es-ES" sz="2000" b="1" dirty="0" err="1">
                <a:latin typeface="Arial" panose="020B0604020202020204" pitchFamily="34" charset="0"/>
                <a:cs typeface="Arial" panose="020B0604020202020204" pitchFamily="34" charset="0"/>
              </a:rPr>
              <a:t>Distributed</a:t>
            </a:r>
            <a:r>
              <a:rPr lang="es-ES" sz="2000" b="1" dirty="0">
                <a:latin typeface="Arial" panose="020B0604020202020204" pitchFamily="34" charset="0"/>
                <a:cs typeface="Arial" panose="020B0604020202020204" pitchFamily="34" charset="0"/>
              </a:rPr>
              <a:t> File </a:t>
            </a:r>
            <a:r>
              <a:rPr lang="es-ES" sz="2000" b="1" dirty="0" err="1">
                <a:latin typeface="Arial" panose="020B0604020202020204" pitchFamily="34" charset="0"/>
                <a:cs typeface="Arial" panose="020B0604020202020204" pitchFamily="34" charset="0"/>
              </a:rPr>
              <a:t>System</a:t>
            </a:r>
            <a:r>
              <a:rPr lang="es-ES" sz="2000" b="1" dirty="0">
                <a:latin typeface="Arial" panose="020B0604020202020204" pitchFamily="34" charset="0"/>
                <a:cs typeface="Arial" panose="020B0604020202020204" pitchFamily="34" charset="0"/>
              </a:rPr>
              <a:t> (HDFS)</a:t>
            </a:r>
          </a:p>
          <a:p>
            <a:endParaRPr lang="es-ES" sz="2000" b="1"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s-ES" sz="2000" b="1" dirty="0">
                <a:latin typeface="Arial" panose="020B0604020202020204" pitchFamily="34" charset="0"/>
                <a:cs typeface="Arial" panose="020B0604020202020204" pitchFamily="34" charset="0"/>
              </a:rPr>
              <a:t>MapReduce</a:t>
            </a:r>
          </a:p>
          <a:p>
            <a:pPr marL="342900" indent="-342900">
              <a:buFont typeface="Arial" panose="020B0604020202020204" pitchFamily="34" charset="0"/>
              <a:buChar char="•"/>
            </a:pPr>
            <a:endParaRPr lang="es-ES" sz="2000" b="1"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s-ES" sz="2000" b="1" dirty="0">
                <a:latin typeface="Arial" panose="020B0604020202020204" pitchFamily="34" charset="0"/>
                <a:cs typeface="Arial" panose="020B0604020202020204" pitchFamily="34" charset="0"/>
              </a:rPr>
              <a:t>Escalabilidad</a:t>
            </a:r>
          </a:p>
          <a:p>
            <a:endParaRPr lang="es-ES"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s-ES" sz="2000" b="1" dirty="0">
                <a:latin typeface="Arial" panose="020B0604020202020204" pitchFamily="34" charset="0"/>
                <a:cs typeface="Arial" panose="020B0604020202020204" pitchFamily="34" charset="0"/>
              </a:rPr>
              <a:t>Tolerancia a Fallos</a:t>
            </a:r>
            <a:endParaRPr lang="es-ES" sz="2000" dirty="0">
              <a:latin typeface="Arial" panose="020B0604020202020204" pitchFamily="34" charset="0"/>
              <a:cs typeface="Arial" panose="020B0604020202020204" pitchFamily="34" charset="0"/>
            </a:endParaRPr>
          </a:p>
        </p:txBody>
      </p:sp>
      <p:pic>
        <p:nvPicPr>
          <p:cNvPr id="11" name="Picture 2">
            <a:extLst>
              <a:ext uri="{FF2B5EF4-FFF2-40B4-BE49-F238E27FC236}">
                <a16:creationId xmlns:a16="http://schemas.microsoft.com/office/drawing/2014/main" id="{2FA640B4-F89B-6E56-AEBA-0AD0CAC94D2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412208" y="3599085"/>
            <a:ext cx="2651961" cy="7955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41224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92F7ACD-A8B8-4D6B-88AC-DD818DFE9534}"/>
              </a:ext>
            </a:extLst>
          </p:cNvPr>
          <p:cNvSpPr>
            <a:spLocks noGrp="1"/>
          </p:cNvSpPr>
          <p:nvPr>
            <p:ph type="title"/>
          </p:nvPr>
        </p:nvSpPr>
        <p:spPr>
          <a:xfrm>
            <a:off x="1544011" y="1062888"/>
            <a:ext cx="9520158" cy="570644"/>
          </a:xfrm>
        </p:spPr>
        <p:txBody>
          <a:bodyPr>
            <a:noAutofit/>
          </a:bodyPr>
          <a:lstStyle/>
          <a:p>
            <a:r>
              <a:rPr lang="es-ES" sz="3000" dirty="0">
                <a:solidFill>
                  <a:schemeClr val="accent1">
                    <a:lumMod val="50000"/>
                  </a:schemeClr>
                </a:solidFill>
                <a:latin typeface="Arial" panose="020B0604020202020204" pitchFamily="34" charset="0"/>
                <a:cs typeface="Arial" panose="020B0604020202020204" pitchFamily="34" charset="0"/>
              </a:rPr>
              <a:t>I. Principales </a:t>
            </a:r>
            <a:r>
              <a:rPr lang="es-ES" sz="3000" dirty="0" err="1">
                <a:solidFill>
                  <a:schemeClr val="accent1">
                    <a:lumMod val="50000"/>
                  </a:schemeClr>
                </a:solidFill>
                <a:latin typeface="Arial" panose="020B0604020202020204" pitchFamily="34" charset="0"/>
                <a:cs typeface="Arial" panose="020B0604020202020204" pitchFamily="34" charset="0"/>
              </a:rPr>
              <a:t>frameworks</a:t>
            </a:r>
            <a:r>
              <a:rPr lang="es-ES" sz="3000" dirty="0">
                <a:solidFill>
                  <a:schemeClr val="accent1">
                    <a:lumMod val="50000"/>
                  </a:schemeClr>
                </a:solidFill>
                <a:latin typeface="Arial" panose="020B0604020202020204" pitchFamily="34" charset="0"/>
                <a:cs typeface="Arial" panose="020B0604020202020204" pitchFamily="34" charset="0"/>
              </a:rPr>
              <a:t> de trabajo en grandes bases de datos</a:t>
            </a:r>
            <a:endParaRPr lang="en-US" sz="3000" dirty="0">
              <a:solidFill>
                <a:schemeClr val="accent1">
                  <a:lumMod val="50000"/>
                </a:schemeClr>
              </a:solidFill>
              <a:latin typeface="Arial" panose="020B0604020202020204" pitchFamily="34" charset="0"/>
              <a:cs typeface="Arial" panose="020B0604020202020204" pitchFamily="34" charset="0"/>
            </a:endParaRPr>
          </a:p>
        </p:txBody>
      </p:sp>
      <p:sp>
        <p:nvSpPr>
          <p:cNvPr id="3" name="Marcador de contenido 2">
            <a:extLst>
              <a:ext uri="{FF2B5EF4-FFF2-40B4-BE49-F238E27FC236}">
                <a16:creationId xmlns:a16="http://schemas.microsoft.com/office/drawing/2014/main" id="{15AEC414-BC42-474C-AC55-4758B2E0BFD1}"/>
              </a:ext>
            </a:extLst>
          </p:cNvPr>
          <p:cNvSpPr>
            <a:spLocks noGrp="1"/>
          </p:cNvSpPr>
          <p:nvPr>
            <p:ph idx="1"/>
          </p:nvPr>
        </p:nvSpPr>
        <p:spPr>
          <a:xfrm>
            <a:off x="627190" y="2013200"/>
            <a:ext cx="11353800" cy="4351338"/>
          </a:xfrm>
        </p:spPr>
        <p:txBody>
          <a:bodyPr>
            <a:noAutofit/>
          </a:bodyPr>
          <a:lstStyle/>
          <a:p>
            <a:pPr marL="0" indent="0" algn="just">
              <a:buNone/>
            </a:pPr>
            <a:r>
              <a:rPr lang="es-ES" sz="2200" b="1" dirty="0">
                <a:latin typeface="Arial" panose="020B0604020202020204" pitchFamily="34" charset="0"/>
                <a:cs typeface="Arial" panose="020B0604020202020204" pitchFamily="34" charset="0"/>
              </a:rPr>
              <a:t>Apache Hadoop</a:t>
            </a:r>
            <a:endParaRPr lang="es-ES" sz="2200" dirty="0">
              <a:latin typeface="Arial" panose="020B0604020202020204" pitchFamily="34" charset="0"/>
              <a:ea typeface="Magic R" panose="02030504000101010101" pitchFamily="18" charset="-127"/>
              <a:cs typeface="Arial" panose="020B0604020202020204" pitchFamily="34" charset="0"/>
            </a:endParaRPr>
          </a:p>
        </p:txBody>
      </p:sp>
      <p:pic>
        <p:nvPicPr>
          <p:cNvPr id="4" name="Imagen 3">
            <a:extLst>
              <a:ext uri="{FF2B5EF4-FFF2-40B4-BE49-F238E27FC236}">
                <a16:creationId xmlns:a16="http://schemas.microsoft.com/office/drawing/2014/main" id="{94DCCCE3-B329-08B3-D444-63B16AF33D05}"/>
              </a:ext>
            </a:extLst>
          </p:cNvPr>
          <p:cNvPicPr>
            <a:picLocks noChangeAspect="1"/>
          </p:cNvPicPr>
          <p:nvPr/>
        </p:nvPicPr>
        <p:blipFill>
          <a:blip r:embed="rId3"/>
          <a:stretch>
            <a:fillRect/>
          </a:stretch>
        </p:blipFill>
        <p:spPr>
          <a:xfrm>
            <a:off x="586673" y="65947"/>
            <a:ext cx="1569856" cy="617273"/>
          </a:xfrm>
          <a:prstGeom prst="rect">
            <a:avLst/>
          </a:prstGeom>
        </p:spPr>
      </p:pic>
      <p:pic>
        <p:nvPicPr>
          <p:cNvPr id="5" name="Imagen 4">
            <a:extLst>
              <a:ext uri="{FF2B5EF4-FFF2-40B4-BE49-F238E27FC236}">
                <a16:creationId xmlns:a16="http://schemas.microsoft.com/office/drawing/2014/main" id="{013664E6-A19F-4D7A-2B1F-574AEED59580}"/>
              </a:ext>
            </a:extLst>
          </p:cNvPr>
          <p:cNvPicPr>
            <a:picLocks noChangeAspect="1"/>
          </p:cNvPicPr>
          <p:nvPr/>
        </p:nvPicPr>
        <p:blipFill>
          <a:blip r:embed="rId4"/>
          <a:stretch>
            <a:fillRect/>
          </a:stretch>
        </p:blipFill>
        <p:spPr>
          <a:xfrm>
            <a:off x="9760918" y="303552"/>
            <a:ext cx="1844409" cy="498033"/>
          </a:xfrm>
          <a:prstGeom prst="rect">
            <a:avLst/>
          </a:prstGeom>
        </p:spPr>
      </p:pic>
      <p:sp>
        <p:nvSpPr>
          <p:cNvPr id="6" name="Rectángulo 5">
            <a:extLst>
              <a:ext uri="{FF2B5EF4-FFF2-40B4-BE49-F238E27FC236}">
                <a16:creationId xmlns:a16="http://schemas.microsoft.com/office/drawing/2014/main" id="{C3419C4A-B0AD-9A24-A6FA-325BBD58C3AB}"/>
              </a:ext>
            </a:extLst>
          </p:cNvPr>
          <p:cNvSpPr/>
          <p:nvPr/>
        </p:nvSpPr>
        <p:spPr>
          <a:xfrm>
            <a:off x="0" y="0"/>
            <a:ext cx="268941" cy="6858000"/>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Imagen 6">
            <a:extLst>
              <a:ext uri="{FF2B5EF4-FFF2-40B4-BE49-F238E27FC236}">
                <a16:creationId xmlns:a16="http://schemas.microsoft.com/office/drawing/2014/main" id="{C306F498-63E9-3D62-6DE5-D344AE867A41}"/>
              </a:ext>
            </a:extLst>
          </p:cNvPr>
          <p:cNvPicPr>
            <a:picLocks noChangeAspect="1"/>
          </p:cNvPicPr>
          <p:nvPr/>
        </p:nvPicPr>
        <p:blipFill>
          <a:blip r:embed="rId5"/>
          <a:stretch>
            <a:fillRect/>
          </a:stretch>
        </p:blipFill>
        <p:spPr>
          <a:xfrm>
            <a:off x="11605327" y="6322018"/>
            <a:ext cx="312447" cy="464860"/>
          </a:xfrm>
          <a:prstGeom prst="rect">
            <a:avLst/>
          </a:prstGeom>
        </p:spPr>
      </p:pic>
      <p:sp>
        <p:nvSpPr>
          <p:cNvPr id="9" name="CuadroTexto 8">
            <a:extLst>
              <a:ext uri="{FF2B5EF4-FFF2-40B4-BE49-F238E27FC236}">
                <a16:creationId xmlns:a16="http://schemas.microsoft.com/office/drawing/2014/main" id="{0DDD340D-029E-91FA-F96B-3A521D14DB8C}"/>
              </a:ext>
            </a:extLst>
          </p:cNvPr>
          <p:cNvSpPr txBox="1"/>
          <p:nvPr/>
        </p:nvSpPr>
        <p:spPr>
          <a:xfrm>
            <a:off x="1982645" y="2725706"/>
            <a:ext cx="10462018" cy="3477875"/>
          </a:xfrm>
          <a:prstGeom prst="rect">
            <a:avLst/>
          </a:prstGeom>
          <a:noFill/>
        </p:spPr>
        <p:txBody>
          <a:bodyPr wrap="square">
            <a:spAutoFit/>
          </a:bodyPr>
          <a:lstStyle/>
          <a:p>
            <a:pPr marL="342900" indent="-342900">
              <a:buFont typeface="Arial" panose="020B0604020202020204" pitchFamily="34" charset="0"/>
              <a:buChar char="•"/>
            </a:pPr>
            <a:r>
              <a:rPr lang="es-ES" sz="2000" b="1" dirty="0">
                <a:latin typeface="Arial" panose="020B0604020202020204" pitchFamily="34" charset="0"/>
                <a:cs typeface="Arial" panose="020B0604020202020204" pitchFamily="34" charset="0"/>
              </a:rPr>
              <a:t>Ecosistema Robusto</a:t>
            </a:r>
          </a:p>
          <a:p>
            <a:pPr marL="342900" indent="-342900">
              <a:buFont typeface="Arial" panose="020B0604020202020204" pitchFamily="34" charset="0"/>
              <a:buChar char="•"/>
            </a:pPr>
            <a:endParaRPr lang="es-ES"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s-ES" sz="2000" b="1" dirty="0" err="1">
                <a:latin typeface="Arial" panose="020B0604020202020204" pitchFamily="34" charset="0"/>
                <a:cs typeface="Arial" panose="020B0604020202020204" pitchFamily="34" charset="0"/>
              </a:rPr>
              <a:t>Hive</a:t>
            </a:r>
            <a:endParaRPr lang="es-ES" sz="2000" b="1"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endParaRPr lang="es-ES"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s-ES" sz="2000" b="1" dirty="0" err="1">
                <a:latin typeface="Arial" panose="020B0604020202020204" pitchFamily="34" charset="0"/>
                <a:cs typeface="Arial" panose="020B0604020202020204" pitchFamily="34" charset="0"/>
              </a:rPr>
              <a:t>Pig</a:t>
            </a:r>
            <a:endParaRPr lang="es-ES" sz="2000" b="1" dirty="0">
              <a:latin typeface="Arial" panose="020B0604020202020204" pitchFamily="34" charset="0"/>
              <a:cs typeface="Arial" panose="020B0604020202020204" pitchFamily="34" charset="0"/>
            </a:endParaRPr>
          </a:p>
          <a:p>
            <a:pPr>
              <a:buFont typeface="Arial" panose="020B0604020202020204" pitchFamily="34" charset="0"/>
              <a:buChar char="•"/>
            </a:pPr>
            <a:endParaRPr lang="es-ES" sz="2000" b="1"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s-ES" sz="2000" b="1" dirty="0">
                <a:latin typeface="Arial" panose="020B0604020202020204" pitchFamily="34" charset="0"/>
                <a:cs typeface="Arial" panose="020B0604020202020204" pitchFamily="34" charset="0"/>
              </a:rPr>
              <a:t>Hbase</a:t>
            </a:r>
          </a:p>
          <a:p>
            <a:pPr>
              <a:buFont typeface="Arial" panose="020B0604020202020204" pitchFamily="34" charset="0"/>
              <a:buChar char="•"/>
            </a:pPr>
            <a:endParaRPr lang="es-ES" sz="2000" b="1"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s-ES" sz="2000" b="1" dirty="0" err="1">
                <a:latin typeface="Arial" panose="020B0604020202020204" pitchFamily="34" charset="0"/>
                <a:cs typeface="Arial" panose="020B0604020202020204" pitchFamily="34" charset="0"/>
              </a:rPr>
              <a:t>Oozie</a:t>
            </a:r>
            <a:endParaRPr lang="es-ES" sz="2000" b="1" dirty="0">
              <a:latin typeface="Arial" panose="020B0604020202020204" pitchFamily="34" charset="0"/>
              <a:cs typeface="Arial" panose="020B0604020202020204" pitchFamily="34" charset="0"/>
            </a:endParaRPr>
          </a:p>
          <a:p>
            <a:pPr>
              <a:buFont typeface="Arial" panose="020B0604020202020204" pitchFamily="34" charset="0"/>
              <a:buChar char="•"/>
            </a:pPr>
            <a:endParaRPr lang="es-ES" sz="2000" b="1"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s-ES" sz="2000" b="1" dirty="0">
                <a:latin typeface="Arial" panose="020B0604020202020204" pitchFamily="34" charset="0"/>
                <a:cs typeface="Arial" panose="020B0604020202020204" pitchFamily="34" charset="0"/>
              </a:rPr>
              <a:t>YARN (</a:t>
            </a:r>
            <a:r>
              <a:rPr lang="es-ES" sz="2000" b="1" dirty="0" err="1">
                <a:latin typeface="Arial" panose="020B0604020202020204" pitchFamily="34" charset="0"/>
                <a:cs typeface="Arial" panose="020B0604020202020204" pitchFamily="34" charset="0"/>
              </a:rPr>
              <a:t>Yet</a:t>
            </a:r>
            <a:r>
              <a:rPr lang="es-ES" sz="2000" b="1" dirty="0">
                <a:latin typeface="Arial" panose="020B0604020202020204" pitchFamily="34" charset="0"/>
                <a:cs typeface="Arial" panose="020B0604020202020204" pitchFamily="34" charset="0"/>
              </a:rPr>
              <a:t> </a:t>
            </a:r>
            <a:r>
              <a:rPr lang="es-ES" sz="2000" b="1" dirty="0" err="1">
                <a:latin typeface="Arial" panose="020B0604020202020204" pitchFamily="34" charset="0"/>
                <a:cs typeface="Arial" panose="020B0604020202020204" pitchFamily="34" charset="0"/>
              </a:rPr>
              <a:t>Another</a:t>
            </a:r>
            <a:r>
              <a:rPr lang="es-ES" sz="2000" b="1" dirty="0">
                <a:latin typeface="Arial" panose="020B0604020202020204" pitchFamily="34" charset="0"/>
                <a:cs typeface="Arial" panose="020B0604020202020204" pitchFamily="34" charset="0"/>
              </a:rPr>
              <a:t> </a:t>
            </a:r>
            <a:r>
              <a:rPr lang="es-ES" sz="2000" b="1" dirty="0" err="1">
                <a:latin typeface="Arial" panose="020B0604020202020204" pitchFamily="34" charset="0"/>
                <a:cs typeface="Arial" panose="020B0604020202020204" pitchFamily="34" charset="0"/>
              </a:rPr>
              <a:t>Resource</a:t>
            </a:r>
            <a:r>
              <a:rPr lang="es-ES" sz="2000" b="1" dirty="0">
                <a:latin typeface="Arial" panose="020B0604020202020204" pitchFamily="34" charset="0"/>
                <a:cs typeface="Arial" panose="020B0604020202020204" pitchFamily="34" charset="0"/>
              </a:rPr>
              <a:t> </a:t>
            </a:r>
            <a:r>
              <a:rPr lang="es-ES" sz="2000" b="1" dirty="0" err="1">
                <a:latin typeface="Arial" panose="020B0604020202020204" pitchFamily="34" charset="0"/>
                <a:cs typeface="Arial" panose="020B0604020202020204" pitchFamily="34" charset="0"/>
              </a:rPr>
              <a:t>Negotiator</a:t>
            </a:r>
            <a:r>
              <a:rPr lang="es-ES" sz="2000" b="1" dirty="0">
                <a:latin typeface="Arial" panose="020B0604020202020204" pitchFamily="34" charset="0"/>
                <a:cs typeface="Arial" panose="020B0604020202020204" pitchFamily="34" charset="0"/>
              </a:rPr>
              <a:t>)</a:t>
            </a:r>
            <a:endParaRPr lang="es-ES" sz="2000" dirty="0">
              <a:latin typeface="Arial" panose="020B0604020202020204" pitchFamily="34" charset="0"/>
              <a:cs typeface="Arial" panose="020B0604020202020204" pitchFamily="34" charset="0"/>
            </a:endParaRPr>
          </a:p>
        </p:txBody>
      </p:sp>
      <p:pic>
        <p:nvPicPr>
          <p:cNvPr id="3074" name="Picture 2" descr="Setting up an Apache Hive Data Warehouse - Adanic">
            <a:extLst>
              <a:ext uri="{FF2B5EF4-FFF2-40B4-BE49-F238E27FC236}">
                <a16:creationId xmlns:a16="http://schemas.microsoft.com/office/drawing/2014/main" id="{F8082ACA-2B7A-E3A2-C73C-81F90D65FE6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50230" y="2056634"/>
            <a:ext cx="2466975" cy="1847850"/>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Apache Pig - Wikipedia">
            <a:extLst>
              <a:ext uri="{FF2B5EF4-FFF2-40B4-BE49-F238E27FC236}">
                <a16:creationId xmlns:a16="http://schemas.microsoft.com/office/drawing/2014/main" id="{EF2573E1-F8F9-63F0-C93B-C8B3C0AE44D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463937" y="3355884"/>
            <a:ext cx="1745418" cy="759770"/>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descr="Qué es HBase? - Explicación de Apache HBase - AWS">
            <a:extLst>
              <a:ext uri="{FF2B5EF4-FFF2-40B4-BE49-F238E27FC236}">
                <a16:creationId xmlns:a16="http://schemas.microsoft.com/office/drawing/2014/main" id="{0BE925B4-F1FA-7786-808A-CD66A1097E7B}"/>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076950" y="4167078"/>
            <a:ext cx="1306767" cy="949021"/>
          </a:xfrm>
          <a:prstGeom prst="rect">
            <a:avLst/>
          </a:prstGeom>
          <a:noFill/>
          <a:extLst>
            <a:ext uri="{909E8E84-426E-40DD-AFC4-6F175D3DCCD1}">
              <a14:hiddenFill xmlns:a14="http://schemas.microsoft.com/office/drawing/2010/main">
                <a:solidFill>
                  <a:srgbClr val="FFFFFF"/>
                </a:solidFill>
              </a14:hiddenFill>
            </a:ext>
          </a:extLst>
        </p:spPr>
      </p:pic>
      <p:pic>
        <p:nvPicPr>
          <p:cNvPr id="3082" name="Picture 10" descr="Apache Oozie Explained - TrainingHub.io">
            <a:extLst>
              <a:ext uri="{FF2B5EF4-FFF2-40B4-BE49-F238E27FC236}">
                <a16:creationId xmlns:a16="http://schemas.microsoft.com/office/drawing/2014/main" id="{1DC676DB-2CB5-BD97-8D82-83F142C3B5E2}"/>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040770" y="4602538"/>
            <a:ext cx="1811138" cy="1027122"/>
          </a:xfrm>
          <a:prstGeom prst="rect">
            <a:avLst/>
          </a:prstGeom>
          <a:noFill/>
          <a:extLst>
            <a:ext uri="{909E8E84-426E-40DD-AFC4-6F175D3DCCD1}">
              <a14:hiddenFill xmlns:a14="http://schemas.microsoft.com/office/drawing/2010/main">
                <a:solidFill>
                  <a:srgbClr val="FFFFFF"/>
                </a:solidFill>
              </a14:hiddenFill>
            </a:ext>
          </a:extLst>
        </p:spPr>
      </p:pic>
      <p:pic>
        <p:nvPicPr>
          <p:cNvPr id="3084" name="Picture 12" descr="The Tale of Apache Hadoop YARN! - Analytics Vidhya">
            <a:extLst>
              <a:ext uri="{FF2B5EF4-FFF2-40B4-BE49-F238E27FC236}">
                <a16:creationId xmlns:a16="http://schemas.microsoft.com/office/drawing/2014/main" id="{FB52993D-BC9F-B92F-67ED-5C91623DE2B7}"/>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977554" y="5529848"/>
            <a:ext cx="2290262" cy="11451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89721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92F7ACD-A8B8-4D6B-88AC-DD818DFE9534}"/>
              </a:ext>
            </a:extLst>
          </p:cNvPr>
          <p:cNvSpPr>
            <a:spLocks noGrp="1"/>
          </p:cNvSpPr>
          <p:nvPr>
            <p:ph type="title"/>
          </p:nvPr>
        </p:nvSpPr>
        <p:spPr>
          <a:xfrm>
            <a:off x="1544011" y="1062888"/>
            <a:ext cx="9520158" cy="570644"/>
          </a:xfrm>
        </p:spPr>
        <p:txBody>
          <a:bodyPr>
            <a:noAutofit/>
          </a:bodyPr>
          <a:lstStyle/>
          <a:p>
            <a:r>
              <a:rPr lang="es-ES" sz="3000" dirty="0">
                <a:solidFill>
                  <a:schemeClr val="accent1">
                    <a:lumMod val="50000"/>
                  </a:schemeClr>
                </a:solidFill>
                <a:latin typeface="Arial" panose="020B0604020202020204" pitchFamily="34" charset="0"/>
                <a:cs typeface="Arial" panose="020B0604020202020204" pitchFamily="34" charset="0"/>
              </a:rPr>
              <a:t>I. Principales </a:t>
            </a:r>
            <a:r>
              <a:rPr lang="es-ES" sz="3000" dirty="0" err="1">
                <a:solidFill>
                  <a:schemeClr val="accent1">
                    <a:lumMod val="50000"/>
                  </a:schemeClr>
                </a:solidFill>
                <a:latin typeface="Arial" panose="020B0604020202020204" pitchFamily="34" charset="0"/>
                <a:cs typeface="Arial" panose="020B0604020202020204" pitchFamily="34" charset="0"/>
              </a:rPr>
              <a:t>frameworks</a:t>
            </a:r>
            <a:r>
              <a:rPr lang="es-ES" sz="3000" dirty="0">
                <a:solidFill>
                  <a:schemeClr val="accent1">
                    <a:lumMod val="50000"/>
                  </a:schemeClr>
                </a:solidFill>
                <a:latin typeface="Arial" panose="020B0604020202020204" pitchFamily="34" charset="0"/>
                <a:cs typeface="Arial" panose="020B0604020202020204" pitchFamily="34" charset="0"/>
              </a:rPr>
              <a:t> de trabajo en grandes bases de datos</a:t>
            </a:r>
            <a:endParaRPr lang="en-US" sz="3000" dirty="0">
              <a:solidFill>
                <a:schemeClr val="accent1">
                  <a:lumMod val="50000"/>
                </a:schemeClr>
              </a:solidFill>
              <a:latin typeface="Arial" panose="020B0604020202020204" pitchFamily="34" charset="0"/>
              <a:cs typeface="Arial" panose="020B0604020202020204" pitchFamily="34" charset="0"/>
            </a:endParaRPr>
          </a:p>
        </p:txBody>
      </p:sp>
      <p:sp>
        <p:nvSpPr>
          <p:cNvPr id="3" name="Marcador de contenido 2">
            <a:extLst>
              <a:ext uri="{FF2B5EF4-FFF2-40B4-BE49-F238E27FC236}">
                <a16:creationId xmlns:a16="http://schemas.microsoft.com/office/drawing/2014/main" id="{15AEC414-BC42-474C-AC55-4758B2E0BFD1}"/>
              </a:ext>
            </a:extLst>
          </p:cNvPr>
          <p:cNvSpPr>
            <a:spLocks noGrp="1"/>
          </p:cNvSpPr>
          <p:nvPr>
            <p:ph idx="1"/>
          </p:nvPr>
        </p:nvSpPr>
        <p:spPr>
          <a:xfrm>
            <a:off x="627190" y="2013200"/>
            <a:ext cx="11353800" cy="4351338"/>
          </a:xfrm>
        </p:spPr>
        <p:txBody>
          <a:bodyPr>
            <a:noAutofit/>
          </a:bodyPr>
          <a:lstStyle/>
          <a:p>
            <a:pPr marL="0" indent="0" algn="just">
              <a:lnSpc>
                <a:spcPct val="150000"/>
              </a:lnSpc>
              <a:buNone/>
            </a:pPr>
            <a:r>
              <a:rPr lang="es-ES" sz="2200" b="1" dirty="0">
                <a:latin typeface="Arial" panose="020B0604020202020204" pitchFamily="34" charset="0"/>
                <a:cs typeface="Arial" panose="020B0604020202020204" pitchFamily="34" charset="0"/>
              </a:rPr>
              <a:t>Apache </a:t>
            </a:r>
            <a:r>
              <a:rPr lang="es-ES" sz="2200" b="1" dirty="0" err="1">
                <a:latin typeface="Arial" panose="020B0604020202020204" pitchFamily="34" charset="0"/>
                <a:cs typeface="Arial" panose="020B0604020202020204" pitchFamily="34" charset="0"/>
              </a:rPr>
              <a:t>Spark</a:t>
            </a:r>
            <a:r>
              <a:rPr lang="es-ES" sz="2200" dirty="0">
                <a:latin typeface="Arial" panose="020B0604020202020204" pitchFamily="34" charset="0"/>
                <a:cs typeface="Arial" panose="020B0604020202020204" pitchFamily="34" charset="0"/>
              </a:rPr>
              <a:t>: Este es otro </a:t>
            </a:r>
            <a:r>
              <a:rPr lang="es-ES" sz="2200" dirty="0" err="1">
                <a:latin typeface="Arial" panose="020B0604020202020204" pitchFamily="34" charset="0"/>
                <a:cs typeface="Arial" panose="020B0604020202020204" pitchFamily="34" charset="0"/>
              </a:rPr>
              <a:t>framework</a:t>
            </a:r>
            <a:r>
              <a:rPr lang="es-ES" sz="2200" dirty="0">
                <a:latin typeface="Arial" panose="020B0604020202020204" pitchFamily="34" charset="0"/>
                <a:cs typeface="Arial" panose="020B0604020202020204" pitchFamily="34" charset="0"/>
              </a:rPr>
              <a:t> muy popular, diseñado para la computación en clúster de alto rendimiento. </a:t>
            </a:r>
            <a:r>
              <a:rPr lang="es-ES" sz="2200" dirty="0" err="1">
                <a:latin typeface="Arial" panose="020B0604020202020204" pitchFamily="34" charset="0"/>
                <a:cs typeface="Arial" panose="020B0604020202020204" pitchFamily="34" charset="0"/>
              </a:rPr>
              <a:t>Spark</a:t>
            </a:r>
            <a:r>
              <a:rPr lang="es-ES" sz="2200" dirty="0">
                <a:latin typeface="Arial" panose="020B0604020202020204" pitchFamily="34" charset="0"/>
                <a:cs typeface="Arial" panose="020B0604020202020204" pitchFamily="34" charset="0"/>
              </a:rPr>
              <a:t> ofrece ventajas sobre Hadoop en términos de velocidad, ya que realiza el procesamiento en memoria, lo que reduce significativamente el tiempo de procesamiento. También soporta una amplia gama de tareas de procesamiento de datos, como SQL, </a:t>
            </a:r>
            <a:r>
              <a:rPr lang="es-ES" sz="2200" dirty="0" err="1">
                <a:latin typeface="Arial" panose="020B0604020202020204" pitchFamily="34" charset="0"/>
                <a:cs typeface="Arial" panose="020B0604020202020204" pitchFamily="34" charset="0"/>
              </a:rPr>
              <a:t>streaming</a:t>
            </a:r>
            <a:r>
              <a:rPr lang="es-ES" sz="2200" dirty="0">
                <a:latin typeface="Arial" panose="020B0604020202020204" pitchFamily="34" charset="0"/>
                <a:cs typeface="Arial" panose="020B0604020202020204" pitchFamily="34" charset="0"/>
              </a:rPr>
              <a:t>, machine </a:t>
            </a:r>
            <a:r>
              <a:rPr lang="es-ES" sz="2200" dirty="0" err="1">
                <a:latin typeface="Arial" panose="020B0604020202020204" pitchFamily="34" charset="0"/>
                <a:cs typeface="Arial" panose="020B0604020202020204" pitchFamily="34" charset="0"/>
              </a:rPr>
              <a:t>learning</a:t>
            </a:r>
            <a:r>
              <a:rPr lang="es-ES" sz="2200" dirty="0">
                <a:latin typeface="Arial" panose="020B0604020202020204" pitchFamily="34" charset="0"/>
                <a:cs typeface="Arial" panose="020B0604020202020204" pitchFamily="34" charset="0"/>
              </a:rPr>
              <a:t>, y gráficos.</a:t>
            </a:r>
          </a:p>
          <a:p>
            <a:pPr marL="0" indent="0" algn="just">
              <a:buNone/>
            </a:pPr>
            <a:endParaRPr lang="es-ES" sz="2200" dirty="0">
              <a:latin typeface="Arial" panose="020B0604020202020204" pitchFamily="34" charset="0"/>
              <a:ea typeface="Magic R" panose="02030504000101010101" pitchFamily="18" charset="-127"/>
              <a:cs typeface="Arial" panose="020B0604020202020204" pitchFamily="34" charset="0"/>
            </a:endParaRPr>
          </a:p>
          <a:p>
            <a:pPr marL="0" indent="0" algn="just">
              <a:buNone/>
            </a:pPr>
            <a:endParaRPr lang="es-ES" sz="2400" dirty="0">
              <a:latin typeface="Arial" panose="020B0604020202020204" pitchFamily="34" charset="0"/>
              <a:ea typeface="Magic R" panose="02030504000101010101" pitchFamily="18" charset="-127"/>
              <a:cs typeface="Arial" panose="020B0604020202020204" pitchFamily="34" charset="0"/>
            </a:endParaRPr>
          </a:p>
        </p:txBody>
      </p:sp>
      <p:pic>
        <p:nvPicPr>
          <p:cNvPr id="4" name="Imagen 3">
            <a:extLst>
              <a:ext uri="{FF2B5EF4-FFF2-40B4-BE49-F238E27FC236}">
                <a16:creationId xmlns:a16="http://schemas.microsoft.com/office/drawing/2014/main" id="{94DCCCE3-B329-08B3-D444-63B16AF33D05}"/>
              </a:ext>
            </a:extLst>
          </p:cNvPr>
          <p:cNvPicPr>
            <a:picLocks noChangeAspect="1"/>
          </p:cNvPicPr>
          <p:nvPr/>
        </p:nvPicPr>
        <p:blipFill>
          <a:blip r:embed="rId3"/>
          <a:stretch>
            <a:fillRect/>
          </a:stretch>
        </p:blipFill>
        <p:spPr>
          <a:xfrm>
            <a:off x="586673" y="65947"/>
            <a:ext cx="1569856" cy="617273"/>
          </a:xfrm>
          <a:prstGeom prst="rect">
            <a:avLst/>
          </a:prstGeom>
        </p:spPr>
      </p:pic>
      <p:pic>
        <p:nvPicPr>
          <p:cNvPr id="5" name="Imagen 4">
            <a:extLst>
              <a:ext uri="{FF2B5EF4-FFF2-40B4-BE49-F238E27FC236}">
                <a16:creationId xmlns:a16="http://schemas.microsoft.com/office/drawing/2014/main" id="{013664E6-A19F-4D7A-2B1F-574AEED59580}"/>
              </a:ext>
            </a:extLst>
          </p:cNvPr>
          <p:cNvPicPr>
            <a:picLocks noChangeAspect="1"/>
          </p:cNvPicPr>
          <p:nvPr/>
        </p:nvPicPr>
        <p:blipFill>
          <a:blip r:embed="rId4"/>
          <a:stretch>
            <a:fillRect/>
          </a:stretch>
        </p:blipFill>
        <p:spPr>
          <a:xfrm>
            <a:off x="9760918" y="303552"/>
            <a:ext cx="1844409" cy="498033"/>
          </a:xfrm>
          <a:prstGeom prst="rect">
            <a:avLst/>
          </a:prstGeom>
        </p:spPr>
      </p:pic>
      <p:sp>
        <p:nvSpPr>
          <p:cNvPr id="6" name="Rectángulo 5">
            <a:extLst>
              <a:ext uri="{FF2B5EF4-FFF2-40B4-BE49-F238E27FC236}">
                <a16:creationId xmlns:a16="http://schemas.microsoft.com/office/drawing/2014/main" id="{C3419C4A-B0AD-9A24-A6FA-325BBD58C3AB}"/>
              </a:ext>
            </a:extLst>
          </p:cNvPr>
          <p:cNvSpPr/>
          <p:nvPr/>
        </p:nvSpPr>
        <p:spPr>
          <a:xfrm>
            <a:off x="0" y="0"/>
            <a:ext cx="268941" cy="6858000"/>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Imagen 6">
            <a:extLst>
              <a:ext uri="{FF2B5EF4-FFF2-40B4-BE49-F238E27FC236}">
                <a16:creationId xmlns:a16="http://schemas.microsoft.com/office/drawing/2014/main" id="{C306F498-63E9-3D62-6DE5-D344AE867A41}"/>
              </a:ext>
            </a:extLst>
          </p:cNvPr>
          <p:cNvPicPr>
            <a:picLocks noChangeAspect="1"/>
          </p:cNvPicPr>
          <p:nvPr/>
        </p:nvPicPr>
        <p:blipFill>
          <a:blip r:embed="rId5"/>
          <a:stretch>
            <a:fillRect/>
          </a:stretch>
        </p:blipFill>
        <p:spPr>
          <a:xfrm>
            <a:off x="11605327" y="6322018"/>
            <a:ext cx="312447" cy="464860"/>
          </a:xfrm>
          <a:prstGeom prst="rect">
            <a:avLst/>
          </a:prstGeom>
        </p:spPr>
      </p:pic>
      <p:pic>
        <p:nvPicPr>
          <p:cNvPr id="4098" name="Picture 2" descr="Apache Spark - Wikipedia, la enciclopedia libre">
            <a:extLst>
              <a:ext uri="{FF2B5EF4-FFF2-40B4-BE49-F238E27FC236}">
                <a16:creationId xmlns:a16="http://schemas.microsoft.com/office/drawing/2014/main" id="{1D96D911-7B7F-CC5C-05B9-92E4F95501D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96000" y="4821488"/>
            <a:ext cx="2971800" cy="1543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50061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92F7ACD-A8B8-4D6B-88AC-DD818DFE9534}"/>
              </a:ext>
            </a:extLst>
          </p:cNvPr>
          <p:cNvSpPr>
            <a:spLocks noGrp="1"/>
          </p:cNvSpPr>
          <p:nvPr>
            <p:ph type="title"/>
          </p:nvPr>
        </p:nvSpPr>
        <p:spPr>
          <a:xfrm>
            <a:off x="1544011" y="1062888"/>
            <a:ext cx="9520158" cy="570644"/>
          </a:xfrm>
        </p:spPr>
        <p:txBody>
          <a:bodyPr>
            <a:noAutofit/>
          </a:bodyPr>
          <a:lstStyle/>
          <a:p>
            <a:r>
              <a:rPr lang="es-ES" sz="3000" dirty="0">
                <a:solidFill>
                  <a:schemeClr val="accent1">
                    <a:lumMod val="50000"/>
                  </a:schemeClr>
                </a:solidFill>
                <a:latin typeface="Arial" panose="020B0604020202020204" pitchFamily="34" charset="0"/>
                <a:cs typeface="Arial" panose="020B0604020202020204" pitchFamily="34" charset="0"/>
              </a:rPr>
              <a:t>I. Principales </a:t>
            </a:r>
            <a:r>
              <a:rPr lang="es-ES" sz="3000" dirty="0" err="1">
                <a:solidFill>
                  <a:schemeClr val="accent1">
                    <a:lumMod val="50000"/>
                  </a:schemeClr>
                </a:solidFill>
                <a:latin typeface="Arial" panose="020B0604020202020204" pitchFamily="34" charset="0"/>
                <a:cs typeface="Arial" panose="020B0604020202020204" pitchFamily="34" charset="0"/>
              </a:rPr>
              <a:t>frameworks</a:t>
            </a:r>
            <a:r>
              <a:rPr lang="es-ES" sz="3000" dirty="0">
                <a:solidFill>
                  <a:schemeClr val="accent1">
                    <a:lumMod val="50000"/>
                  </a:schemeClr>
                </a:solidFill>
                <a:latin typeface="Arial" panose="020B0604020202020204" pitchFamily="34" charset="0"/>
                <a:cs typeface="Arial" panose="020B0604020202020204" pitchFamily="34" charset="0"/>
              </a:rPr>
              <a:t> de trabajo en grandes bases de datos</a:t>
            </a:r>
            <a:endParaRPr lang="en-US" sz="3000" dirty="0">
              <a:solidFill>
                <a:schemeClr val="accent1">
                  <a:lumMod val="50000"/>
                </a:schemeClr>
              </a:solidFill>
              <a:latin typeface="Arial" panose="020B0604020202020204" pitchFamily="34" charset="0"/>
              <a:cs typeface="Arial" panose="020B0604020202020204" pitchFamily="34" charset="0"/>
            </a:endParaRPr>
          </a:p>
        </p:txBody>
      </p:sp>
      <p:pic>
        <p:nvPicPr>
          <p:cNvPr id="4" name="Imagen 3">
            <a:extLst>
              <a:ext uri="{FF2B5EF4-FFF2-40B4-BE49-F238E27FC236}">
                <a16:creationId xmlns:a16="http://schemas.microsoft.com/office/drawing/2014/main" id="{94DCCCE3-B329-08B3-D444-63B16AF33D05}"/>
              </a:ext>
            </a:extLst>
          </p:cNvPr>
          <p:cNvPicPr>
            <a:picLocks noChangeAspect="1"/>
          </p:cNvPicPr>
          <p:nvPr/>
        </p:nvPicPr>
        <p:blipFill>
          <a:blip r:embed="rId3"/>
          <a:stretch>
            <a:fillRect/>
          </a:stretch>
        </p:blipFill>
        <p:spPr>
          <a:xfrm>
            <a:off x="586673" y="65947"/>
            <a:ext cx="1569856" cy="617273"/>
          </a:xfrm>
          <a:prstGeom prst="rect">
            <a:avLst/>
          </a:prstGeom>
        </p:spPr>
      </p:pic>
      <p:pic>
        <p:nvPicPr>
          <p:cNvPr id="5" name="Imagen 4">
            <a:extLst>
              <a:ext uri="{FF2B5EF4-FFF2-40B4-BE49-F238E27FC236}">
                <a16:creationId xmlns:a16="http://schemas.microsoft.com/office/drawing/2014/main" id="{013664E6-A19F-4D7A-2B1F-574AEED59580}"/>
              </a:ext>
            </a:extLst>
          </p:cNvPr>
          <p:cNvPicPr>
            <a:picLocks noChangeAspect="1"/>
          </p:cNvPicPr>
          <p:nvPr/>
        </p:nvPicPr>
        <p:blipFill>
          <a:blip r:embed="rId4"/>
          <a:stretch>
            <a:fillRect/>
          </a:stretch>
        </p:blipFill>
        <p:spPr>
          <a:xfrm>
            <a:off x="9760918" y="303552"/>
            <a:ext cx="1844409" cy="498033"/>
          </a:xfrm>
          <a:prstGeom prst="rect">
            <a:avLst/>
          </a:prstGeom>
        </p:spPr>
      </p:pic>
      <p:sp>
        <p:nvSpPr>
          <p:cNvPr id="6" name="Rectángulo 5">
            <a:extLst>
              <a:ext uri="{FF2B5EF4-FFF2-40B4-BE49-F238E27FC236}">
                <a16:creationId xmlns:a16="http://schemas.microsoft.com/office/drawing/2014/main" id="{C3419C4A-B0AD-9A24-A6FA-325BBD58C3AB}"/>
              </a:ext>
            </a:extLst>
          </p:cNvPr>
          <p:cNvSpPr/>
          <p:nvPr/>
        </p:nvSpPr>
        <p:spPr>
          <a:xfrm>
            <a:off x="0" y="0"/>
            <a:ext cx="268941" cy="6858000"/>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Imagen 6">
            <a:extLst>
              <a:ext uri="{FF2B5EF4-FFF2-40B4-BE49-F238E27FC236}">
                <a16:creationId xmlns:a16="http://schemas.microsoft.com/office/drawing/2014/main" id="{C306F498-63E9-3D62-6DE5-D344AE867A41}"/>
              </a:ext>
            </a:extLst>
          </p:cNvPr>
          <p:cNvPicPr>
            <a:picLocks noChangeAspect="1"/>
          </p:cNvPicPr>
          <p:nvPr/>
        </p:nvPicPr>
        <p:blipFill>
          <a:blip r:embed="rId5"/>
          <a:stretch>
            <a:fillRect/>
          </a:stretch>
        </p:blipFill>
        <p:spPr>
          <a:xfrm>
            <a:off x="11605327" y="6322018"/>
            <a:ext cx="312447" cy="464860"/>
          </a:xfrm>
          <a:prstGeom prst="rect">
            <a:avLst/>
          </a:prstGeom>
        </p:spPr>
      </p:pic>
      <p:sp>
        <p:nvSpPr>
          <p:cNvPr id="11" name="Rectangle 2">
            <a:extLst>
              <a:ext uri="{FF2B5EF4-FFF2-40B4-BE49-F238E27FC236}">
                <a16:creationId xmlns:a16="http://schemas.microsoft.com/office/drawing/2014/main" id="{3DBEDD85-66FA-391E-A2C4-A36CB41CE0D3}"/>
              </a:ext>
            </a:extLst>
          </p:cNvPr>
          <p:cNvSpPr>
            <a:spLocks noGrp="1" noChangeArrowheads="1"/>
          </p:cNvSpPr>
          <p:nvPr>
            <p:ph idx="1"/>
          </p:nvPr>
        </p:nvSpPr>
        <p:spPr bwMode="auto">
          <a:xfrm>
            <a:off x="1006641" y="2747518"/>
            <a:ext cx="6837947" cy="31700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eaLnBrk="0" fontAlgn="base" hangingPunct="0">
              <a:lnSpc>
                <a:spcPct val="100000"/>
              </a:lnSpc>
              <a:spcBef>
                <a:spcPct val="0"/>
              </a:spcBef>
              <a:spcAft>
                <a:spcPct val="0"/>
              </a:spcAft>
              <a:buNone/>
            </a:pPr>
            <a:r>
              <a:rPr lang="es-ES" sz="2000" b="1" dirty="0">
                <a:latin typeface="Arial" panose="020B0604020202020204" pitchFamily="34" charset="0"/>
                <a:cs typeface="Arial" panose="020B0604020202020204" pitchFamily="34" charset="0"/>
              </a:rPr>
              <a:t>Apache </a:t>
            </a:r>
            <a:r>
              <a:rPr lang="es-ES" sz="2000" b="1" dirty="0" err="1">
                <a:latin typeface="Arial" panose="020B0604020202020204" pitchFamily="34" charset="0"/>
                <a:cs typeface="Arial" panose="020B0604020202020204" pitchFamily="34" charset="0"/>
              </a:rPr>
              <a:t>Spark</a:t>
            </a:r>
            <a:r>
              <a:rPr lang="es-ES" sz="2000" dirty="0">
                <a:latin typeface="Arial" panose="020B0604020202020204" pitchFamily="34" charset="0"/>
                <a:cs typeface="Arial" panose="020B0604020202020204" pitchFamily="34" charset="0"/>
              </a:rPr>
              <a:t>:</a:t>
            </a:r>
            <a:endParaRPr kumimoji="0" lang="es-MX" altLang="es-MX" sz="2000" b="1" i="0" u="none" strike="noStrike" cap="none" normalizeH="0" baseline="0" dirty="0">
              <a:ln>
                <a:noFill/>
              </a:ln>
              <a:solidFill>
                <a:schemeClr val="tx1"/>
              </a:solidFill>
              <a:effectLst/>
              <a:latin typeface="Arial" panose="020B0604020202020204" pitchFamily="34" charset="0"/>
            </a:endParaRPr>
          </a:p>
          <a:p>
            <a:pPr marL="0" indent="0" eaLnBrk="0" fontAlgn="base" hangingPunct="0">
              <a:lnSpc>
                <a:spcPct val="100000"/>
              </a:lnSpc>
              <a:spcBef>
                <a:spcPct val="0"/>
              </a:spcBef>
              <a:spcAft>
                <a:spcPct val="0"/>
              </a:spcAft>
              <a:buNone/>
            </a:pPr>
            <a:endParaRPr lang="es-MX" altLang="es-MX" sz="2000" b="1" dirty="0">
              <a:latin typeface="Arial" panose="020B0604020202020204" pitchFamily="34" charset="0"/>
            </a:endParaRPr>
          </a:p>
          <a:p>
            <a:pPr eaLnBrk="0" fontAlgn="base" hangingPunct="0">
              <a:lnSpc>
                <a:spcPct val="100000"/>
              </a:lnSpc>
              <a:spcBef>
                <a:spcPct val="0"/>
              </a:spcBef>
              <a:spcAft>
                <a:spcPct val="0"/>
              </a:spcAft>
            </a:pPr>
            <a:r>
              <a:rPr kumimoji="0" lang="es-MX" altLang="es-MX" sz="2000" b="1" i="0" u="none" strike="noStrike" cap="none" normalizeH="0" baseline="0" dirty="0">
                <a:ln>
                  <a:noFill/>
                </a:ln>
                <a:solidFill>
                  <a:schemeClr val="tx1"/>
                </a:solidFill>
                <a:effectLst/>
                <a:latin typeface="Arial" panose="020B0604020202020204" pitchFamily="34" charset="0"/>
              </a:rPr>
              <a:t>Procesamiento en Memoria</a:t>
            </a:r>
            <a:endParaRPr lang="es-MX" altLang="es-MX" sz="2000" dirty="0">
              <a:latin typeface="Arial" panose="020B0604020202020204" pitchFamily="34" charset="0"/>
            </a:endParaRPr>
          </a:p>
          <a:p>
            <a:pPr marL="0" indent="0" eaLnBrk="0" fontAlgn="base" hangingPunct="0">
              <a:lnSpc>
                <a:spcPct val="100000"/>
              </a:lnSpc>
              <a:spcBef>
                <a:spcPct val="0"/>
              </a:spcBef>
              <a:spcAft>
                <a:spcPct val="0"/>
              </a:spcAft>
              <a:buNone/>
            </a:pPr>
            <a:endParaRPr kumimoji="0" lang="es-MX" altLang="es-MX" sz="2000" b="0" i="0" u="none" strike="noStrike" cap="none" normalizeH="0" baseline="0" dirty="0">
              <a:ln>
                <a:noFill/>
              </a:ln>
              <a:solidFill>
                <a:schemeClr val="tx1"/>
              </a:solidFill>
              <a:effectLst/>
              <a:latin typeface="Arial" panose="020B0604020202020204" pitchFamily="34" charset="0"/>
            </a:endParaRPr>
          </a:p>
          <a:p>
            <a:pPr eaLnBrk="0" fontAlgn="base" hangingPunct="0">
              <a:lnSpc>
                <a:spcPct val="100000"/>
              </a:lnSpc>
              <a:spcBef>
                <a:spcPct val="0"/>
              </a:spcBef>
              <a:spcAft>
                <a:spcPct val="0"/>
              </a:spcAft>
            </a:pPr>
            <a:r>
              <a:rPr kumimoji="0" lang="es-MX" altLang="es-MX" sz="2000" b="1" i="0" u="none" strike="noStrike" cap="none" normalizeH="0" baseline="0" dirty="0">
                <a:ln>
                  <a:noFill/>
                </a:ln>
                <a:solidFill>
                  <a:schemeClr val="tx1"/>
                </a:solidFill>
                <a:effectLst/>
                <a:latin typeface="Arial" panose="020B0604020202020204" pitchFamily="34" charset="0"/>
              </a:rPr>
              <a:t>Velocidad</a:t>
            </a:r>
            <a:r>
              <a:rPr kumimoji="0" lang="es-MX" altLang="es-MX" sz="2000" b="0" i="0" u="none" strike="noStrike" cap="none" normalizeH="0" baseline="0" dirty="0">
                <a:ln>
                  <a:noFill/>
                </a:ln>
                <a:solidFill>
                  <a:schemeClr val="tx1"/>
                </a:solidFill>
                <a:effectLst/>
                <a:latin typeface="Arial" panose="020B0604020202020204" pitchFamily="34" charset="0"/>
              </a:rPr>
              <a:t> </a:t>
            </a:r>
          </a:p>
          <a:p>
            <a:pPr eaLnBrk="0" fontAlgn="base" hangingPunct="0">
              <a:lnSpc>
                <a:spcPct val="100000"/>
              </a:lnSpc>
              <a:spcBef>
                <a:spcPct val="0"/>
              </a:spcBef>
              <a:spcAft>
                <a:spcPct val="0"/>
              </a:spcAft>
            </a:pPr>
            <a:endParaRPr kumimoji="0" lang="es-MX" altLang="es-MX" sz="2000" b="0" i="0" u="none" strike="noStrike" cap="none" normalizeH="0" baseline="0" dirty="0">
              <a:ln>
                <a:noFill/>
              </a:ln>
              <a:solidFill>
                <a:schemeClr val="tx1"/>
              </a:solidFill>
              <a:effectLst/>
              <a:latin typeface="Arial" panose="020B0604020202020204" pitchFamily="34" charset="0"/>
            </a:endParaRPr>
          </a:p>
          <a:p>
            <a:pPr eaLnBrk="0" fontAlgn="base" hangingPunct="0">
              <a:lnSpc>
                <a:spcPct val="100000"/>
              </a:lnSpc>
              <a:spcBef>
                <a:spcPct val="0"/>
              </a:spcBef>
              <a:spcAft>
                <a:spcPct val="0"/>
              </a:spcAft>
            </a:pPr>
            <a:r>
              <a:rPr kumimoji="0" lang="es-MX" altLang="es-MX" sz="2000" b="1" i="0" u="none" strike="noStrike" cap="none" normalizeH="0" baseline="0" dirty="0">
                <a:ln>
                  <a:noFill/>
                </a:ln>
                <a:solidFill>
                  <a:schemeClr val="tx1"/>
                </a:solidFill>
                <a:effectLst/>
                <a:latin typeface="Arial" panose="020B0604020202020204" pitchFamily="34" charset="0"/>
              </a:rPr>
              <a:t>Modelo de Programación Unificado</a:t>
            </a:r>
          </a:p>
          <a:p>
            <a:pPr marL="0" indent="0" eaLnBrk="0" fontAlgn="base" hangingPunct="0">
              <a:lnSpc>
                <a:spcPct val="100000"/>
              </a:lnSpc>
              <a:spcBef>
                <a:spcPct val="0"/>
              </a:spcBef>
              <a:spcAft>
                <a:spcPct val="0"/>
              </a:spcAft>
              <a:buNone/>
            </a:pPr>
            <a:endParaRPr kumimoji="0" lang="es-MX" altLang="es-MX" sz="2000" b="1" i="0" u="none" strike="noStrike" cap="none" normalizeH="0" baseline="0" dirty="0">
              <a:ln>
                <a:noFill/>
              </a:ln>
              <a:solidFill>
                <a:schemeClr val="tx1"/>
              </a:solidFill>
              <a:effectLst/>
              <a:latin typeface="Arial" panose="020B0604020202020204" pitchFamily="34" charset="0"/>
            </a:endParaRPr>
          </a:p>
          <a:p>
            <a:pPr eaLnBrk="0" fontAlgn="base" hangingPunct="0">
              <a:lnSpc>
                <a:spcPct val="100000"/>
              </a:lnSpc>
              <a:spcBef>
                <a:spcPct val="0"/>
              </a:spcBef>
              <a:spcAft>
                <a:spcPct val="0"/>
              </a:spcAft>
            </a:pPr>
            <a:r>
              <a:rPr kumimoji="0" lang="es-MX" altLang="es-MX" sz="2000" b="1" i="0" u="none" strike="noStrike" cap="none" normalizeH="0" baseline="0" dirty="0" err="1">
                <a:ln>
                  <a:noFill/>
                </a:ln>
                <a:solidFill>
                  <a:schemeClr val="tx1"/>
                </a:solidFill>
                <a:effectLst/>
                <a:latin typeface="Arial" panose="020B0604020202020204" pitchFamily="34" charset="0"/>
              </a:rPr>
              <a:t>Batch</a:t>
            </a:r>
            <a:r>
              <a:rPr kumimoji="0" lang="es-MX" altLang="es-MX" sz="2000" b="1" i="0" u="none" strike="noStrike" cap="none" normalizeH="0" baseline="0" dirty="0">
                <a:ln>
                  <a:noFill/>
                </a:ln>
                <a:solidFill>
                  <a:schemeClr val="tx1"/>
                </a:solidFill>
                <a:effectLst/>
                <a:latin typeface="Arial" panose="020B0604020202020204" pitchFamily="34" charset="0"/>
              </a:rPr>
              <a:t> Processing</a:t>
            </a:r>
          </a:p>
          <a:p>
            <a:pPr marL="0" indent="0" eaLnBrk="0" fontAlgn="base" hangingPunct="0">
              <a:lnSpc>
                <a:spcPct val="100000"/>
              </a:lnSpc>
              <a:spcBef>
                <a:spcPct val="0"/>
              </a:spcBef>
              <a:spcAft>
                <a:spcPct val="0"/>
              </a:spcAft>
              <a:buNone/>
            </a:pPr>
            <a:endParaRPr lang="es-MX" altLang="es-MX" sz="2000" dirty="0">
              <a:latin typeface="Arial" panose="020B0604020202020204" pitchFamily="34" charset="0"/>
            </a:endParaRPr>
          </a:p>
        </p:txBody>
      </p:sp>
      <p:sp>
        <p:nvSpPr>
          <p:cNvPr id="13" name="CuadroTexto 12">
            <a:extLst>
              <a:ext uri="{FF2B5EF4-FFF2-40B4-BE49-F238E27FC236}">
                <a16:creationId xmlns:a16="http://schemas.microsoft.com/office/drawing/2014/main" id="{D5287D03-D84C-3A59-CA00-B082080AC381}"/>
              </a:ext>
            </a:extLst>
          </p:cNvPr>
          <p:cNvSpPr txBox="1"/>
          <p:nvPr/>
        </p:nvSpPr>
        <p:spPr>
          <a:xfrm>
            <a:off x="6966780" y="3209182"/>
            <a:ext cx="6093994" cy="2246769"/>
          </a:xfrm>
          <a:prstGeom prst="rect">
            <a:avLst/>
          </a:prstGeom>
          <a:noFill/>
        </p:spPr>
        <p:txBody>
          <a:bodyPr wrap="square">
            <a:spAutoFit/>
          </a:bodyPr>
          <a:lstStyle/>
          <a:p>
            <a:pPr marL="342900" indent="-342900" eaLnBrk="0" fontAlgn="base" hangingPunct="0">
              <a:lnSpc>
                <a:spcPct val="100000"/>
              </a:lnSpc>
              <a:spcBef>
                <a:spcPct val="0"/>
              </a:spcBef>
              <a:spcAft>
                <a:spcPct val="0"/>
              </a:spcAft>
              <a:buFont typeface="Arial" panose="020B0604020202020204" pitchFamily="34" charset="0"/>
              <a:buChar char="•"/>
            </a:pPr>
            <a:r>
              <a:rPr kumimoji="0" lang="es-MX" altLang="es-MX" sz="2000" b="1" i="0" u="none" strike="noStrike" cap="none" normalizeH="0" baseline="0" dirty="0" err="1">
                <a:ln>
                  <a:noFill/>
                </a:ln>
                <a:solidFill>
                  <a:schemeClr val="tx1"/>
                </a:solidFill>
                <a:effectLst/>
                <a:latin typeface="Arial" panose="020B0604020202020204" pitchFamily="34" charset="0"/>
              </a:rPr>
              <a:t>Stream</a:t>
            </a:r>
            <a:r>
              <a:rPr kumimoji="0" lang="es-MX" altLang="es-MX" sz="2000" b="1" i="0" u="none" strike="noStrike" cap="none" normalizeH="0" baseline="0" dirty="0">
                <a:ln>
                  <a:noFill/>
                </a:ln>
                <a:solidFill>
                  <a:schemeClr val="tx1"/>
                </a:solidFill>
                <a:effectLst/>
                <a:latin typeface="Arial" panose="020B0604020202020204" pitchFamily="34" charset="0"/>
              </a:rPr>
              <a:t> Processing</a:t>
            </a:r>
            <a:r>
              <a:rPr kumimoji="0" lang="es-MX" altLang="es-MX" sz="2000" b="0" i="0" u="none" strike="noStrike" cap="none" normalizeH="0" baseline="0" dirty="0">
                <a:ln>
                  <a:noFill/>
                </a:ln>
                <a:solidFill>
                  <a:schemeClr val="tx1"/>
                </a:solidFill>
                <a:effectLst/>
                <a:latin typeface="Arial" panose="020B0604020202020204" pitchFamily="34" charset="0"/>
              </a:rPr>
              <a:t>.</a:t>
            </a:r>
          </a:p>
          <a:p>
            <a:pPr marL="342900" indent="-342900" eaLnBrk="0" fontAlgn="base" hangingPunct="0">
              <a:lnSpc>
                <a:spcPct val="100000"/>
              </a:lnSpc>
              <a:spcBef>
                <a:spcPct val="0"/>
              </a:spcBef>
              <a:spcAft>
                <a:spcPct val="0"/>
              </a:spcAft>
              <a:buFont typeface="Arial" panose="020B0604020202020204" pitchFamily="34" charset="0"/>
              <a:buChar char="•"/>
            </a:pPr>
            <a:endParaRPr kumimoji="0" lang="es-MX" altLang="es-MX" sz="2000" b="0" i="0" u="none" strike="noStrike" cap="none" normalizeH="0" baseline="0" dirty="0">
              <a:ln>
                <a:noFill/>
              </a:ln>
              <a:solidFill>
                <a:schemeClr val="tx1"/>
              </a:solidFill>
              <a:effectLst/>
              <a:latin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s-MX" altLang="es-MX" sz="2000" b="1" i="0" u="none" strike="noStrike" cap="none" normalizeH="0" baseline="0" dirty="0">
                <a:ln>
                  <a:noFill/>
                </a:ln>
                <a:solidFill>
                  <a:schemeClr val="tx1"/>
                </a:solidFill>
                <a:effectLst/>
                <a:latin typeface="Arial" panose="020B0604020202020204" pitchFamily="34" charset="0"/>
              </a:rPr>
              <a:t>SQL</a:t>
            </a:r>
            <a:r>
              <a:rPr kumimoji="0" lang="es-MX" altLang="es-MX" sz="2000" b="0" i="0" u="none" strike="noStrike" cap="none" normalizeH="0" baseline="0" dirty="0">
                <a:ln>
                  <a:noFill/>
                </a:ln>
                <a:solidFill>
                  <a:schemeClr val="tx1"/>
                </a:solidFill>
                <a:effectLst/>
                <a:latin typeface="Arial" panose="020B0604020202020204" pitchFamily="34" charset="0"/>
              </a:rPr>
              <a:t>.</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s-MX" altLang="es-MX" sz="2000" b="0" i="0" u="none" strike="noStrike" cap="none" normalizeH="0" baseline="0" dirty="0">
              <a:ln>
                <a:noFill/>
              </a:ln>
              <a:solidFill>
                <a:schemeClr val="tx1"/>
              </a:solidFill>
              <a:effectLst/>
              <a:latin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s-MX" altLang="es-MX" sz="2000" b="1" i="0" u="none" strike="noStrike" cap="none" normalizeH="0" baseline="0" dirty="0">
                <a:ln>
                  <a:noFill/>
                </a:ln>
                <a:solidFill>
                  <a:schemeClr val="tx1"/>
                </a:solidFill>
                <a:effectLst/>
                <a:latin typeface="Arial" panose="020B0604020202020204" pitchFamily="34" charset="0"/>
              </a:rPr>
              <a:t>Machine </a:t>
            </a:r>
            <a:r>
              <a:rPr kumimoji="0" lang="es-MX" altLang="es-MX" sz="2000" b="1" i="0" u="none" strike="noStrike" cap="none" normalizeH="0" baseline="0" dirty="0" err="1">
                <a:ln>
                  <a:noFill/>
                </a:ln>
                <a:solidFill>
                  <a:schemeClr val="tx1"/>
                </a:solidFill>
                <a:effectLst/>
                <a:latin typeface="Arial" panose="020B0604020202020204" pitchFamily="34" charset="0"/>
              </a:rPr>
              <a:t>Learning</a:t>
            </a:r>
            <a:endParaRPr kumimoji="0" lang="es-MX" altLang="es-MX" sz="2000" b="1" i="0" u="none" strike="noStrike" cap="none" normalizeH="0" baseline="0" dirty="0">
              <a:ln>
                <a:noFill/>
              </a:ln>
              <a:solidFill>
                <a:schemeClr val="tx1"/>
              </a:solidFill>
              <a:effectLst/>
              <a:latin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s-MX" altLang="es-MX" sz="2000" b="0" i="0" u="none" strike="noStrike" cap="none" normalizeH="0" baseline="0" dirty="0">
              <a:ln>
                <a:noFill/>
              </a:ln>
              <a:solidFill>
                <a:schemeClr val="tx1"/>
              </a:solidFill>
              <a:effectLst/>
              <a:latin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s-MX" altLang="es-MX" sz="2000" b="1" i="0" u="none" strike="noStrike" cap="none" normalizeH="0" baseline="0" dirty="0" err="1">
                <a:ln>
                  <a:noFill/>
                </a:ln>
                <a:solidFill>
                  <a:schemeClr val="tx1"/>
                </a:solidFill>
                <a:effectLst/>
                <a:latin typeface="Arial" panose="020B0604020202020204" pitchFamily="34" charset="0"/>
              </a:rPr>
              <a:t>Graph</a:t>
            </a:r>
            <a:r>
              <a:rPr kumimoji="0" lang="es-MX" altLang="es-MX" sz="2000" b="1" i="0" u="none" strike="noStrike" cap="none" normalizeH="0" baseline="0" dirty="0">
                <a:ln>
                  <a:noFill/>
                </a:ln>
                <a:solidFill>
                  <a:schemeClr val="tx1"/>
                </a:solidFill>
                <a:effectLst/>
                <a:latin typeface="Arial" panose="020B0604020202020204" pitchFamily="34" charset="0"/>
              </a:rPr>
              <a:t> Processing</a:t>
            </a:r>
            <a:endParaRPr kumimoji="0" lang="es-MX" altLang="es-MX"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478127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92F7ACD-A8B8-4D6B-88AC-DD818DFE9534}"/>
              </a:ext>
            </a:extLst>
          </p:cNvPr>
          <p:cNvSpPr>
            <a:spLocks noGrp="1"/>
          </p:cNvSpPr>
          <p:nvPr>
            <p:ph type="title"/>
          </p:nvPr>
        </p:nvSpPr>
        <p:spPr>
          <a:xfrm>
            <a:off x="1544011" y="1062888"/>
            <a:ext cx="9520158" cy="570644"/>
          </a:xfrm>
        </p:spPr>
        <p:txBody>
          <a:bodyPr>
            <a:noAutofit/>
          </a:bodyPr>
          <a:lstStyle/>
          <a:p>
            <a:r>
              <a:rPr lang="es-ES" sz="3000" dirty="0">
                <a:solidFill>
                  <a:schemeClr val="accent1">
                    <a:lumMod val="50000"/>
                  </a:schemeClr>
                </a:solidFill>
                <a:latin typeface="Arial" panose="020B0604020202020204" pitchFamily="34" charset="0"/>
                <a:cs typeface="Arial" panose="020B0604020202020204" pitchFamily="34" charset="0"/>
              </a:rPr>
              <a:t>I. Principales </a:t>
            </a:r>
            <a:r>
              <a:rPr lang="es-ES" sz="3000" dirty="0" err="1">
                <a:solidFill>
                  <a:schemeClr val="accent1">
                    <a:lumMod val="50000"/>
                  </a:schemeClr>
                </a:solidFill>
                <a:latin typeface="Arial" panose="020B0604020202020204" pitchFamily="34" charset="0"/>
                <a:cs typeface="Arial" panose="020B0604020202020204" pitchFamily="34" charset="0"/>
              </a:rPr>
              <a:t>frameworks</a:t>
            </a:r>
            <a:r>
              <a:rPr lang="es-ES" sz="3000" dirty="0">
                <a:solidFill>
                  <a:schemeClr val="accent1">
                    <a:lumMod val="50000"/>
                  </a:schemeClr>
                </a:solidFill>
                <a:latin typeface="Arial" panose="020B0604020202020204" pitchFamily="34" charset="0"/>
                <a:cs typeface="Arial" panose="020B0604020202020204" pitchFamily="34" charset="0"/>
              </a:rPr>
              <a:t> de trabajo en grandes bases de datos</a:t>
            </a:r>
            <a:endParaRPr lang="en-US" sz="3000" dirty="0">
              <a:solidFill>
                <a:schemeClr val="accent1">
                  <a:lumMod val="50000"/>
                </a:schemeClr>
              </a:solidFill>
              <a:latin typeface="Arial" panose="020B0604020202020204" pitchFamily="34" charset="0"/>
              <a:cs typeface="Arial" panose="020B0604020202020204" pitchFamily="34" charset="0"/>
            </a:endParaRPr>
          </a:p>
        </p:txBody>
      </p:sp>
      <p:pic>
        <p:nvPicPr>
          <p:cNvPr id="4" name="Imagen 3">
            <a:extLst>
              <a:ext uri="{FF2B5EF4-FFF2-40B4-BE49-F238E27FC236}">
                <a16:creationId xmlns:a16="http://schemas.microsoft.com/office/drawing/2014/main" id="{94DCCCE3-B329-08B3-D444-63B16AF33D05}"/>
              </a:ext>
            </a:extLst>
          </p:cNvPr>
          <p:cNvPicPr>
            <a:picLocks noChangeAspect="1"/>
          </p:cNvPicPr>
          <p:nvPr/>
        </p:nvPicPr>
        <p:blipFill>
          <a:blip r:embed="rId3"/>
          <a:stretch>
            <a:fillRect/>
          </a:stretch>
        </p:blipFill>
        <p:spPr>
          <a:xfrm>
            <a:off x="586673" y="65947"/>
            <a:ext cx="1569856" cy="617273"/>
          </a:xfrm>
          <a:prstGeom prst="rect">
            <a:avLst/>
          </a:prstGeom>
        </p:spPr>
      </p:pic>
      <p:pic>
        <p:nvPicPr>
          <p:cNvPr id="5" name="Imagen 4">
            <a:extLst>
              <a:ext uri="{FF2B5EF4-FFF2-40B4-BE49-F238E27FC236}">
                <a16:creationId xmlns:a16="http://schemas.microsoft.com/office/drawing/2014/main" id="{013664E6-A19F-4D7A-2B1F-574AEED59580}"/>
              </a:ext>
            </a:extLst>
          </p:cNvPr>
          <p:cNvPicPr>
            <a:picLocks noChangeAspect="1"/>
          </p:cNvPicPr>
          <p:nvPr/>
        </p:nvPicPr>
        <p:blipFill>
          <a:blip r:embed="rId4"/>
          <a:stretch>
            <a:fillRect/>
          </a:stretch>
        </p:blipFill>
        <p:spPr>
          <a:xfrm>
            <a:off x="9760918" y="303552"/>
            <a:ext cx="1844409" cy="498033"/>
          </a:xfrm>
          <a:prstGeom prst="rect">
            <a:avLst/>
          </a:prstGeom>
        </p:spPr>
      </p:pic>
      <p:sp>
        <p:nvSpPr>
          <p:cNvPr id="6" name="Rectángulo 5">
            <a:extLst>
              <a:ext uri="{FF2B5EF4-FFF2-40B4-BE49-F238E27FC236}">
                <a16:creationId xmlns:a16="http://schemas.microsoft.com/office/drawing/2014/main" id="{C3419C4A-B0AD-9A24-A6FA-325BBD58C3AB}"/>
              </a:ext>
            </a:extLst>
          </p:cNvPr>
          <p:cNvSpPr/>
          <p:nvPr/>
        </p:nvSpPr>
        <p:spPr>
          <a:xfrm>
            <a:off x="0" y="0"/>
            <a:ext cx="268941" cy="6858000"/>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Imagen 6">
            <a:extLst>
              <a:ext uri="{FF2B5EF4-FFF2-40B4-BE49-F238E27FC236}">
                <a16:creationId xmlns:a16="http://schemas.microsoft.com/office/drawing/2014/main" id="{C306F498-63E9-3D62-6DE5-D344AE867A41}"/>
              </a:ext>
            </a:extLst>
          </p:cNvPr>
          <p:cNvPicPr>
            <a:picLocks noChangeAspect="1"/>
          </p:cNvPicPr>
          <p:nvPr/>
        </p:nvPicPr>
        <p:blipFill>
          <a:blip r:embed="rId5"/>
          <a:stretch>
            <a:fillRect/>
          </a:stretch>
        </p:blipFill>
        <p:spPr>
          <a:xfrm>
            <a:off x="11605327" y="6322018"/>
            <a:ext cx="312447" cy="464860"/>
          </a:xfrm>
          <a:prstGeom prst="rect">
            <a:avLst/>
          </a:prstGeom>
        </p:spPr>
      </p:pic>
      <p:sp>
        <p:nvSpPr>
          <p:cNvPr id="11" name="Rectangle 2">
            <a:extLst>
              <a:ext uri="{FF2B5EF4-FFF2-40B4-BE49-F238E27FC236}">
                <a16:creationId xmlns:a16="http://schemas.microsoft.com/office/drawing/2014/main" id="{3DBEDD85-66FA-391E-A2C4-A36CB41CE0D3}"/>
              </a:ext>
            </a:extLst>
          </p:cNvPr>
          <p:cNvSpPr>
            <a:spLocks noGrp="1" noChangeArrowheads="1"/>
          </p:cNvSpPr>
          <p:nvPr>
            <p:ph idx="1"/>
          </p:nvPr>
        </p:nvSpPr>
        <p:spPr bwMode="auto">
          <a:xfrm>
            <a:off x="958514" y="2255355"/>
            <a:ext cx="9990223" cy="3814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eaLnBrk="0" fontAlgn="base" hangingPunct="0">
              <a:lnSpc>
                <a:spcPct val="100000"/>
              </a:lnSpc>
              <a:spcBef>
                <a:spcPct val="0"/>
              </a:spcBef>
              <a:spcAft>
                <a:spcPct val="0"/>
              </a:spcAft>
              <a:buNone/>
            </a:pPr>
            <a:r>
              <a:rPr lang="es-ES" sz="2000" b="1" dirty="0">
                <a:latin typeface="Arial" panose="020B0604020202020204" pitchFamily="34" charset="0"/>
                <a:cs typeface="Arial" panose="020B0604020202020204" pitchFamily="34" charset="0"/>
              </a:rPr>
              <a:t>Apache </a:t>
            </a:r>
            <a:r>
              <a:rPr lang="es-ES" sz="2000" b="1" dirty="0" err="1">
                <a:latin typeface="Arial" panose="020B0604020202020204" pitchFamily="34" charset="0"/>
                <a:cs typeface="Arial" panose="020B0604020202020204" pitchFamily="34" charset="0"/>
              </a:rPr>
              <a:t>Spark</a:t>
            </a:r>
            <a:r>
              <a:rPr lang="es-ES" sz="2000" dirty="0">
                <a:latin typeface="Arial" panose="020B0604020202020204" pitchFamily="34" charset="0"/>
                <a:cs typeface="Arial" panose="020B0604020202020204" pitchFamily="34" charset="0"/>
              </a:rPr>
              <a:t>:</a:t>
            </a:r>
          </a:p>
          <a:p>
            <a:pPr marL="0" indent="0" eaLnBrk="0" fontAlgn="base" hangingPunct="0">
              <a:lnSpc>
                <a:spcPct val="100000"/>
              </a:lnSpc>
              <a:spcBef>
                <a:spcPct val="0"/>
              </a:spcBef>
              <a:spcAft>
                <a:spcPct val="0"/>
              </a:spcAft>
              <a:buNone/>
            </a:pPr>
            <a:endParaRPr kumimoji="0" lang="es-ES" altLang="es-MX" sz="2000" b="1"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indent="0" eaLnBrk="0" fontAlgn="base" hangingPunct="0">
              <a:lnSpc>
                <a:spcPct val="100000"/>
              </a:lnSpc>
              <a:spcBef>
                <a:spcPct val="0"/>
              </a:spcBef>
              <a:spcAft>
                <a:spcPct val="0"/>
              </a:spcAft>
              <a:buNone/>
            </a:pPr>
            <a:endParaRPr kumimoji="0" lang="es-MX" altLang="es-MX" sz="2000" b="1" i="0" u="none" strike="noStrike" cap="none" normalizeH="0" baseline="0" dirty="0">
              <a:ln>
                <a:noFill/>
              </a:ln>
              <a:solidFill>
                <a:schemeClr val="tx1"/>
              </a:solidFill>
              <a:effectLst/>
              <a:latin typeface="Arial" panose="020B0604020202020204" pitchFamily="34" charset="0"/>
            </a:endParaRPr>
          </a:p>
          <a:p>
            <a:r>
              <a:rPr lang="es-ES" sz="1600" b="1" dirty="0" err="1">
                <a:latin typeface="Arial" panose="020B0604020202020204" pitchFamily="34" charset="0"/>
                <a:cs typeface="Arial" panose="020B0604020202020204" pitchFamily="34" charset="0"/>
              </a:rPr>
              <a:t>Resilient</a:t>
            </a:r>
            <a:r>
              <a:rPr lang="es-ES" sz="1600" b="1" dirty="0">
                <a:latin typeface="Arial" panose="020B0604020202020204" pitchFamily="34" charset="0"/>
                <a:cs typeface="Arial" panose="020B0604020202020204" pitchFamily="34" charset="0"/>
              </a:rPr>
              <a:t> </a:t>
            </a:r>
            <a:r>
              <a:rPr lang="es-ES" sz="1600" b="1" dirty="0" err="1">
                <a:latin typeface="Arial" panose="020B0604020202020204" pitchFamily="34" charset="0"/>
                <a:cs typeface="Arial" panose="020B0604020202020204" pitchFamily="34" charset="0"/>
              </a:rPr>
              <a:t>Distributed</a:t>
            </a:r>
            <a:r>
              <a:rPr lang="es-ES" sz="1600" b="1" dirty="0">
                <a:latin typeface="Arial" panose="020B0604020202020204" pitchFamily="34" charset="0"/>
                <a:cs typeface="Arial" panose="020B0604020202020204" pitchFamily="34" charset="0"/>
              </a:rPr>
              <a:t> </a:t>
            </a:r>
            <a:r>
              <a:rPr lang="es-ES" sz="1600" b="1" dirty="0" err="1">
                <a:latin typeface="Arial" panose="020B0604020202020204" pitchFamily="34" charset="0"/>
                <a:cs typeface="Arial" panose="020B0604020202020204" pitchFamily="34" charset="0"/>
              </a:rPr>
              <a:t>Dataset</a:t>
            </a:r>
            <a:r>
              <a:rPr lang="es-ES" sz="1600" b="1" dirty="0">
                <a:latin typeface="Arial" panose="020B0604020202020204" pitchFamily="34" charset="0"/>
                <a:cs typeface="Arial" panose="020B0604020202020204" pitchFamily="34" charset="0"/>
              </a:rPr>
              <a:t> (RDD)</a:t>
            </a:r>
          </a:p>
          <a:p>
            <a:r>
              <a:rPr lang="es-ES" sz="1600" b="1" dirty="0">
                <a:latin typeface="Arial" panose="020B0604020202020204" pitchFamily="34" charset="0"/>
                <a:cs typeface="Arial" panose="020B0604020202020204" pitchFamily="34" charset="0"/>
              </a:rPr>
              <a:t>Tolerancia a Fallos</a:t>
            </a:r>
          </a:p>
          <a:p>
            <a:r>
              <a:rPr lang="es-ES" sz="1600" b="1" dirty="0">
                <a:latin typeface="Arial" panose="020B0604020202020204" pitchFamily="34" charset="0"/>
                <a:cs typeface="Arial" panose="020B0604020202020204" pitchFamily="34" charset="0"/>
              </a:rPr>
              <a:t>Compatibilidad con Hadoop</a:t>
            </a:r>
          </a:p>
          <a:p>
            <a:r>
              <a:rPr lang="es-ES" sz="1600" b="1" dirty="0">
                <a:latin typeface="Arial" panose="020B0604020202020204" pitchFamily="34" charset="0"/>
                <a:cs typeface="Arial" panose="020B0604020202020204" pitchFamily="34" charset="0"/>
              </a:rPr>
              <a:t>Ecosistema Rico</a:t>
            </a:r>
            <a:endParaRPr lang="es-ES" sz="1600" dirty="0">
              <a:latin typeface="Arial" panose="020B0604020202020204" pitchFamily="34" charset="0"/>
              <a:cs typeface="Arial" panose="020B0604020202020204" pitchFamily="34" charset="0"/>
            </a:endParaRPr>
          </a:p>
          <a:p>
            <a:pPr>
              <a:buFont typeface="Arial" panose="020B0604020202020204" pitchFamily="34" charset="0"/>
              <a:buChar char="•"/>
            </a:pPr>
            <a:r>
              <a:rPr lang="es-ES" sz="1600" b="1" dirty="0" err="1">
                <a:latin typeface="Arial" panose="020B0604020202020204" pitchFamily="34" charset="0"/>
                <a:cs typeface="Arial" panose="020B0604020202020204" pitchFamily="34" charset="0"/>
              </a:rPr>
              <a:t>Spark</a:t>
            </a:r>
            <a:r>
              <a:rPr lang="es-ES" sz="1600" b="1" dirty="0">
                <a:latin typeface="Arial" panose="020B0604020202020204" pitchFamily="34" charset="0"/>
                <a:cs typeface="Arial" panose="020B0604020202020204" pitchFamily="34" charset="0"/>
              </a:rPr>
              <a:t> SQL</a:t>
            </a:r>
          </a:p>
          <a:p>
            <a:pPr>
              <a:buFont typeface="Arial" panose="020B0604020202020204" pitchFamily="34" charset="0"/>
              <a:buChar char="•"/>
            </a:pPr>
            <a:r>
              <a:rPr lang="es-ES" sz="1600" b="1" dirty="0" err="1">
                <a:latin typeface="Arial" panose="020B0604020202020204" pitchFamily="34" charset="0"/>
                <a:cs typeface="Arial" panose="020B0604020202020204" pitchFamily="34" charset="0"/>
              </a:rPr>
              <a:t>Mllib</a:t>
            </a:r>
            <a:r>
              <a:rPr lang="es-ES" sz="1600" b="1" dirty="0">
                <a:latin typeface="Arial" panose="020B0604020202020204" pitchFamily="34" charset="0"/>
                <a:cs typeface="Arial" panose="020B0604020202020204" pitchFamily="34" charset="0"/>
              </a:rPr>
              <a:t> </a:t>
            </a:r>
            <a:endParaRPr lang="es-ES" sz="1600" dirty="0">
              <a:latin typeface="Arial" panose="020B0604020202020204" pitchFamily="34" charset="0"/>
              <a:cs typeface="Arial" panose="020B0604020202020204" pitchFamily="34" charset="0"/>
            </a:endParaRPr>
          </a:p>
          <a:p>
            <a:pPr>
              <a:buFont typeface="Arial" panose="020B0604020202020204" pitchFamily="34" charset="0"/>
              <a:buChar char="•"/>
            </a:pPr>
            <a:r>
              <a:rPr lang="es-ES" sz="1600" b="1" dirty="0" err="1">
                <a:latin typeface="Arial" panose="020B0604020202020204" pitchFamily="34" charset="0"/>
                <a:cs typeface="Arial" panose="020B0604020202020204" pitchFamily="34" charset="0"/>
              </a:rPr>
              <a:t>GraphX</a:t>
            </a:r>
            <a:endParaRPr lang="es-ES" sz="1600" b="1" dirty="0">
              <a:latin typeface="Arial" panose="020B0604020202020204" pitchFamily="34" charset="0"/>
              <a:cs typeface="Arial" panose="020B0604020202020204" pitchFamily="34" charset="0"/>
            </a:endParaRPr>
          </a:p>
          <a:p>
            <a:pPr>
              <a:buFont typeface="Arial" panose="020B0604020202020204" pitchFamily="34" charset="0"/>
              <a:buChar char="•"/>
            </a:pPr>
            <a:r>
              <a:rPr lang="es-ES" sz="1600" b="1" dirty="0" err="1">
                <a:latin typeface="Arial" panose="020B0604020202020204" pitchFamily="34" charset="0"/>
                <a:cs typeface="Arial" panose="020B0604020202020204" pitchFamily="34" charset="0"/>
              </a:rPr>
              <a:t>Spark</a:t>
            </a:r>
            <a:r>
              <a:rPr lang="es-ES" sz="1600" b="1" dirty="0">
                <a:latin typeface="Arial" panose="020B0604020202020204" pitchFamily="34" charset="0"/>
                <a:cs typeface="Arial" panose="020B0604020202020204" pitchFamily="34" charset="0"/>
              </a:rPr>
              <a:t> </a:t>
            </a:r>
            <a:r>
              <a:rPr lang="es-ES" sz="1600" b="1" dirty="0" err="1">
                <a:latin typeface="Arial" panose="020B0604020202020204" pitchFamily="34" charset="0"/>
                <a:cs typeface="Arial" panose="020B0604020202020204" pitchFamily="34" charset="0"/>
              </a:rPr>
              <a:t>Streaming</a:t>
            </a:r>
            <a:endParaRPr lang="es-ES" sz="1600" dirty="0">
              <a:latin typeface="Arial" panose="020B0604020202020204" pitchFamily="34" charset="0"/>
              <a:cs typeface="Arial" panose="020B0604020202020204" pitchFamily="34" charset="0"/>
            </a:endParaRPr>
          </a:p>
        </p:txBody>
      </p:sp>
      <p:pic>
        <p:nvPicPr>
          <p:cNvPr id="8196" name="Picture 4" descr="Spark Sql functions | DataKare Solutions">
            <a:extLst>
              <a:ext uri="{FF2B5EF4-FFF2-40B4-BE49-F238E27FC236}">
                <a16:creationId xmlns:a16="http://schemas.microsoft.com/office/drawing/2014/main" id="{A2667F71-7EF2-148E-76C9-315587248D6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04881" y="1811540"/>
            <a:ext cx="1973636" cy="1129691"/>
          </a:xfrm>
          <a:prstGeom prst="rect">
            <a:avLst/>
          </a:prstGeom>
          <a:noFill/>
          <a:extLst>
            <a:ext uri="{909E8E84-426E-40DD-AFC4-6F175D3DCCD1}">
              <a14:hiddenFill xmlns:a14="http://schemas.microsoft.com/office/drawing/2010/main">
                <a:solidFill>
                  <a:srgbClr val="FFFFFF"/>
                </a:solidFill>
              </a14:hiddenFill>
            </a:ext>
          </a:extLst>
        </p:spPr>
      </p:pic>
      <p:pic>
        <p:nvPicPr>
          <p:cNvPr id="8198" name="Picture 6" descr="Emanuel Goette, alias Crespo: Apache Spark MLlib">
            <a:extLst>
              <a:ext uri="{FF2B5EF4-FFF2-40B4-BE49-F238E27FC236}">
                <a16:creationId xmlns:a16="http://schemas.microsoft.com/office/drawing/2014/main" id="{3D4B3840-1FBB-3FBD-5964-C30726A4415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456995" y="2664301"/>
            <a:ext cx="2226127" cy="1596091"/>
          </a:xfrm>
          <a:prstGeom prst="rect">
            <a:avLst/>
          </a:prstGeom>
          <a:noFill/>
          <a:extLst>
            <a:ext uri="{909E8E84-426E-40DD-AFC4-6F175D3DCCD1}">
              <a14:hiddenFill xmlns:a14="http://schemas.microsoft.com/office/drawing/2010/main">
                <a:solidFill>
                  <a:srgbClr val="FFFFFF"/>
                </a:solidFill>
              </a14:hiddenFill>
            </a:ext>
          </a:extLst>
        </p:spPr>
      </p:pic>
      <p:pic>
        <p:nvPicPr>
          <p:cNvPr id="8200" name="Picture 8" descr="Big Data Processing Using Apache Spark - Part 6: Graph Data Analytics with Spark  GraphX - InfoQ">
            <a:extLst>
              <a:ext uri="{FF2B5EF4-FFF2-40B4-BE49-F238E27FC236}">
                <a16:creationId xmlns:a16="http://schemas.microsoft.com/office/drawing/2014/main" id="{1066FDA7-6895-0AF8-A412-AE56D8F71EB1}"/>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345567" y="3853389"/>
            <a:ext cx="1917045" cy="1374485"/>
          </a:xfrm>
          <a:prstGeom prst="rect">
            <a:avLst/>
          </a:prstGeom>
          <a:noFill/>
          <a:extLst>
            <a:ext uri="{909E8E84-426E-40DD-AFC4-6F175D3DCCD1}">
              <a14:hiddenFill xmlns:a14="http://schemas.microsoft.com/office/drawing/2010/main">
                <a:solidFill>
                  <a:srgbClr val="FFFFFF"/>
                </a:solidFill>
              </a14:hiddenFill>
            </a:ext>
          </a:extLst>
        </p:spPr>
      </p:pic>
      <p:pic>
        <p:nvPicPr>
          <p:cNvPr id="8202" name="Picture 10" descr="Spark Streaming - Spark 3.5.2 Documentation">
            <a:extLst>
              <a:ext uri="{FF2B5EF4-FFF2-40B4-BE49-F238E27FC236}">
                <a16:creationId xmlns:a16="http://schemas.microsoft.com/office/drawing/2014/main" id="{E9A0F04C-4F3E-CC2E-B8C0-7F8381AFC536}"/>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443537" y="5046460"/>
            <a:ext cx="3505200" cy="1304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23490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92F7ACD-A8B8-4D6B-88AC-DD818DFE9534}"/>
              </a:ext>
            </a:extLst>
          </p:cNvPr>
          <p:cNvSpPr>
            <a:spLocks noGrp="1"/>
          </p:cNvSpPr>
          <p:nvPr>
            <p:ph type="title"/>
          </p:nvPr>
        </p:nvSpPr>
        <p:spPr>
          <a:xfrm>
            <a:off x="1544011" y="1062888"/>
            <a:ext cx="9520158" cy="570644"/>
          </a:xfrm>
        </p:spPr>
        <p:txBody>
          <a:bodyPr>
            <a:noAutofit/>
          </a:bodyPr>
          <a:lstStyle/>
          <a:p>
            <a:r>
              <a:rPr lang="es-ES" sz="3000" dirty="0">
                <a:solidFill>
                  <a:schemeClr val="accent1">
                    <a:lumMod val="50000"/>
                  </a:schemeClr>
                </a:solidFill>
                <a:latin typeface="Arial" panose="020B0604020202020204" pitchFamily="34" charset="0"/>
                <a:cs typeface="Arial" panose="020B0604020202020204" pitchFamily="34" charset="0"/>
              </a:rPr>
              <a:t>I. Principales </a:t>
            </a:r>
            <a:r>
              <a:rPr lang="es-ES" sz="3000" dirty="0" err="1">
                <a:solidFill>
                  <a:schemeClr val="accent1">
                    <a:lumMod val="50000"/>
                  </a:schemeClr>
                </a:solidFill>
                <a:latin typeface="Arial" panose="020B0604020202020204" pitchFamily="34" charset="0"/>
                <a:cs typeface="Arial" panose="020B0604020202020204" pitchFamily="34" charset="0"/>
              </a:rPr>
              <a:t>frameworks</a:t>
            </a:r>
            <a:r>
              <a:rPr lang="es-ES" sz="3000" dirty="0">
                <a:solidFill>
                  <a:schemeClr val="accent1">
                    <a:lumMod val="50000"/>
                  </a:schemeClr>
                </a:solidFill>
                <a:latin typeface="Arial" panose="020B0604020202020204" pitchFamily="34" charset="0"/>
                <a:cs typeface="Arial" panose="020B0604020202020204" pitchFamily="34" charset="0"/>
              </a:rPr>
              <a:t> de trabajo en grandes bases de datos</a:t>
            </a:r>
            <a:endParaRPr lang="en-US" sz="3000" dirty="0">
              <a:solidFill>
                <a:schemeClr val="accent1">
                  <a:lumMod val="50000"/>
                </a:schemeClr>
              </a:solidFill>
              <a:latin typeface="Arial" panose="020B0604020202020204" pitchFamily="34" charset="0"/>
              <a:cs typeface="Arial" panose="020B0604020202020204" pitchFamily="34" charset="0"/>
            </a:endParaRPr>
          </a:p>
        </p:txBody>
      </p:sp>
      <p:pic>
        <p:nvPicPr>
          <p:cNvPr id="4" name="Imagen 3">
            <a:extLst>
              <a:ext uri="{FF2B5EF4-FFF2-40B4-BE49-F238E27FC236}">
                <a16:creationId xmlns:a16="http://schemas.microsoft.com/office/drawing/2014/main" id="{94DCCCE3-B329-08B3-D444-63B16AF33D05}"/>
              </a:ext>
            </a:extLst>
          </p:cNvPr>
          <p:cNvPicPr>
            <a:picLocks noChangeAspect="1"/>
          </p:cNvPicPr>
          <p:nvPr/>
        </p:nvPicPr>
        <p:blipFill>
          <a:blip r:embed="rId3"/>
          <a:stretch>
            <a:fillRect/>
          </a:stretch>
        </p:blipFill>
        <p:spPr>
          <a:xfrm>
            <a:off x="586673" y="65947"/>
            <a:ext cx="1569856" cy="617273"/>
          </a:xfrm>
          <a:prstGeom prst="rect">
            <a:avLst/>
          </a:prstGeom>
        </p:spPr>
      </p:pic>
      <p:pic>
        <p:nvPicPr>
          <p:cNvPr id="5" name="Imagen 4">
            <a:extLst>
              <a:ext uri="{FF2B5EF4-FFF2-40B4-BE49-F238E27FC236}">
                <a16:creationId xmlns:a16="http://schemas.microsoft.com/office/drawing/2014/main" id="{013664E6-A19F-4D7A-2B1F-574AEED59580}"/>
              </a:ext>
            </a:extLst>
          </p:cNvPr>
          <p:cNvPicPr>
            <a:picLocks noChangeAspect="1"/>
          </p:cNvPicPr>
          <p:nvPr/>
        </p:nvPicPr>
        <p:blipFill>
          <a:blip r:embed="rId4"/>
          <a:stretch>
            <a:fillRect/>
          </a:stretch>
        </p:blipFill>
        <p:spPr>
          <a:xfrm>
            <a:off x="9760918" y="303552"/>
            <a:ext cx="1844409" cy="498033"/>
          </a:xfrm>
          <a:prstGeom prst="rect">
            <a:avLst/>
          </a:prstGeom>
        </p:spPr>
      </p:pic>
      <p:sp>
        <p:nvSpPr>
          <p:cNvPr id="6" name="Rectángulo 5">
            <a:extLst>
              <a:ext uri="{FF2B5EF4-FFF2-40B4-BE49-F238E27FC236}">
                <a16:creationId xmlns:a16="http://schemas.microsoft.com/office/drawing/2014/main" id="{C3419C4A-B0AD-9A24-A6FA-325BBD58C3AB}"/>
              </a:ext>
            </a:extLst>
          </p:cNvPr>
          <p:cNvSpPr/>
          <p:nvPr/>
        </p:nvSpPr>
        <p:spPr>
          <a:xfrm>
            <a:off x="0" y="0"/>
            <a:ext cx="268941" cy="6858000"/>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Imagen 6">
            <a:extLst>
              <a:ext uri="{FF2B5EF4-FFF2-40B4-BE49-F238E27FC236}">
                <a16:creationId xmlns:a16="http://schemas.microsoft.com/office/drawing/2014/main" id="{C306F498-63E9-3D62-6DE5-D344AE867A41}"/>
              </a:ext>
            </a:extLst>
          </p:cNvPr>
          <p:cNvPicPr>
            <a:picLocks noChangeAspect="1"/>
          </p:cNvPicPr>
          <p:nvPr/>
        </p:nvPicPr>
        <p:blipFill>
          <a:blip r:embed="rId5"/>
          <a:stretch>
            <a:fillRect/>
          </a:stretch>
        </p:blipFill>
        <p:spPr>
          <a:xfrm>
            <a:off x="11605327" y="6322018"/>
            <a:ext cx="312447" cy="464860"/>
          </a:xfrm>
          <a:prstGeom prst="rect">
            <a:avLst/>
          </a:prstGeom>
        </p:spPr>
      </p:pic>
      <p:sp>
        <p:nvSpPr>
          <p:cNvPr id="9" name="CuadroTexto 8">
            <a:extLst>
              <a:ext uri="{FF2B5EF4-FFF2-40B4-BE49-F238E27FC236}">
                <a16:creationId xmlns:a16="http://schemas.microsoft.com/office/drawing/2014/main" id="{3590CAA6-951A-6172-3877-3C05181BFD32}"/>
              </a:ext>
            </a:extLst>
          </p:cNvPr>
          <p:cNvSpPr txBox="1"/>
          <p:nvPr/>
        </p:nvSpPr>
        <p:spPr>
          <a:xfrm>
            <a:off x="1020177" y="2809235"/>
            <a:ext cx="10151645" cy="3416320"/>
          </a:xfrm>
          <a:prstGeom prst="rect">
            <a:avLst/>
          </a:prstGeom>
          <a:noFill/>
        </p:spPr>
        <p:txBody>
          <a:bodyPr wrap="square">
            <a:spAutoFit/>
          </a:bodyPr>
          <a:lstStyle/>
          <a:p>
            <a:pPr marL="342900" indent="-342900">
              <a:buFont typeface="Arial" panose="020B0604020202020204" pitchFamily="34" charset="0"/>
              <a:buChar char="•"/>
            </a:pPr>
            <a:r>
              <a:rPr lang="es-ES" sz="2200" b="1" dirty="0">
                <a:latin typeface="Arial "/>
              </a:rPr>
              <a:t>Apache </a:t>
            </a:r>
            <a:r>
              <a:rPr lang="es-ES" sz="2200" b="1" dirty="0" err="1">
                <a:latin typeface="Arial "/>
              </a:rPr>
              <a:t>Flink</a:t>
            </a:r>
            <a:endParaRPr lang="es-ES" sz="2200" b="1" dirty="0">
              <a:latin typeface="Arial "/>
            </a:endParaRPr>
          </a:p>
          <a:p>
            <a:pPr marL="342900" indent="-342900">
              <a:buFont typeface="Arial" panose="020B0604020202020204" pitchFamily="34" charset="0"/>
              <a:buChar char="•"/>
            </a:pPr>
            <a:endParaRPr lang="es-ES" sz="2200" b="1" dirty="0">
              <a:latin typeface="Arial "/>
            </a:endParaRPr>
          </a:p>
          <a:p>
            <a:pPr marL="342900" indent="-342900">
              <a:buFont typeface="Arial" panose="020B0604020202020204" pitchFamily="34" charset="0"/>
              <a:buChar char="•"/>
            </a:pPr>
            <a:r>
              <a:rPr lang="es-ES" sz="2200" b="1" dirty="0">
                <a:latin typeface="Arial "/>
              </a:rPr>
              <a:t>Apache Storm</a:t>
            </a:r>
          </a:p>
          <a:p>
            <a:pPr marL="342900" indent="-342900">
              <a:buFont typeface="Arial" panose="020B0604020202020204" pitchFamily="34" charset="0"/>
              <a:buChar char="•"/>
            </a:pPr>
            <a:endParaRPr lang="es-ES" sz="2200" dirty="0">
              <a:latin typeface="Arial "/>
            </a:endParaRPr>
          </a:p>
          <a:p>
            <a:pPr marL="342900" indent="-342900">
              <a:buFont typeface="Arial" panose="020B0604020202020204" pitchFamily="34" charset="0"/>
              <a:buChar char="•"/>
            </a:pPr>
            <a:r>
              <a:rPr lang="es-ES" sz="2200" b="1" dirty="0">
                <a:latin typeface="Arial "/>
              </a:rPr>
              <a:t>Apache Kafka</a:t>
            </a:r>
          </a:p>
          <a:p>
            <a:pPr marL="342900" indent="-342900">
              <a:buFont typeface="Arial" panose="020B0604020202020204" pitchFamily="34" charset="0"/>
              <a:buChar char="•"/>
            </a:pPr>
            <a:endParaRPr lang="es-ES" sz="2200" b="1" dirty="0">
              <a:latin typeface="Arial "/>
            </a:endParaRPr>
          </a:p>
          <a:p>
            <a:pPr marL="342900" indent="-342900">
              <a:buFont typeface="Arial" panose="020B0604020202020204" pitchFamily="34" charset="0"/>
              <a:buChar char="•"/>
            </a:pPr>
            <a:r>
              <a:rPr lang="es-ES" sz="2200" b="1" dirty="0" err="1">
                <a:latin typeface="Arial "/>
              </a:rPr>
              <a:t>Dask</a:t>
            </a:r>
            <a:endParaRPr lang="es-ES" sz="2200" b="1" dirty="0">
              <a:latin typeface="Arial "/>
            </a:endParaRPr>
          </a:p>
          <a:p>
            <a:pPr marL="342900" indent="-342900">
              <a:buFont typeface="Arial" panose="020B0604020202020204" pitchFamily="34" charset="0"/>
              <a:buChar char="•"/>
            </a:pPr>
            <a:endParaRPr lang="es-ES" sz="2200" dirty="0">
              <a:latin typeface="Arial "/>
            </a:endParaRPr>
          </a:p>
          <a:p>
            <a:pPr marL="342900" indent="-342900">
              <a:buFont typeface="Arial" panose="020B0604020202020204" pitchFamily="34" charset="0"/>
              <a:buChar char="•"/>
            </a:pPr>
            <a:r>
              <a:rPr lang="es-ES" sz="2200" b="1" dirty="0">
                <a:latin typeface="Arial "/>
              </a:rPr>
              <a:t>Presto (Trino)</a:t>
            </a:r>
          </a:p>
          <a:p>
            <a:endParaRPr lang="es-ES" dirty="0"/>
          </a:p>
        </p:txBody>
      </p:sp>
      <p:pic>
        <p:nvPicPr>
          <p:cNvPr id="9218" name="Picture 2" descr="Introducción a Apache Flink - Adictos al trabajo">
            <a:extLst>
              <a:ext uri="{FF2B5EF4-FFF2-40B4-BE49-F238E27FC236}">
                <a16:creationId xmlns:a16="http://schemas.microsoft.com/office/drawing/2014/main" id="{FD647DED-E9F2-E36B-8E5F-359B81D26E1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004582" y="1777040"/>
            <a:ext cx="2059588" cy="847373"/>
          </a:xfrm>
          <a:prstGeom prst="rect">
            <a:avLst/>
          </a:prstGeom>
          <a:noFill/>
          <a:extLst>
            <a:ext uri="{909E8E84-426E-40DD-AFC4-6F175D3DCCD1}">
              <a14:hiddenFill xmlns:a14="http://schemas.microsoft.com/office/drawing/2010/main">
                <a:solidFill>
                  <a:srgbClr val="FFFFFF"/>
                </a:solidFill>
              </a14:hiddenFill>
            </a:ext>
          </a:extLst>
        </p:spPr>
      </p:pic>
      <p:pic>
        <p:nvPicPr>
          <p:cNvPr id="9220" name="Picture 4" descr="Apache Storm - Wikipedia">
            <a:extLst>
              <a:ext uri="{FF2B5EF4-FFF2-40B4-BE49-F238E27FC236}">
                <a16:creationId xmlns:a16="http://schemas.microsoft.com/office/drawing/2014/main" id="{D3600F8F-AE27-A34A-FF4F-7A65EBED6D4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925363" y="3184465"/>
            <a:ext cx="2325675" cy="771239"/>
          </a:xfrm>
          <a:prstGeom prst="rect">
            <a:avLst/>
          </a:prstGeom>
          <a:noFill/>
          <a:extLst>
            <a:ext uri="{909E8E84-426E-40DD-AFC4-6F175D3DCCD1}">
              <a14:hiddenFill xmlns:a14="http://schemas.microsoft.com/office/drawing/2010/main">
                <a:solidFill>
                  <a:srgbClr val="FFFFFF"/>
                </a:solidFill>
              </a14:hiddenFill>
            </a:ext>
          </a:extLst>
        </p:spPr>
      </p:pic>
      <p:pic>
        <p:nvPicPr>
          <p:cNvPr id="9224" name="Picture 8" descr="Apache Kafka: flujos de datos en tiempo real | OVHcloud España">
            <a:extLst>
              <a:ext uri="{FF2B5EF4-FFF2-40B4-BE49-F238E27FC236}">
                <a16:creationId xmlns:a16="http://schemas.microsoft.com/office/drawing/2014/main" id="{C6B7F733-77D1-D8A1-0F88-298BF8E9394B}"/>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860955" y="4275036"/>
            <a:ext cx="2469301" cy="950783"/>
          </a:xfrm>
          <a:prstGeom prst="rect">
            <a:avLst/>
          </a:prstGeom>
          <a:noFill/>
          <a:extLst>
            <a:ext uri="{909E8E84-426E-40DD-AFC4-6F175D3DCCD1}">
              <a14:hiddenFill xmlns:a14="http://schemas.microsoft.com/office/drawing/2010/main">
                <a:solidFill>
                  <a:srgbClr val="FFFFFF"/>
                </a:solidFill>
              </a14:hiddenFill>
            </a:ext>
          </a:extLst>
        </p:spPr>
      </p:pic>
      <p:pic>
        <p:nvPicPr>
          <p:cNvPr id="9226" name="Picture 10" descr="Presto: Free, Open-Source SQL Query Engine for any Data">
            <a:extLst>
              <a:ext uri="{FF2B5EF4-FFF2-40B4-BE49-F238E27FC236}">
                <a16:creationId xmlns:a16="http://schemas.microsoft.com/office/drawing/2014/main" id="{C8BF4329-A4A1-5BDA-692E-0BC32551BFBB}"/>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051279" y="5445440"/>
            <a:ext cx="2063116" cy="11553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11002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92F7ACD-A8B8-4D6B-88AC-DD818DFE9534}"/>
              </a:ext>
            </a:extLst>
          </p:cNvPr>
          <p:cNvSpPr>
            <a:spLocks noGrp="1"/>
          </p:cNvSpPr>
          <p:nvPr>
            <p:ph type="title"/>
          </p:nvPr>
        </p:nvSpPr>
        <p:spPr>
          <a:xfrm>
            <a:off x="1544011" y="1062888"/>
            <a:ext cx="9520158" cy="570644"/>
          </a:xfrm>
        </p:spPr>
        <p:txBody>
          <a:bodyPr>
            <a:noAutofit/>
          </a:bodyPr>
          <a:lstStyle/>
          <a:p>
            <a:r>
              <a:rPr lang="es-ES" sz="3000" dirty="0">
                <a:solidFill>
                  <a:schemeClr val="accent1">
                    <a:lumMod val="50000"/>
                  </a:schemeClr>
                </a:solidFill>
                <a:latin typeface="Arial" panose="020B0604020202020204" pitchFamily="34" charset="0"/>
                <a:cs typeface="Arial" panose="020B0604020202020204" pitchFamily="34" charset="0"/>
              </a:rPr>
              <a:t>I. Principales </a:t>
            </a:r>
            <a:r>
              <a:rPr lang="es-ES" sz="3000" dirty="0" err="1">
                <a:solidFill>
                  <a:schemeClr val="accent1">
                    <a:lumMod val="50000"/>
                  </a:schemeClr>
                </a:solidFill>
                <a:latin typeface="Arial" panose="020B0604020202020204" pitchFamily="34" charset="0"/>
                <a:cs typeface="Arial" panose="020B0604020202020204" pitchFamily="34" charset="0"/>
              </a:rPr>
              <a:t>frameworks</a:t>
            </a:r>
            <a:r>
              <a:rPr lang="es-ES" sz="3000" dirty="0">
                <a:solidFill>
                  <a:schemeClr val="accent1">
                    <a:lumMod val="50000"/>
                  </a:schemeClr>
                </a:solidFill>
                <a:latin typeface="Arial" panose="020B0604020202020204" pitchFamily="34" charset="0"/>
                <a:cs typeface="Arial" panose="020B0604020202020204" pitchFamily="34" charset="0"/>
              </a:rPr>
              <a:t> de trabajo en grandes bases de datos</a:t>
            </a:r>
            <a:endParaRPr lang="en-US" sz="3000" dirty="0">
              <a:solidFill>
                <a:schemeClr val="accent1">
                  <a:lumMod val="50000"/>
                </a:schemeClr>
              </a:solidFill>
              <a:latin typeface="Arial" panose="020B0604020202020204" pitchFamily="34" charset="0"/>
              <a:cs typeface="Arial" panose="020B0604020202020204" pitchFamily="34" charset="0"/>
            </a:endParaRPr>
          </a:p>
        </p:txBody>
      </p:sp>
      <p:pic>
        <p:nvPicPr>
          <p:cNvPr id="4" name="Imagen 3">
            <a:extLst>
              <a:ext uri="{FF2B5EF4-FFF2-40B4-BE49-F238E27FC236}">
                <a16:creationId xmlns:a16="http://schemas.microsoft.com/office/drawing/2014/main" id="{94DCCCE3-B329-08B3-D444-63B16AF33D05}"/>
              </a:ext>
            </a:extLst>
          </p:cNvPr>
          <p:cNvPicPr>
            <a:picLocks noChangeAspect="1"/>
          </p:cNvPicPr>
          <p:nvPr/>
        </p:nvPicPr>
        <p:blipFill>
          <a:blip r:embed="rId3"/>
          <a:stretch>
            <a:fillRect/>
          </a:stretch>
        </p:blipFill>
        <p:spPr>
          <a:xfrm>
            <a:off x="586673" y="65947"/>
            <a:ext cx="1569856" cy="617273"/>
          </a:xfrm>
          <a:prstGeom prst="rect">
            <a:avLst/>
          </a:prstGeom>
        </p:spPr>
      </p:pic>
      <p:pic>
        <p:nvPicPr>
          <p:cNvPr id="5" name="Imagen 4">
            <a:extLst>
              <a:ext uri="{FF2B5EF4-FFF2-40B4-BE49-F238E27FC236}">
                <a16:creationId xmlns:a16="http://schemas.microsoft.com/office/drawing/2014/main" id="{013664E6-A19F-4D7A-2B1F-574AEED59580}"/>
              </a:ext>
            </a:extLst>
          </p:cNvPr>
          <p:cNvPicPr>
            <a:picLocks noChangeAspect="1"/>
          </p:cNvPicPr>
          <p:nvPr/>
        </p:nvPicPr>
        <p:blipFill>
          <a:blip r:embed="rId4"/>
          <a:stretch>
            <a:fillRect/>
          </a:stretch>
        </p:blipFill>
        <p:spPr>
          <a:xfrm>
            <a:off x="9760918" y="303552"/>
            <a:ext cx="1844409" cy="498033"/>
          </a:xfrm>
          <a:prstGeom prst="rect">
            <a:avLst/>
          </a:prstGeom>
        </p:spPr>
      </p:pic>
      <p:sp>
        <p:nvSpPr>
          <p:cNvPr id="6" name="Rectángulo 5">
            <a:extLst>
              <a:ext uri="{FF2B5EF4-FFF2-40B4-BE49-F238E27FC236}">
                <a16:creationId xmlns:a16="http://schemas.microsoft.com/office/drawing/2014/main" id="{C3419C4A-B0AD-9A24-A6FA-325BBD58C3AB}"/>
              </a:ext>
            </a:extLst>
          </p:cNvPr>
          <p:cNvSpPr/>
          <p:nvPr/>
        </p:nvSpPr>
        <p:spPr>
          <a:xfrm>
            <a:off x="0" y="0"/>
            <a:ext cx="268941" cy="6858000"/>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Imagen 6">
            <a:extLst>
              <a:ext uri="{FF2B5EF4-FFF2-40B4-BE49-F238E27FC236}">
                <a16:creationId xmlns:a16="http://schemas.microsoft.com/office/drawing/2014/main" id="{C306F498-63E9-3D62-6DE5-D344AE867A41}"/>
              </a:ext>
            </a:extLst>
          </p:cNvPr>
          <p:cNvPicPr>
            <a:picLocks noChangeAspect="1"/>
          </p:cNvPicPr>
          <p:nvPr/>
        </p:nvPicPr>
        <p:blipFill>
          <a:blip r:embed="rId5"/>
          <a:stretch>
            <a:fillRect/>
          </a:stretch>
        </p:blipFill>
        <p:spPr>
          <a:xfrm>
            <a:off x="11605327" y="6322018"/>
            <a:ext cx="312447" cy="464860"/>
          </a:xfrm>
          <a:prstGeom prst="rect">
            <a:avLst/>
          </a:prstGeom>
        </p:spPr>
      </p:pic>
      <p:pic>
        <p:nvPicPr>
          <p:cNvPr id="3" name="Picture 2" descr="Apache Hadoop vs Spark: Main Big Data Tools Explained | AltexSoft">
            <a:extLst>
              <a:ext uri="{FF2B5EF4-FFF2-40B4-BE49-F238E27FC236}">
                <a16:creationId xmlns:a16="http://schemas.microsoft.com/office/drawing/2014/main" id="{7E8C3A97-D7F7-4D10-F956-2A61FF938A9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09272" y="2081159"/>
            <a:ext cx="8404927" cy="44732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9654061"/>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11068</TotalTime>
  <Words>1443</Words>
  <Application>Microsoft Office PowerPoint</Application>
  <PresentationFormat>Panorámica</PresentationFormat>
  <Paragraphs>123</Paragraphs>
  <Slides>11</Slides>
  <Notes>11</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11</vt:i4>
      </vt:variant>
    </vt:vector>
  </HeadingPairs>
  <TitlesOfParts>
    <vt:vector size="16" baseType="lpstr">
      <vt:lpstr>Arial</vt:lpstr>
      <vt:lpstr>Arial </vt:lpstr>
      <vt:lpstr>Calibri</vt:lpstr>
      <vt:lpstr>Calibri Light</vt:lpstr>
      <vt:lpstr>Tema de Office</vt:lpstr>
      <vt:lpstr>Presentación de PowerPoint</vt:lpstr>
      <vt:lpstr>I. Principales frameworks de trabajo en grandes bases de datos</vt:lpstr>
      <vt:lpstr>I. Principales frameworks de trabajo en grandes bases de datos</vt:lpstr>
      <vt:lpstr>I. Principales frameworks de trabajo en grandes bases de datos</vt:lpstr>
      <vt:lpstr>I. Principales frameworks de trabajo en grandes bases de datos</vt:lpstr>
      <vt:lpstr>I. Principales frameworks de trabajo en grandes bases de datos</vt:lpstr>
      <vt:lpstr>I. Principales frameworks de trabajo en grandes bases de datos</vt:lpstr>
      <vt:lpstr>I. Principales frameworks de trabajo en grandes bases de datos</vt:lpstr>
      <vt:lpstr>I. Principales frameworks de trabajo en grandes bases de datos</vt:lpstr>
      <vt:lpstr>I. Principales frameworks de trabajo en grandes bases de datos</vt:lpstr>
      <vt:lpstr>I. Principales frameworks de trabajo en grandes bases de datos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Rocio Chavez</dc:creator>
  <cp:lastModifiedBy>Osvaldo Medina</cp:lastModifiedBy>
  <cp:revision>221</cp:revision>
  <cp:lastPrinted>2022-08-13T20:26:35Z</cp:lastPrinted>
  <dcterms:created xsi:type="dcterms:W3CDTF">2021-08-05T02:17:33Z</dcterms:created>
  <dcterms:modified xsi:type="dcterms:W3CDTF">2024-08-29T00:16:24Z</dcterms:modified>
</cp:coreProperties>
</file>