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84"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285"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DCF35-130A-461A-8896-890698FB95AF}" v="20" dt="2024-08-07T12:45:14.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070" autoAdjust="0"/>
  </p:normalViewPr>
  <p:slideViewPr>
    <p:cSldViewPr snapToGrid="0">
      <p:cViewPr varScale="1">
        <p:scale>
          <a:sx n="64" d="100"/>
          <a:sy n="64" d="100"/>
        </p:scale>
        <p:origin x="12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Medina" userId="43860acd52628d02" providerId="LiveId" clId="{459DCF35-130A-461A-8896-890698FB95AF}"/>
    <pc:docChg chg="undo custSel addSld delSld modSld">
      <pc:chgData name="Osvaldo Medina" userId="43860acd52628d02" providerId="LiveId" clId="{459DCF35-130A-461A-8896-890698FB95AF}" dt="2024-08-07T12:47:34.313" v="725" actId="14100"/>
      <pc:docMkLst>
        <pc:docMk/>
      </pc:docMkLst>
      <pc:sldChg chg="modSp mod">
        <pc:chgData name="Osvaldo Medina" userId="43860acd52628d02" providerId="LiveId" clId="{459DCF35-130A-461A-8896-890698FB95AF}" dt="2024-08-07T12:02:06.092" v="60" actId="20577"/>
        <pc:sldMkLst>
          <pc:docMk/>
          <pc:sldMk cId="2424491698" sldId="256"/>
        </pc:sldMkLst>
        <pc:spChg chg="mod">
          <ac:chgData name="Osvaldo Medina" userId="43860acd52628d02" providerId="LiveId" clId="{459DCF35-130A-461A-8896-890698FB95AF}" dt="2024-08-07T12:02:06.092" v="60" actId="20577"/>
          <ac:spMkLst>
            <pc:docMk/>
            <pc:sldMk cId="2424491698" sldId="256"/>
            <ac:spMk id="10" creationId="{49B5AE84-C95A-3AD5-55AF-874C9F03C7D5}"/>
          </ac:spMkLst>
        </pc:spChg>
      </pc:sldChg>
      <pc:sldChg chg="del">
        <pc:chgData name="Osvaldo Medina" userId="43860acd52628d02" providerId="LiveId" clId="{459DCF35-130A-461A-8896-890698FB95AF}" dt="2024-08-07T12:10:43.386" v="130" actId="47"/>
        <pc:sldMkLst>
          <pc:docMk/>
          <pc:sldMk cId="2612662988" sldId="257"/>
        </pc:sldMkLst>
      </pc:sldChg>
      <pc:sldChg chg="del">
        <pc:chgData name="Osvaldo Medina" userId="43860acd52628d02" providerId="LiveId" clId="{459DCF35-130A-461A-8896-890698FB95AF}" dt="2024-08-07T12:10:43.386" v="130" actId="47"/>
        <pc:sldMkLst>
          <pc:docMk/>
          <pc:sldMk cId="2195266185" sldId="258"/>
        </pc:sldMkLst>
      </pc:sldChg>
      <pc:sldChg chg="del">
        <pc:chgData name="Osvaldo Medina" userId="43860acd52628d02" providerId="LiveId" clId="{459DCF35-130A-461A-8896-890698FB95AF}" dt="2024-08-07T12:10:43.386" v="130" actId="47"/>
        <pc:sldMkLst>
          <pc:docMk/>
          <pc:sldMk cId="2042068613" sldId="259"/>
        </pc:sldMkLst>
      </pc:sldChg>
      <pc:sldChg chg="del">
        <pc:chgData name="Osvaldo Medina" userId="43860acd52628d02" providerId="LiveId" clId="{459DCF35-130A-461A-8896-890698FB95AF}" dt="2024-08-07T12:10:43.386" v="130" actId="47"/>
        <pc:sldMkLst>
          <pc:docMk/>
          <pc:sldMk cId="165701602" sldId="260"/>
        </pc:sldMkLst>
      </pc:sldChg>
      <pc:sldChg chg="del">
        <pc:chgData name="Osvaldo Medina" userId="43860acd52628d02" providerId="LiveId" clId="{459DCF35-130A-461A-8896-890698FB95AF}" dt="2024-08-07T12:10:43.386" v="130" actId="47"/>
        <pc:sldMkLst>
          <pc:docMk/>
          <pc:sldMk cId="2178855664" sldId="261"/>
        </pc:sldMkLst>
      </pc:sldChg>
      <pc:sldChg chg="del">
        <pc:chgData name="Osvaldo Medina" userId="43860acd52628d02" providerId="LiveId" clId="{459DCF35-130A-461A-8896-890698FB95AF}" dt="2024-08-07T12:10:43.386" v="130" actId="47"/>
        <pc:sldMkLst>
          <pc:docMk/>
          <pc:sldMk cId="132647306" sldId="262"/>
        </pc:sldMkLst>
      </pc:sldChg>
      <pc:sldChg chg="del">
        <pc:chgData name="Osvaldo Medina" userId="43860acd52628d02" providerId="LiveId" clId="{459DCF35-130A-461A-8896-890698FB95AF}" dt="2024-08-07T12:10:43.386" v="130" actId="47"/>
        <pc:sldMkLst>
          <pc:docMk/>
          <pc:sldMk cId="1893357987" sldId="263"/>
        </pc:sldMkLst>
      </pc:sldChg>
      <pc:sldChg chg="del">
        <pc:chgData name="Osvaldo Medina" userId="43860acd52628d02" providerId="LiveId" clId="{459DCF35-130A-461A-8896-890698FB95AF}" dt="2024-08-07T12:10:43.386" v="130" actId="47"/>
        <pc:sldMkLst>
          <pc:docMk/>
          <pc:sldMk cId="2323763107" sldId="264"/>
        </pc:sldMkLst>
      </pc:sldChg>
      <pc:sldChg chg="del">
        <pc:chgData name="Osvaldo Medina" userId="43860acd52628d02" providerId="LiveId" clId="{459DCF35-130A-461A-8896-890698FB95AF}" dt="2024-08-07T12:10:43.386" v="130" actId="47"/>
        <pc:sldMkLst>
          <pc:docMk/>
          <pc:sldMk cId="3942926759" sldId="265"/>
        </pc:sldMkLst>
      </pc:sldChg>
      <pc:sldChg chg="del">
        <pc:chgData name="Osvaldo Medina" userId="43860acd52628d02" providerId="LiveId" clId="{459DCF35-130A-461A-8896-890698FB95AF}" dt="2024-08-07T12:10:43.386" v="130" actId="47"/>
        <pc:sldMkLst>
          <pc:docMk/>
          <pc:sldMk cId="1343760890" sldId="266"/>
        </pc:sldMkLst>
      </pc:sldChg>
      <pc:sldChg chg="del">
        <pc:chgData name="Osvaldo Medina" userId="43860acd52628d02" providerId="LiveId" clId="{459DCF35-130A-461A-8896-890698FB95AF}" dt="2024-08-07T12:10:43.386" v="130" actId="47"/>
        <pc:sldMkLst>
          <pc:docMk/>
          <pc:sldMk cId="1864860284" sldId="267"/>
        </pc:sldMkLst>
      </pc:sldChg>
      <pc:sldChg chg="del">
        <pc:chgData name="Osvaldo Medina" userId="43860acd52628d02" providerId="LiveId" clId="{459DCF35-130A-461A-8896-890698FB95AF}" dt="2024-08-07T12:10:43.386" v="130" actId="47"/>
        <pc:sldMkLst>
          <pc:docMk/>
          <pc:sldMk cId="411427230" sldId="269"/>
        </pc:sldMkLst>
      </pc:sldChg>
      <pc:sldChg chg="del">
        <pc:chgData name="Osvaldo Medina" userId="43860acd52628d02" providerId="LiveId" clId="{459DCF35-130A-461A-8896-890698FB95AF}" dt="2024-08-07T12:10:43.386" v="130" actId="47"/>
        <pc:sldMkLst>
          <pc:docMk/>
          <pc:sldMk cId="1031881172" sldId="272"/>
        </pc:sldMkLst>
      </pc:sldChg>
      <pc:sldChg chg="del">
        <pc:chgData name="Osvaldo Medina" userId="43860acd52628d02" providerId="LiveId" clId="{459DCF35-130A-461A-8896-890698FB95AF}" dt="2024-08-07T12:10:43.386" v="130" actId="47"/>
        <pc:sldMkLst>
          <pc:docMk/>
          <pc:sldMk cId="3667207223" sldId="274"/>
        </pc:sldMkLst>
      </pc:sldChg>
      <pc:sldChg chg="modSp mod">
        <pc:chgData name="Osvaldo Medina" userId="43860acd52628d02" providerId="LiveId" clId="{459DCF35-130A-461A-8896-890698FB95AF}" dt="2024-08-07T12:07:27.843" v="64" actId="20577"/>
        <pc:sldMkLst>
          <pc:docMk/>
          <pc:sldMk cId="3708242250" sldId="284"/>
        </pc:sldMkLst>
        <pc:spChg chg="mod">
          <ac:chgData name="Osvaldo Medina" userId="43860acd52628d02" providerId="LiveId" clId="{459DCF35-130A-461A-8896-890698FB95AF}" dt="2024-08-07T12:07:27.843" v="64" actId="20577"/>
          <ac:spMkLst>
            <pc:docMk/>
            <pc:sldMk cId="3708242250" sldId="284"/>
            <ac:spMk id="3" creationId="{15AEC414-BC42-474C-AC55-4758B2E0BFD1}"/>
          </ac:spMkLst>
        </pc:spChg>
        <pc:spChg chg="mod">
          <ac:chgData name="Osvaldo Medina" userId="43860acd52628d02" providerId="LiveId" clId="{459DCF35-130A-461A-8896-890698FB95AF}" dt="2024-08-07T12:02:13.370" v="61"/>
          <ac:spMkLst>
            <pc:docMk/>
            <pc:sldMk cId="3708242250" sldId="284"/>
            <ac:spMk id="5" creationId="{8D631B40-6125-48F1-9E7B-04D735B385E8}"/>
          </ac:spMkLst>
        </pc:spChg>
      </pc:sldChg>
      <pc:sldChg chg="modSp mod">
        <pc:chgData name="Osvaldo Medina" userId="43860acd52628d02" providerId="LiveId" clId="{459DCF35-130A-461A-8896-890698FB95AF}" dt="2024-08-07T12:47:34.313" v="725" actId="14100"/>
        <pc:sldMkLst>
          <pc:docMk/>
          <pc:sldMk cId="879158497" sldId="285"/>
        </pc:sldMkLst>
        <pc:spChg chg="mod">
          <ac:chgData name="Osvaldo Medina" userId="43860acd52628d02" providerId="LiveId" clId="{459DCF35-130A-461A-8896-890698FB95AF}" dt="2024-08-07T12:46:55.470" v="717" actId="20577"/>
          <ac:spMkLst>
            <pc:docMk/>
            <pc:sldMk cId="879158497" sldId="285"/>
            <ac:spMk id="2" creationId="{892F7ACD-A8B8-4D6B-88AC-DD818DFE9534}"/>
          </ac:spMkLst>
        </pc:spChg>
        <pc:spChg chg="mod">
          <ac:chgData name="Osvaldo Medina" userId="43860acd52628d02" providerId="LiveId" clId="{459DCF35-130A-461A-8896-890698FB95AF}" dt="2024-08-07T12:47:34.313" v="725" actId="14100"/>
          <ac:spMkLst>
            <pc:docMk/>
            <pc:sldMk cId="879158497" sldId="285"/>
            <ac:spMk id="3" creationId="{15AEC414-BC42-474C-AC55-4758B2E0BFD1}"/>
          </ac:spMkLst>
        </pc:spChg>
      </pc:sldChg>
      <pc:sldChg chg="modSp mod">
        <pc:chgData name="Osvaldo Medina" userId="43860acd52628d02" providerId="LiveId" clId="{459DCF35-130A-461A-8896-890698FB95AF}" dt="2024-08-07T12:10:21.514" v="129" actId="2711"/>
        <pc:sldMkLst>
          <pc:docMk/>
          <pc:sldMk cId="4164878620" sldId="287"/>
        </pc:sldMkLst>
        <pc:spChg chg="mod">
          <ac:chgData name="Osvaldo Medina" userId="43860acd52628d02" providerId="LiveId" clId="{459DCF35-130A-461A-8896-890698FB95AF}" dt="2024-08-07T12:10:21.514" v="129" actId="2711"/>
          <ac:spMkLst>
            <pc:docMk/>
            <pc:sldMk cId="4164878620" sldId="287"/>
            <ac:spMk id="3" creationId="{15AEC414-BC42-474C-AC55-4758B2E0BFD1}"/>
          </ac:spMkLst>
        </pc:spChg>
      </pc:sldChg>
      <pc:sldChg chg="modSp add mod">
        <pc:chgData name="Osvaldo Medina" userId="43860acd52628d02" providerId="LiveId" clId="{459DCF35-130A-461A-8896-890698FB95AF}" dt="2024-08-07T12:13:55.111" v="176" actId="20577"/>
        <pc:sldMkLst>
          <pc:docMk/>
          <pc:sldMk cId="2146138160" sldId="288"/>
        </pc:sldMkLst>
        <pc:spChg chg="mod">
          <ac:chgData name="Osvaldo Medina" userId="43860acd52628d02" providerId="LiveId" clId="{459DCF35-130A-461A-8896-890698FB95AF}" dt="2024-08-07T12:11:15.174" v="147" actId="20577"/>
          <ac:spMkLst>
            <pc:docMk/>
            <pc:sldMk cId="2146138160" sldId="288"/>
            <ac:spMk id="2" creationId="{892F7ACD-A8B8-4D6B-88AC-DD818DFE9534}"/>
          </ac:spMkLst>
        </pc:spChg>
        <pc:spChg chg="mod">
          <ac:chgData name="Osvaldo Medina" userId="43860acd52628d02" providerId="LiveId" clId="{459DCF35-130A-461A-8896-890698FB95AF}" dt="2024-08-07T12:13:55.111" v="176" actId="20577"/>
          <ac:spMkLst>
            <pc:docMk/>
            <pc:sldMk cId="2146138160" sldId="288"/>
            <ac:spMk id="3" creationId="{15AEC414-BC42-474C-AC55-4758B2E0BFD1}"/>
          </ac:spMkLst>
        </pc:spChg>
      </pc:sldChg>
      <pc:sldChg chg="modSp add mod">
        <pc:chgData name="Osvaldo Medina" userId="43860acd52628d02" providerId="LiveId" clId="{459DCF35-130A-461A-8896-890698FB95AF}" dt="2024-08-07T12:15:03.842" v="197" actId="20577"/>
        <pc:sldMkLst>
          <pc:docMk/>
          <pc:sldMk cId="815208918" sldId="289"/>
        </pc:sldMkLst>
        <pc:spChg chg="mod">
          <ac:chgData name="Osvaldo Medina" userId="43860acd52628d02" providerId="LiveId" clId="{459DCF35-130A-461A-8896-890698FB95AF}" dt="2024-08-07T12:15:03.842" v="197" actId="20577"/>
          <ac:spMkLst>
            <pc:docMk/>
            <pc:sldMk cId="815208918" sldId="289"/>
            <ac:spMk id="3" creationId="{15AEC414-BC42-474C-AC55-4758B2E0BFD1}"/>
          </ac:spMkLst>
        </pc:spChg>
      </pc:sldChg>
      <pc:sldChg chg="modSp add mod">
        <pc:chgData name="Osvaldo Medina" userId="43860acd52628d02" providerId="LiveId" clId="{459DCF35-130A-461A-8896-890698FB95AF}" dt="2024-08-07T12:16:49.371" v="222" actId="20577"/>
        <pc:sldMkLst>
          <pc:docMk/>
          <pc:sldMk cId="1697152479" sldId="290"/>
        </pc:sldMkLst>
        <pc:spChg chg="mod">
          <ac:chgData name="Osvaldo Medina" userId="43860acd52628d02" providerId="LiveId" clId="{459DCF35-130A-461A-8896-890698FB95AF}" dt="2024-08-07T12:16:49.371" v="222" actId="20577"/>
          <ac:spMkLst>
            <pc:docMk/>
            <pc:sldMk cId="1697152479" sldId="290"/>
            <ac:spMk id="3" creationId="{15AEC414-BC42-474C-AC55-4758B2E0BFD1}"/>
          </ac:spMkLst>
        </pc:spChg>
      </pc:sldChg>
      <pc:sldChg chg="modSp add mod">
        <pc:chgData name="Osvaldo Medina" userId="43860acd52628d02" providerId="LiveId" clId="{459DCF35-130A-461A-8896-890698FB95AF}" dt="2024-08-07T12:17:02.767" v="228" actId="20577"/>
        <pc:sldMkLst>
          <pc:docMk/>
          <pc:sldMk cId="1015098741" sldId="291"/>
        </pc:sldMkLst>
        <pc:spChg chg="mod">
          <ac:chgData name="Osvaldo Medina" userId="43860acd52628d02" providerId="LiveId" clId="{459DCF35-130A-461A-8896-890698FB95AF}" dt="2024-08-07T12:17:02.767" v="228" actId="20577"/>
          <ac:spMkLst>
            <pc:docMk/>
            <pc:sldMk cId="1015098741" sldId="291"/>
            <ac:spMk id="3" creationId="{15AEC414-BC42-474C-AC55-4758B2E0BFD1}"/>
          </ac:spMkLst>
        </pc:spChg>
      </pc:sldChg>
      <pc:sldChg chg="modSp add mod">
        <pc:chgData name="Osvaldo Medina" userId="43860acd52628d02" providerId="LiveId" clId="{459DCF35-130A-461A-8896-890698FB95AF}" dt="2024-08-07T12:18:17.954" v="253" actId="20577"/>
        <pc:sldMkLst>
          <pc:docMk/>
          <pc:sldMk cId="3061018035" sldId="292"/>
        </pc:sldMkLst>
        <pc:spChg chg="mod">
          <ac:chgData name="Osvaldo Medina" userId="43860acd52628d02" providerId="LiveId" clId="{459DCF35-130A-461A-8896-890698FB95AF}" dt="2024-08-07T12:17:12.403" v="231" actId="20577"/>
          <ac:spMkLst>
            <pc:docMk/>
            <pc:sldMk cId="3061018035" sldId="292"/>
            <ac:spMk id="2" creationId="{892F7ACD-A8B8-4D6B-88AC-DD818DFE9534}"/>
          </ac:spMkLst>
        </pc:spChg>
        <pc:spChg chg="mod">
          <ac:chgData name="Osvaldo Medina" userId="43860acd52628d02" providerId="LiveId" clId="{459DCF35-130A-461A-8896-890698FB95AF}" dt="2024-08-07T12:18:17.954" v="253" actId="20577"/>
          <ac:spMkLst>
            <pc:docMk/>
            <pc:sldMk cId="3061018035" sldId="292"/>
            <ac:spMk id="3" creationId="{15AEC414-BC42-474C-AC55-4758B2E0BFD1}"/>
          </ac:spMkLst>
        </pc:spChg>
      </pc:sldChg>
      <pc:sldChg chg="del">
        <pc:chgData name="Osvaldo Medina" userId="43860acd52628d02" providerId="LiveId" clId="{459DCF35-130A-461A-8896-890698FB95AF}" dt="2024-08-07T12:10:43.386" v="130" actId="47"/>
        <pc:sldMkLst>
          <pc:docMk/>
          <pc:sldMk cId="3917565341" sldId="292"/>
        </pc:sldMkLst>
      </pc:sldChg>
      <pc:sldChg chg="modSp add mod">
        <pc:chgData name="Osvaldo Medina" userId="43860acd52628d02" providerId="LiveId" clId="{459DCF35-130A-461A-8896-890698FB95AF}" dt="2024-08-07T12:19:17.504" v="274" actId="20577"/>
        <pc:sldMkLst>
          <pc:docMk/>
          <pc:sldMk cId="328533619" sldId="293"/>
        </pc:sldMkLst>
        <pc:spChg chg="mod">
          <ac:chgData name="Osvaldo Medina" userId="43860acd52628d02" providerId="LiveId" clId="{459DCF35-130A-461A-8896-890698FB95AF}" dt="2024-08-07T12:19:17.504" v="274" actId="20577"/>
          <ac:spMkLst>
            <pc:docMk/>
            <pc:sldMk cId="328533619" sldId="293"/>
            <ac:spMk id="3" creationId="{15AEC414-BC42-474C-AC55-4758B2E0BFD1}"/>
          </ac:spMkLst>
        </pc:spChg>
      </pc:sldChg>
      <pc:sldChg chg="del">
        <pc:chgData name="Osvaldo Medina" userId="43860acd52628d02" providerId="LiveId" clId="{459DCF35-130A-461A-8896-890698FB95AF}" dt="2024-08-07T12:10:43.386" v="130" actId="47"/>
        <pc:sldMkLst>
          <pc:docMk/>
          <pc:sldMk cId="1812641881" sldId="293"/>
        </pc:sldMkLst>
      </pc:sldChg>
      <pc:sldChg chg="del">
        <pc:chgData name="Osvaldo Medina" userId="43860acd52628d02" providerId="LiveId" clId="{459DCF35-130A-461A-8896-890698FB95AF}" dt="2024-08-07T12:10:43.386" v="130" actId="47"/>
        <pc:sldMkLst>
          <pc:docMk/>
          <pc:sldMk cId="2425986552" sldId="294"/>
        </pc:sldMkLst>
      </pc:sldChg>
      <pc:sldChg chg="addSp delSp modSp add mod">
        <pc:chgData name="Osvaldo Medina" userId="43860acd52628d02" providerId="LiveId" clId="{459DCF35-130A-461A-8896-890698FB95AF}" dt="2024-08-07T12:21:31.558" v="306" actId="22"/>
        <pc:sldMkLst>
          <pc:docMk/>
          <pc:sldMk cId="3168803686" sldId="294"/>
        </pc:sldMkLst>
        <pc:spChg chg="mod">
          <ac:chgData name="Osvaldo Medina" userId="43860acd52628d02" providerId="LiveId" clId="{459DCF35-130A-461A-8896-890698FB95AF}" dt="2024-08-07T12:19:46.749" v="278" actId="20577"/>
          <ac:spMkLst>
            <pc:docMk/>
            <pc:sldMk cId="3168803686" sldId="294"/>
            <ac:spMk id="2" creationId="{892F7ACD-A8B8-4D6B-88AC-DD818DFE9534}"/>
          </ac:spMkLst>
        </pc:spChg>
        <pc:spChg chg="mod">
          <ac:chgData name="Osvaldo Medina" userId="43860acd52628d02" providerId="LiveId" clId="{459DCF35-130A-461A-8896-890698FB95AF}" dt="2024-08-07T12:21:16.554" v="304" actId="20577"/>
          <ac:spMkLst>
            <pc:docMk/>
            <pc:sldMk cId="3168803686" sldId="294"/>
            <ac:spMk id="3" creationId="{15AEC414-BC42-474C-AC55-4758B2E0BFD1}"/>
          </ac:spMkLst>
        </pc:spChg>
        <pc:spChg chg="add del">
          <ac:chgData name="Osvaldo Medina" userId="43860acd52628d02" providerId="LiveId" clId="{459DCF35-130A-461A-8896-890698FB95AF}" dt="2024-08-07T12:21:31.558" v="306" actId="22"/>
          <ac:spMkLst>
            <pc:docMk/>
            <pc:sldMk cId="3168803686" sldId="294"/>
            <ac:spMk id="9" creationId="{F581BBA2-44DF-F563-8D40-A6EAE9396834}"/>
          </ac:spMkLst>
        </pc:spChg>
      </pc:sldChg>
      <pc:sldChg chg="addSp delSp modSp add mod">
        <pc:chgData name="Osvaldo Medina" userId="43860acd52628d02" providerId="LiveId" clId="{459DCF35-130A-461A-8896-890698FB95AF}" dt="2024-08-07T12:27:16.031" v="375" actId="20577"/>
        <pc:sldMkLst>
          <pc:docMk/>
          <pc:sldMk cId="1260479755" sldId="295"/>
        </pc:sldMkLst>
        <pc:spChg chg="mod">
          <ac:chgData name="Osvaldo Medina" userId="43860acd52628d02" providerId="LiveId" clId="{459DCF35-130A-461A-8896-890698FB95AF}" dt="2024-08-07T12:21:50.273" v="310" actId="20577"/>
          <ac:spMkLst>
            <pc:docMk/>
            <pc:sldMk cId="1260479755" sldId="295"/>
            <ac:spMk id="2" creationId="{892F7ACD-A8B8-4D6B-88AC-DD818DFE9534}"/>
          </ac:spMkLst>
        </pc:spChg>
        <pc:spChg chg="mod">
          <ac:chgData name="Osvaldo Medina" userId="43860acd52628d02" providerId="LiveId" clId="{459DCF35-130A-461A-8896-890698FB95AF}" dt="2024-08-07T12:27:16.031" v="375" actId="20577"/>
          <ac:spMkLst>
            <pc:docMk/>
            <pc:sldMk cId="1260479755" sldId="295"/>
            <ac:spMk id="3" creationId="{15AEC414-BC42-474C-AC55-4758B2E0BFD1}"/>
          </ac:spMkLst>
        </pc:spChg>
        <pc:picChg chg="add del">
          <ac:chgData name="Osvaldo Medina" userId="43860acd52628d02" providerId="LiveId" clId="{459DCF35-130A-461A-8896-890698FB95AF}" dt="2024-08-07T12:24:29.593" v="323" actId="22"/>
          <ac:picMkLst>
            <pc:docMk/>
            <pc:sldMk cId="1260479755" sldId="295"/>
            <ac:picMk id="9" creationId="{7C6EF2C8-803E-50A8-0A8E-1364332DA239}"/>
          </ac:picMkLst>
        </pc:picChg>
        <pc:picChg chg="add del">
          <ac:chgData name="Osvaldo Medina" userId="43860acd52628d02" providerId="LiveId" clId="{459DCF35-130A-461A-8896-890698FB95AF}" dt="2024-08-07T12:24:33.844" v="325" actId="22"/>
          <ac:picMkLst>
            <pc:docMk/>
            <pc:sldMk cId="1260479755" sldId="295"/>
            <ac:picMk id="11" creationId="{77D3FAC8-58DB-058A-F32B-22A0EC510BC1}"/>
          </ac:picMkLst>
        </pc:picChg>
        <pc:picChg chg="add del">
          <ac:chgData name="Osvaldo Medina" userId="43860acd52628d02" providerId="LiveId" clId="{459DCF35-130A-461A-8896-890698FB95AF}" dt="2024-08-07T12:24:42.330" v="327" actId="22"/>
          <ac:picMkLst>
            <pc:docMk/>
            <pc:sldMk cId="1260479755" sldId="295"/>
            <ac:picMk id="13" creationId="{7F94F9B9-6B56-6C70-93FC-120723C93D89}"/>
          </ac:picMkLst>
        </pc:picChg>
      </pc:sldChg>
      <pc:sldChg chg="del">
        <pc:chgData name="Osvaldo Medina" userId="43860acd52628d02" providerId="LiveId" clId="{459DCF35-130A-461A-8896-890698FB95AF}" dt="2024-08-07T12:10:43.386" v="130" actId="47"/>
        <pc:sldMkLst>
          <pc:docMk/>
          <pc:sldMk cId="1995989072" sldId="295"/>
        </pc:sldMkLst>
      </pc:sldChg>
      <pc:sldChg chg="del">
        <pc:chgData name="Osvaldo Medina" userId="43860acd52628d02" providerId="LiveId" clId="{459DCF35-130A-461A-8896-890698FB95AF}" dt="2024-08-07T12:10:43.386" v="130" actId="47"/>
        <pc:sldMkLst>
          <pc:docMk/>
          <pc:sldMk cId="537063545" sldId="296"/>
        </pc:sldMkLst>
      </pc:sldChg>
      <pc:sldChg chg="modSp add mod">
        <pc:chgData name="Osvaldo Medina" userId="43860acd52628d02" providerId="LiveId" clId="{459DCF35-130A-461A-8896-890698FB95AF}" dt="2024-08-07T12:29:01.859" v="407" actId="20577"/>
        <pc:sldMkLst>
          <pc:docMk/>
          <pc:sldMk cId="3891111906" sldId="296"/>
        </pc:sldMkLst>
        <pc:spChg chg="mod">
          <ac:chgData name="Osvaldo Medina" userId="43860acd52628d02" providerId="LiveId" clId="{459DCF35-130A-461A-8896-890698FB95AF}" dt="2024-08-07T12:29:01.859" v="407" actId="20577"/>
          <ac:spMkLst>
            <pc:docMk/>
            <pc:sldMk cId="3891111906" sldId="296"/>
            <ac:spMk id="3" creationId="{15AEC414-BC42-474C-AC55-4758B2E0BFD1}"/>
          </ac:spMkLst>
        </pc:spChg>
      </pc:sldChg>
      <pc:sldChg chg="del">
        <pc:chgData name="Osvaldo Medina" userId="43860acd52628d02" providerId="LiveId" clId="{459DCF35-130A-461A-8896-890698FB95AF}" dt="2024-08-07T12:10:43.386" v="130" actId="47"/>
        <pc:sldMkLst>
          <pc:docMk/>
          <pc:sldMk cId="260004235" sldId="297"/>
        </pc:sldMkLst>
      </pc:sldChg>
      <pc:sldChg chg="modSp add mod">
        <pc:chgData name="Osvaldo Medina" userId="43860acd52628d02" providerId="LiveId" clId="{459DCF35-130A-461A-8896-890698FB95AF}" dt="2024-08-07T12:31:39.907" v="429" actId="20577"/>
        <pc:sldMkLst>
          <pc:docMk/>
          <pc:sldMk cId="1674590445" sldId="297"/>
        </pc:sldMkLst>
        <pc:spChg chg="mod">
          <ac:chgData name="Osvaldo Medina" userId="43860acd52628d02" providerId="LiveId" clId="{459DCF35-130A-461A-8896-890698FB95AF}" dt="2024-08-07T12:29:10.847" v="410" actId="20577"/>
          <ac:spMkLst>
            <pc:docMk/>
            <pc:sldMk cId="1674590445" sldId="297"/>
            <ac:spMk id="2" creationId="{892F7ACD-A8B8-4D6B-88AC-DD818DFE9534}"/>
          </ac:spMkLst>
        </pc:spChg>
        <pc:spChg chg="mod">
          <ac:chgData name="Osvaldo Medina" userId="43860acd52628d02" providerId="LiveId" clId="{459DCF35-130A-461A-8896-890698FB95AF}" dt="2024-08-07T12:31:39.907" v="429" actId="20577"/>
          <ac:spMkLst>
            <pc:docMk/>
            <pc:sldMk cId="1674590445" sldId="297"/>
            <ac:spMk id="3" creationId="{15AEC414-BC42-474C-AC55-4758B2E0BFD1}"/>
          </ac:spMkLst>
        </pc:spChg>
      </pc:sldChg>
      <pc:sldChg chg="modSp add mod">
        <pc:chgData name="Osvaldo Medina" userId="43860acd52628d02" providerId="LiveId" clId="{459DCF35-130A-461A-8896-890698FB95AF}" dt="2024-08-07T12:34:35.179" v="467" actId="20577"/>
        <pc:sldMkLst>
          <pc:docMk/>
          <pc:sldMk cId="2122084719" sldId="298"/>
        </pc:sldMkLst>
        <pc:spChg chg="mod">
          <ac:chgData name="Osvaldo Medina" userId="43860acd52628d02" providerId="LiveId" clId="{459DCF35-130A-461A-8896-890698FB95AF}" dt="2024-08-07T12:31:52.452" v="433" actId="20577"/>
          <ac:spMkLst>
            <pc:docMk/>
            <pc:sldMk cId="2122084719" sldId="298"/>
            <ac:spMk id="2" creationId="{892F7ACD-A8B8-4D6B-88AC-DD818DFE9534}"/>
          </ac:spMkLst>
        </pc:spChg>
        <pc:spChg chg="mod">
          <ac:chgData name="Osvaldo Medina" userId="43860acd52628d02" providerId="LiveId" clId="{459DCF35-130A-461A-8896-890698FB95AF}" dt="2024-08-07T12:34:35.179" v="467" actId="20577"/>
          <ac:spMkLst>
            <pc:docMk/>
            <pc:sldMk cId="2122084719" sldId="298"/>
            <ac:spMk id="3" creationId="{15AEC414-BC42-474C-AC55-4758B2E0BFD1}"/>
          </ac:spMkLst>
        </pc:spChg>
      </pc:sldChg>
      <pc:sldChg chg="del">
        <pc:chgData name="Osvaldo Medina" userId="43860acd52628d02" providerId="LiveId" clId="{459DCF35-130A-461A-8896-890698FB95AF}" dt="2024-08-07T12:10:43.386" v="130" actId="47"/>
        <pc:sldMkLst>
          <pc:docMk/>
          <pc:sldMk cId="3380662570" sldId="298"/>
        </pc:sldMkLst>
      </pc:sldChg>
      <pc:sldChg chg="modSp add mod">
        <pc:chgData name="Osvaldo Medina" userId="43860acd52628d02" providerId="LiveId" clId="{459DCF35-130A-461A-8896-890698FB95AF}" dt="2024-08-07T12:35:54.281" v="488" actId="20577"/>
        <pc:sldMkLst>
          <pc:docMk/>
          <pc:sldMk cId="3862500076" sldId="299"/>
        </pc:sldMkLst>
        <pc:spChg chg="mod">
          <ac:chgData name="Osvaldo Medina" userId="43860acd52628d02" providerId="LiveId" clId="{459DCF35-130A-461A-8896-890698FB95AF}" dt="2024-08-07T12:35:54.281" v="488" actId="20577"/>
          <ac:spMkLst>
            <pc:docMk/>
            <pc:sldMk cId="3862500076" sldId="299"/>
            <ac:spMk id="3" creationId="{15AEC414-BC42-474C-AC55-4758B2E0BFD1}"/>
          </ac:spMkLst>
        </pc:spChg>
      </pc:sldChg>
      <pc:sldChg chg="del">
        <pc:chgData name="Osvaldo Medina" userId="43860acd52628d02" providerId="LiveId" clId="{459DCF35-130A-461A-8896-890698FB95AF}" dt="2024-08-07T12:10:43.386" v="130" actId="47"/>
        <pc:sldMkLst>
          <pc:docMk/>
          <pc:sldMk cId="2545724038" sldId="300"/>
        </pc:sldMkLst>
      </pc:sldChg>
      <pc:sldChg chg="modSp add mod">
        <pc:chgData name="Osvaldo Medina" userId="43860acd52628d02" providerId="LiveId" clId="{459DCF35-130A-461A-8896-890698FB95AF}" dt="2024-08-07T12:37:17.210" v="522" actId="20577"/>
        <pc:sldMkLst>
          <pc:docMk/>
          <pc:sldMk cId="3389947614" sldId="300"/>
        </pc:sldMkLst>
        <pc:spChg chg="mod">
          <ac:chgData name="Osvaldo Medina" userId="43860acd52628d02" providerId="LiveId" clId="{459DCF35-130A-461A-8896-890698FB95AF}" dt="2024-08-07T12:36:32.226" v="495" actId="20577"/>
          <ac:spMkLst>
            <pc:docMk/>
            <pc:sldMk cId="3389947614" sldId="300"/>
            <ac:spMk id="2" creationId="{892F7ACD-A8B8-4D6B-88AC-DD818DFE9534}"/>
          </ac:spMkLst>
        </pc:spChg>
        <pc:spChg chg="mod">
          <ac:chgData name="Osvaldo Medina" userId="43860acd52628d02" providerId="LiveId" clId="{459DCF35-130A-461A-8896-890698FB95AF}" dt="2024-08-07T12:37:17.210" v="522" actId="20577"/>
          <ac:spMkLst>
            <pc:docMk/>
            <pc:sldMk cId="3389947614" sldId="300"/>
            <ac:spMk id="3" creationId="{15AEC414-BC42-474C-AC55-4758B2E0BFD1}"/>
          </ac:spMkLst>
        </pc:spChg>
      </pc:sldChg>
      <pc:sldChg chg="modSp add mod">
        <pc:chgData name="Osvaldo Medina" userId="43860acd52628d02" providerId="LiveId" clId="{459DCF35-130A-461A-8896-890698FB95AF}" dt="2024-08-07T12:38:32.444" v="552" actId="20577"/>
        <pc:sldMkLst>
          <pc:docMk/>
          <pc:sldMk cId="2373571822" sldId="301"/>
        </pc:sldMkLst>
        <pc:spChg chg="mod">
          <ac:chgData name="Osvaldo Medina" userId="43860acd52628d02" providerId="LiveId" clId="{459DCF35-130A-461A-8896-890698FB95AF}" dt="2024-08-07T12:38:32.444" v="552" actId="20577"/>
          <ac:spMkLst>
            <pc:docMk/>
            <pc:sldMk cId="2373571822" sldId="301"/>
            <ac:spMk id="3" creationId="{15AEC414-BC42-474C-AC55-4758B2E0BFD1}"/>
          </ac:spMkLst>
        </pc:spChg>
      </pc:sldChg>
      <pc:sldChg chg="del">
        <pc:chgData name="Osvaldo Medina" userId="43860acd52628d02" providerId="LiveId" clId="{459DCF35-130A-461A-8896-890698FB95AF}" dt="2024-08-07T12:10:43.386" v="130" actId="47"/>
        <pc:sldMkLst>
          <pc:docMk/>
          <pc:sldMk cId="2737353455" sldId="301"/>
        </pc:sldMkLst>
      </pc:sldChg>
      <pc:sldChg chg="modSp add mod">
        <pc:chgData name="Osvaldo Medina" userId="43860acd52628d02" providerId="LiveId" clId="{459DCF35-130A-461A-8896-890698FB95AF}" dt="2024-08-07T12:40:07.298" v="594" actId="20577"/>
        <pc:sldMkLst>
          <pc:docMk/>
          <pc:sldMk cId="3077496479" sldId="302"/>
        </pc:sldMkLst>
        <pc:spChg chg="mod">
          <ac:chgData name="Osvaldo Medina" userId="43860acd52628d02" providerId="LiveId" clId="{459DCF35-130A-461A-8896-890698FB95AF}" dt="2024-08-07T12:40:07.298" v="594" actId="20577"/>
          <ac:spMkLst>
            <pc:docMk/>
            <pc:sldMk cId="3077496479" sldId="302"/>
            <ac:spMk id="3" creationId="{15AEC414-BC42-474C-AC55-4758B2E0BFD1}"/>
          </ac:spMkLst>
        </pc:spChg>
      </pc:sldChg>
      <pc:sldChg chg="del">
        <pc:chgData name="Osvaldo Medina" userId="43860acd52628d02" providerId="LiveId" clId="{459DCF35-130A-461A-8896-890698FB95AF}" dt="2024-08-07T12:10:43.386" v="130" actId="47"/>
        <pc:sldMkLst>
          <pc:docMk/>
          <pc:sldMk cId="4007769878" sldId="302"/>
        </pc:sldMkLst>
      </pc:sldChg>
      <pc:sldChg chg="modSp add mod">
        <pc:chgData name="Osvaldo Medina" userId="43860acd52628d02" providerId="LiveId" clId="{459DCF35-130A-461A-8896-890698FB95AF}" dt="2024-08-07T12:42:03.443" v="634" actId="20577"/>
        <pc:sldMkLst>
          <pc:docMk/>
          <pc:sldMk cId="2360874650" sldId="303"/>
        </pc:sldMkLst>
        <pc:spChg chg="mod">
          <ac:chgData name="Osvaldo Medina" userId="43860acd52628d02" providerId="LiveId" clId="{459DCF35-130A-461A-8896-890698FB95AF}" dt="2024-08-07T12:40:31.334" v="598" actId="20577"/>
          <ac:spMkLst>
            <pc:docMk/>
            <pc:sldMk cId="2360874650" sldId="303"/>
            <ac:spMk id="2" creationId="{892F7ACD-A8B8-4D6B-88AC-DD818DFE9534}"/>
          </ac:spMkLst>
        </pc:spChg>
        <pc:spChg chg="mod">
          <ac:chgData name="Osvaldo Medina" userId="43860acd52628d02" providerId="LiveId" clId="{459DCF35-130A-461A-8896-890698FB95AF}" dt="2024-08-07T12:42:03.443" v="634" actId="20577"/>
          <ac:spMkLst>
            <pc:docMk/>
            <pc:sldMk cId="2360874650" sldId="303"/>
            <ac:spMk id="3" creationId="{15AEC414-BC42-474C-AC55-4758B2E0BFD1}"/>
          </ac:spMkLst>
        </pc:spChg>
      </pc:sldChg>
      <pc:sldChg chg="del">
        <pc:chgData name="Osvaldo Medina" userId="43860acd52628d02" providerId="LiveId" clId="{459DCF35-130A-461A-8896-890698FB95AF}" dt="2024-08-07T12:10:43.386" v="130" actId="47"/>
        <pc:sldMkLst>
          <pc:docMk/>
          <pc:sldMk cId="2630980897" sldId="303"/>
        </pc:sldMkLst>
      </pc:sldChg>
      <pc:sldChg chg="del">
        <pc:chgData name="Osvaldo Medina" userId="43860acd52628d02" providerId="LiveId" clId="{459DCF35-130A-461A-8896-890698FB95AF}" dt="2024-08-07T12:10:43.386" v="130" actId="47"/>
        <pc:sldMkLst>
          <pc:docMk/>
          <pc:sldMk cId="1728305528" sldId="304"/>
        </pc:sldMkLst>
      </pc:sldChg>
      <pc:sldChg chg="modSp add mod">
        <pc:chgData name="Osvaldo Medina" userId="43860acd52628d02" providerId="LiveId" clId="{459DCF35-130A-461A-8896-890698FB95AF}" dt="2024-08-07T12:43:30.127" v="658" actId="20577"/>
        <pc:sldMkLst>
          <pc:docMk/>
          <pc:sldMk cId="2117678328" sldId="304"/>
        </pc:sldMkLst>
        <pc:spChg chg="mod">
          <ac:chgData name="Osvaldo Medina" userId="43860acd52628d02" providerId="LiveId" clId="{459DCF35-130A-461A-8896-890698FB95AF}" dt="2024-08-07T12:43:30.127" v="658" actId="20577"/>
          <ac:spMkLst>
            <pc:docMk/>
            <pc:sldMk cId="2117678328" sldId="304"/>
            <ac:spMk id="3" creationId="{15AEC414-BC42-474C-AC55-4758B2E0BFD1}"/>
          </ac:spMkLst>
        </pc:spChg>
      </pc:sldChg>
      <pc:sldChg chg="del">
        <pc:chgData name="Osvaldo Medina" userId="43860acd52628d02" providerId="LiveId" clId="{459DCF35-130A-461A-8896-890698FB95AF}" dt="2024-08-07T12:10:43.386" v="130" actId="47"/>
        <pc:sldMkLst>
          <pc:docMk/>
          <pc:sldMk cId="1938401310" sldId="305"/>
        </pc:sldMkLst>
      </pc:sldChg>
      <pc:sldChg chg="modSp add mod">
        <pc:chgData name="Osvaldo Medina" userId="43860acd52628d02" providerId="LiveId" clId="{459DCF35-130A-461A-8896-890698FB95AF}" dt="2024-08-07T12:45:07.024" v="682" actId="20577"/>
        <pc:sldMkLst>
          <pc:docMk/>
          <pc:sldMk cId="3699960880" sldId="305"/>
        </pc:sldMkLst>
        <pc:spChg chg="mod">
          <ac:chgData name="Osvaldo Medina" userId="43860acd52628d02" providerId="LiveId" clId="{459DCF35-130A-461A-8896-890698FB95AF}" dt="2024-08-07T12:45:07.024" v="682" actId="20577"/>
          <ac:spMkLst>
            <pc:docMk/>
            <pc:sldMk cId="3699960880" sldId="305"/>
            <ac:spMk id="3" creationId="{15AEC414-BC42-474C-AC55-4758B2E0BFD1}"/>
          </ac:spMkLst>
        </pc:spChg>
      </pc:sldChg>
      <pc:sldChg chg="del">
        <pc:chgData name="Osvaldo Medina" userId="43860acd52628d02" providerId="LiveId" clId="{459DCF35-130A-461A-8896-890698FB95AF}" dt="2024-08-07T12:10:43.386" v="130" actId="47"/>
        <pc:sldMkLst>
          <pc:docMk/>
          <pc:sldMk cId="1969102357" sldId="306"/>
        </pc:sldMkLst>
      </pc:sldChg>
      <pc:sldChg chg="modSp add del mod">
        <pc:chgData name="Osvaldo Medina" userId="43860acd52628d02" providerId="LiveId" clId="{459DCF35-130A-461A-8896-890698FB95AF}" dt="2024-08-07T12:46:23.709" v="690" actId="47"/>
        <pc:sldMkLst>
          <pc:docMk/>
          <pc:sldMk cId="3692260207" sldId="306"/>
        </pc:sldMkLst>
        <pc:spChg chg="mod">
          <ac:chgData name="Osvaldo Medina" userId="43860acd52628d02" providerId="LiveId" clId="{459DCF35-130A-461A-8896-890698FB95AF}" dt="2024-08-07T12:45:57.163" v="688" actId="20577"/>
          <ac:spMkLst>
            <pc:docMk/>
            <pc:sldMk cId="3692260207" sldId="306"/>
            <ac:spMk id="3" creationId="{15AEC414-BC42-474C-AC55-4758B2E0BFD1}"/>
          </ac:spMkLst>
        </pc:spChg>
      </pc:sldChg>
      <pc:sldChg chg="del">
        <pc:chgData name="Osvaldo Medina" userId="43860acd52628d02" providerId="LiveId" clId="{459DCF35-130A-461A-8896-890698FB95AF}" dt="2024-08-07T12:10:43.386" v="130" actId="47"/>
        <pc:sldMkLst>
          <pc:docMk/>
          <pc:sldMk cId="2142748931" sldId="307"/>
        </pc:sldMkLst>
      </pc:sldChg>
      <pc:sldChg chg="del">
        <pc:chgData name="Osvaldo Medina" userId="43860acd52628d02" providerId="LiveId" clId="{459DCF35-130A-461A-8896-890698FB95AF}" dt="2024-08-07T12:10:43.386" v="130" actId="47"/>
        <pc:sldMkLst>
          <pc:docMk/>
          <pc:sldMk cId="3764463619" sldId="308"/>
        </pc:sldMkLst>
      </pc:sldChg>
      <pc:sldChg chg="del">
        <pc:chgData name="Osvaldo Medina" userId="43860acd52628d02" providerId="LiveId" clId="{459DCF35-130A-461A-8896-890698FB95AF}" dt="2024-08-07T12:10:43.386" v="130" actId="47"/>
        <pc:sldMkLst>
          <pc:docMk/>
          <pc:sldMk cId="315943823" sldId="309"/>
        </pc:sldMkLst>
      </pc:sldChg>
      <pc:sldChg chg="del">
        <pc:chgData name="Osvaldo Medina" userId="43860acd52628d02" providerId="LiveId" clId="{459DCF35-130A-461A-8896-890698FB95AF}" dt="2024-08-07T12:10:43.386" v="130" actId="47"/>
        <pc:sldMkLst>
          <pc:docMk/>
          <pc:sldMk cId="4217351472" sldId="311"/>
        </pc:sldMkLst>
      </pc:sldChg>
      <pc:sldChg chg="del">
        <pc:chgData name="Osvaldo Medina" userId="43860acd52628d02" providerId="LiveId" clId="{459DCF35-130A-461A-8896-890698FB95AF}" dt="2024-08-07T12:10:43.386" v="130" actId="47"/>
        <pc:sldMkLst>
          <pc:docMk/>
          <pc:sldMk cId="3849016467" sldId="314"/>
        </pc:sldMkLst>
      </pc:sldChg>
      <pc:sldChg chg="del">
        <pc:chgData name="Osvaldo Medina" userId="43860acd52628d02" providerId="LiveId" clId="{459DCF35-130A-461A-8896-890698FB95AF}" dt="2024-08-07T12:10:43.386" v="130" actId="47"/>
        <pc:sldMkLst>
          <pc:docMk/>
          <pc:sldMk cId="1386036545" sldId="315"/>
        </pc:sldMkLst>
      </pc:sldChg>
      <pc:sldChg chg="del">
        <pc:chgData name="Osvaldo Medina" userId="43860acd52628d02" providerId="LiveId" clId="{459DCF35-130A-461A-8896-890698FB95AF}" dt="2024-08-07T12:10:43.386" v="130" actId="47"/>
        <pc:sldMkLst>
          <pc:docMk/>
          <pc:sldMk cId="3507270258" sldId="316"/>
        </pc:sldMkLst>
      </pc:sldChg>
      <pc:sldChg chg="del">
        <pc:chgData name="Osvaldo Medina" userId="43860acd52628d02" providerId="LiveId" clId="{459DCF35-130A-461A-8896-890698FB95AF}" dt="2024-08-07T12:10:43.386" v="130" actId="47"/>
        <pc:sldMkLst>
          <pc:docMk/>
          <pc:sldMk cId="2452374127" sldId="318"/>
        </pc:sldMkLst>
      </pc:sldChg>
      <pc:sldChg chg="del">
        <pc:chgData name="Osvaldo Medina" userId="43860acd52628d02" providerId="LiveId" clId="{459DCF35-130A-461A-8896-890698FB95AF}" dt="2024-08-07T12:10:43.386" v="130" actId="47"/>
        <pc:sldMkLst>
          <pc:docMk/>
          <pc:sldMk cId="3448365078" sldId="319"/>
        </pc:sldMkLst>
      </pc:sldChg>
      <pc:sldChg chg="del">
        <pc:chgData name="Osvaldo Medina" userId="43860acd52628d02" providerId="LiveId" clId="{459DCF35-130A-461A-8896-890698FB95AF}" dt="2024-08-07T12:10:43.386" v="130" actId="47"/>
        <pc:sldMkLst>
          <pc:docMk/>
          <pc:sldMk cId="1555312078" sldId="320"/>
        </pc:sldMkLst>
      </pc:sldChg>
      <pc:sldChg chg="del">
        <pc:chgData name="Osvaldo Medina" userId="43860acd52628d02" providerId="LiveId" clId="{459DCF35-130A-461A-8896-890698FB95AF}" dt="2024-08-07T12:10:43.386" v="130" actId="47"/>
        <pc:sldMkLst>
          <pc:docMk/>
          <pc:sldMk cId="58498129" sldId="321"/>
        </pc:sldMkLst>
      </pc:sldChg>
      <pc:sldChg chg="del">
        <pc:chgData name="Osvaldo Medina" userId="43860acd52628d02" providerId="LiveId" clId="{459DCF35-130A-461A-8896-890698FB95AF}" dt="2024-08-07T12:10:43.386" v="130" actId="47"/>
        <pc:sldMkLst>
          <pc:docMk/>
          <pc:sldMk cId="3140923818" sldId="322"/>
        </pc:sldMkLst>
      </pc:sldChg>
      <pc:sldChg chg="del">
        <pc:chgData name="Osvaldo Medina" userId="43860acd52628d02" providerId="LiveId" clId="{459DCF35-130A-461A-8896-890698FB95AF}" dt="2024-08-07T12:10:43.386" v="130" actId="47"/>
        <pc:sldMkLst>
          <pc:docMk/>
          <pc:sldMk cId="3255083931" sldId="323"/>
        </pc:sldMkLst>
      </pc:sldChg>
      <pc:sldChg chg="del">
        <pc:chgData name="Osvaldo Medina" userId="43860acd52628d02" providerId="LiveId" clId="{459DCF35-130A-461A-8896-890698FB95AF}" dt="2024-08-07T12:10:43.386" v="130" actId="47"/>
        <pc:sldMkLst>
          <pc:docMk/>
          <pc:sldMk cId="2236745098" sldId="324"/>
        </pc:sldMkLst>
      </pc:sldChg>
      <pc:sldChg chg="del">
        <pc:chgData name="Osvaldo Medina" userId="43860acd52628d02" providerId="LiveId" clId="{459DCF35-130A-461A-8896-890698FB95AF}" dt="2024-08-07T12:10:43.386" v="130" actId="47"/>
        <pc:sldMkLst>
          <pc:docMk/>
          <pc:sldMk cId="1009097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7C037E0-DDF2-45D4-85A9-E9739F5ABB13}" type="datetimeFigureOut">
              <a:rPr lang="es-MX" smtClean="0"/>
              <a:t>07/08/2024</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DB11832-698A-4892-AE8F-32668263B711}" type="slidenum">
              <a:rPr lang="es-MX" smtClean="0"/>
              <a:t>‹Nº›</a:t>
            </a:fld>
            <a:endParaRPr lang="es-MX"/>
          </a:p>
        </p:txBody>
      </p:sp>
    </p:spTree>
    <p:extLst>
      <p:ext uri="{BB962C8B-B14F-4D97-AF65-F5344CB8AC3E}">
        <p14:creationId xmlns:p14="http://schemas.microsoft.com/office/powerpoint/2010/main" val="27480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a:t>
            </a:fld>
            <a:endParaRPr lang="es-MX"/>
          </a:p>
        </p:txBody>
      </p:sp>
    </p:spTree>
    <p:extLst>
      <p:ext uri="{BB962C8B-B14F-4D97-AF65-F5344CB8AC3E}">
        <p14:creationId xmlns:p14="http://schemas.microsoft.com/office/powerpoint/2010/main" val="3054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11</a:t>
            </a:fld>
            <a:endParaRPr lang="es-MX"/>
          </a:p>
        </p:txBody>
      </p:sp>
    </p:spTree>
    <p:extLst>
      <p:ext uri="{BB962C8B-B14F-4D97-AF65-F5344CB8AC3E}">
        <p14:creationId xmlns:p14="http://schemas.microsoft.com/office/powerpoint/2010/main" val="211004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12</a:t>
            </a:fld>
            <a:endParaRPr lang="es-MX"/>
          </a:p>
        </p:txBody>
      </p:sp>
    </p:spTree>
    <p:extLst>
      <p:ext uri="{BB962C8B-B14F-4D97-AF65-F5344CB8AC3E}">
        <p14:creationId xmlns:p14="http://schemas.microsoft.com/office/powerpoint/2010/main" val="16066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13</a:t>
            </a:fld>
            <a:endParaRPr lang="es-MX"/>
          </a:p>
        </p:txBody>
      </p:sp>
    </p:spTree>
    <p:extLst>
      <p:ext uri="{BB962C8B-B14F-4D97-AF65-F5344CB8AC3E}">
        <p14:creationId xmlns:p14="http://schemas.microsoft.com/office/powerpoint/2010/main" val="157847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14</a:t>
            </a:fld>
            <a:endParaRPr lang="es-MX"/>
          </a:p>
        </p:txBody>
      </p:sp>
    </p:spTree>
    <p:extLst>
      <p:ext uri="{BB962C8B-B14F-4D97-AF65-F5344CB8AC3E}">
        <p14:creationId xmlns:p14="http://schemas.microsoft.com/office/powerpoint/2010/main" val="1577777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15</a:t>
            </a:fld>
            <a:endParaRPr lang="es-MX"/>
          </a:p>
        </p:txBody>
      </p:sp>
    </p:spTree>
    <p:extLst>
      <p:ext uri="{BB962C8B-B14F-4D97-AF65-F5344CB8AC3E}">
        <p14:creationId xmlns:p14="http://schemas.microsoft.com/office/powerpoint/2010/main" val="218798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16</a:t>
            </a:fld>
            <a:endParaRPr lang="es-MX"/>
          </a:p>
        </p:txBody>
      </p:sp>
    </p:spTree>
    <p:extLst>
      <p:ext uri="{BB962C8B-B14F-4D97-AF65-F5344CB8AC3E}">
        <p14:creationId xmlns:p14="http://schemas.microsoft.com/office/powerpoint/2010/main" val="325779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17</a:t>
            </a:fld>
            <a:endParaRPr lang="es-MX"/>
          </a:p>
        </p:txBody>
      </p:sp>
    </p:spTree>
    <p:extLst>
      <p:ext uri="{BB962C8B-B14F-4D97-AF65-F5344CB8AC3E}">
        <p14:creationId xmlns:p14="http://schemas.microsoft.com/office/powerpoint/2010/main" val="80120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18</a:t>
            </a:fld>
            <a:endParaRPr lang="es-MX"/>
          </a:p>
        </p:txBody>
      </p:sp>
    </p:spTree>
    <p:extLst>
      <p:ext uri="{BB962C8B-B14F-4D97-AF65-F5344CB8AC3E}">
        <p14:creationId xmlns:p14="http://schemas.microsoft.com/office/powerpoint/2010/main" val="1681119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19</a:t>
            </a:fld>
            <a:endParaRPr lang="es-MX"/>
          </a:p>
        </p:txBody>
      </p:sp>
    </p:spTree>
    <p:extLst>
      <p:ext uri="{BB962C8B-B14F-4D97-AF65-F5344CB8AC3E}">
        <p14:creationId xmlns:p14="http://schemas.microsoft.com/office/powerpoint/2010/main" val="531148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20</a:t>
            </a:fld>
            <a:endParaRPr lang="es-MX"/>
          </a:p>
        </p:txBody>
      </p:sp>
    </p:spTree>
    <p:extLst>
      <p:ext uri="{BB962C8B-B14F-4D97-AF65-F5344CB8AC3E}">
        <p14:creationId xmlns:p14="http://schemas.microsoft.com/office/powerpoint/2010/main" val="420404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3</a:t>
            </a:fld>
            <a:endParaRPr lang="es-MX"/>
          </a:p>
        </p:txBody>
      </p:sp>
    </p:spTree>
    <p:extLst>
      <p:ext uri="{BB962C8B-B14F-4D97-AF65-F5344CB8AC3E}">
        <p14:creationId xmlns:p14="http://schemas.microsoft.com/office/powerpoint/2010/main" val="3791923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21</a:t>
            </a:fld>
            <a:endParaRPr lang="es-MX"/>
          </a:p>
        </p:txBody>
      </p:sp>
    </p:spTree>
    <p:extLst>
      <p:ext uri="{BB962C8B-B14F-4D97-AF65-F5344CB8AC3E}">
        <p14:creationId xmlns:p14="http://schemas.microsoft.com/office/powerpoint/2010/main" val="365727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4</a:t>
            </a:fld>
            <a:endParaRPr lang="es-MX"/>
          </a:p>
        </p:txBody>
      </p:sp>
    </p:spTree>
    <p:extLst>
      <p:ext uri="{BB962C8B-B14F-4D97-AF65-F5344CB8AC3E}">
        <p14:creationId xmlns:p14="http://schemas.microsoft.com/office/powerpoint/2010/main" val="419756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5</a:t>
            </a:fld>
            <a:endParaRPr lang="es-MX"/>
          </a:p>
        </p:txBody>
      </p:sp>
    </p:spTree>
    <p:extLst>
      <p:ext uri="{BB962C8B-B14F-4D97-AF65-F5344CB8AC3E}">
        <p14:creationId xmlns:p14="http://schemas.microsoft.com/office/powerpoint/2010/main" val="325266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6</a:t>
            </a:fld>
            <a:endParaRPr lang="es-MX"/>
          </a:p>
        </p:txBody>
      </p:sp>
    </p:spTree>
    <p:extLst>
      <p:ext uri="{BB962C8B-B14F-4D97-AF65-F5344CB8AC3E}">
        <p14:creationId xmlns:p14="http://schemas.microsoft.com/office/powerpoint/2010/main" val="37732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7</a:t>
            </a:fld>
            <a:endParaRPr lang="es-MX"/>
          </a:p>
        </p:txBody>
      </p:sp>
    </p:spTree>
    <p:extLst>
      <p:ext uri="{BB962C8B-B14F-4D97-AF65-F5344CB8AC3E}">
        <p14:creationId xmlns:p14="http://schemas.microsoft.com/office/powerpoint/2010/main" val="120628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8</a:t>
            </a:fld>
            <a:endParaRPr lang="es-MX"/>
          </a:p>
        </p:txBody>
      </p:sp>
    </p:spTree>
    <p:extLst>
      <p:ext uri="{BB962C8B-B14F-4D97-AF65-F5344CB8AC3E}">
        <p14:creationId xmlns:p14="http://schemas.microsoft.com/office/powerpoint/2010/main" val="296536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9</a:t>
            </a:fld>
            <a:endParaRPr lang="es-MX"/>
          </a:p>
        </p:txBody>
      </p:sp>
    </p:spTree>
    <p:extLst>
      <p:ext uri="{BB962C8B-B14F-4D97-AF65-F5344CB8AC3E}">
        <p14:creationId xmlns:p14="http://schemas.microsoft.com/office/powerpoint/2010/main" val="405893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10</a:t>
            </a:fld>
            <a:endParaRPr lang="es-MX"/>
          </a:p>
        </p:txBody>
      </p:sp>
    </p:spTree>
    <p:extLst>
      <p:ext uri="{BB962C8B-B14F-4D97-AF65-F5344CB8AC3E}">
        <p14:creationId xmlns:p14="http://schemas.microsoft.com/office/powerpoint/2010/main" val="257465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99919-14CE-A9BD-C1F7-9B603EE4B6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7BC56E7-48F1-E8CA-BE6A-BEDD6928E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8599B4F-A5AA-D248-5FDF-6410672E86DB}"/>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DE1E3A59-0225-1488-527A-DB96AF67381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2A1CEAC-2A80-2DE6-E17A-7C4DC357EA4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66908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C572-7B08-A751-C5AC-8C611DC92A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81AC705-C5B8-1249-0C4C-AAEBABAC83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1FFE75-342F-8809-252F-D5951725C61E}"/>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655769BF-0566-13B3-50AF-C21478D532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391D12F-CB97-5426-526B-79F71A15C49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19736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9ABD03-76C2-4631-8360-E2D49A86C2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0B1224A-C5EF-87D7-1B2A-28EFF748C0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AC28057-A071-6863-E685-D170D3A1476C}"/>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F09DD4E2-77C0-A82C-DC4D-20F70C6490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47C6E42-EB4E-F1C9-AE3E-EC183B6C97A1}"/>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4312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F8B67-0CC0-3F95-254B-80C5D07427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13CEFB-C123-860F-ECB4-A4EEA68257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7CC541-F4D6-F891-48C3-8F56E7103844}"/>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CBF3F946-007B-B14E-EC69-03B99848FAB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068B608-9014-CC61-7467-8B179243017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54825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F0E4-B1D2-9C08-5EFE-88D07169D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B1480B-D5A8-F807-007D-0A1C864E6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6D2E77-23AB-ABCF-5F26-B4B8D9243F91}"/>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8AA11C8C-50BA-21AA-699E-5CF361C1B2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9220471-0D36-A33F-A511-2B02A5D977DB}"/>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42889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8193A-B6E7-36C4-99B7-CC40269E4A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52ED438-2EFB-D899-2421-DAC7C58088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8B3062C-F1A9-98D8-0424-60EB671DD9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739BF63-3E39-87B0-1306-EB7A1E4F9EC0}"/>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DBB5EB25-9830-5650-60D0-30CE6E58925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A327DF3-021F-A4AE-3679-72678B4B8EC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9246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92EE3-8E92-58DF-A5E0-5E99A93807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4A1D78-F8D0-747A-B29D-E4703D58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2AFBDF-F9E3-92AE-D942-3C5680EC11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168C09-CE7D-27D1-74C6-924B3278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E3138F-7A3B-A248-B957-D03373BB23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6D6FBDC-9656-3380-AFA0-5A4760652E00}"/>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8" name="Marcador de pie de página 7">
            <a:extLst>
              <a:ext uri="{FF2B5EF4-FFF2-40B4-BE49-F238E27FC236}">
                <a16:creationId xmlns:a16="http://schemas.microsoft.com/office/drawing/2014/main" id="{9DFC76C0-AC21-7D55-FC95-D6BD3850721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5A5A284-CBA6-7784-5354-B0AFB0BACB54}"/>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4896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AB89E-2C68-55F6-996E-3EC73A9D32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94CC4CB-4A35-F37A-2960-C22D4BFC925D}"/>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4" name="Marcador de pie de página 3">
            <a:extLst>
              <a:ext uri="{FF2B5EF4-FFF2-40B4-BE49-F238E27FC236}">
                <a16:creationId xmlns:a16="http://schemas.microsoft.com/office/drawing/2014/main" id="{7E4ADEBE-2F8E-7D1E-B994-D9BDE9B2142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621ECE6-459A-244B-50FF-63751902327A}"/>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73670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DE5C2E-101E-36D2-624A-E73D6EA6A661}"/>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3" name="Marcador de pie de página 2">
            <a:extLst>
              <a:ext uri="{FF2B5EF4-FFF2-40B4-BE49-F238E27FC236}">
                <a16:creationId xmlns:a16="http://schemas.microsoft.com/office/drawing/2014/main" id="{68BFC65F-7E81-9A02-0FB0-1335BDCC9FD8}"/>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F6A259D-8F67-3BBC-BCD7-C39952CCB670}"/>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454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50D8A-9D22-EED8-4823-CDBD8DAEE3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8AACA96-456B-B3DB-0BAB-0E01B2CE9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A7385D3-A1E9-56E0-753E-C893AD3D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393385-B5E9-8770-156F-30D0DDE5CB8A}"/>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D28A9E22-0901-CB19-6B4C-BF4E0D4582C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DF0968A-A3EB-EFE7-B561-07D1B2AED6B7}"/>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14425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01354-FAC3-1EC6-C085-0CD80A964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C14A0B-0C1C-EE38-5209-4C4CF39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B0C2670-0643-4575-3CC4-3F1FF6A0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EA52D4-63F2-FAFB-741A-ACB924709AE4}"/>
              </a:ext>
            </a:extLst>
          </p:cNvPr>
          <p:cNvSpPr>
            <a:spLocks noGrp="1"/>
          </p:cNvSpPr>
          <p:nvPr>
            <p:ph type="dt" sz="half" idx="10"/>
          </p:nvPr>
        </p:nvSpPr>
        <p:spPr/>
        <p:txBody>
          <a:bodyPr/>
          <a:lstStyle/>
          <a:p>
            <a:fld id="{04006F5A-60F8-472D-8C68-0EE1E154A743}" type="datetimeFigureOut">
              <a:rPr lang="en-US" smtClean="0"/>
              <a:t>8/7/2024</a:t>
            </a:fld>
            <a:endParaRPr lang="en-US"/>
          </a:p>
        </p:txBody>
      </p:sp>
      <p:sp>
        <p:nvSpPr>
          <p:cNvPr id="6" name="Marcador de pie de página 5">
            <a:extLst>
              <a:ext uri="{FF2B5EF4-FFF2-40B4-BE49-F238E27FC236}">
                <a16:creationId xmlns:a16="http://schemas.microsoft.com/office/drawing/2014/main" id="{22084F43-C69F-2F20-2691-260689AD12A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90E0CA6-35FE-647F-2A4E-04B89AB455BF}"/>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9432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6AFD1C-BFA0-86F9-BBD9-5310D07F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59F416-3C09-1594-F3DC-47F4F0309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B8567-9297-0FC9-6372-AC24226F4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6F5A-60F8-472D-8C68-0EE1E154A743}" type="datetimeFigureOut">
              <a:rPr lang="en-US" smtClean="0"/>
              <a:t>8/7/2024</a:t>
            </a:fld>
            <a:endParaRPr lang="en-US"/>
          </a:p>
        </p:txBody>
      </p:sp>
      <p:sp>
        <p:nvSpPr>
          <p:cNvPr id="5" name="Marcador de pie de página 4">
            <a:extLst>
              <a:ext uri="{FF2B5EF4-FFF2-40B4-BE49-F238E27FC236}">
                <a16:creationId xmlns:a16="http://schemas.microsoft.com/office/drawing/2014/main" id="{5287B5DF-AA42-F075-D856-56FED9D73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DED5435-B996-64F3-6971-225F40376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21A2-E40F-4661-91B4-4F0A162014AB}" type="slidenum">
              <a:rPr lang="en-US" smtClean="0"/>
              <a:t>‹Nº›</a:t>
            </a:fld>
            <a:endParaRPr lang="en-US"/>
          </a:p>
        </p:txBody>
      </p:sp>
    </p:spTree>
    <p:extLst>
      <p:ext uri="{BB962C8B-B14F-4D97-AF65-F5344CB8AC3E}">
        <p14:creationId xmlns:p14="http://schemas.microsoft.com/office/powerpoint/2010/main" val="3588940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119AB4-0C7C-C6C0-33A6-42200E7BE9AE}"/>
              </a:ext>
            </a:extLst>
          </p:cNvPr>
          <p:cNvPicPr>
            <a:picLocks noChangeAspect="1"/>
          </p:cNvPicPr>
          <p:nvPr/>
        </p:nvPicPr>
        <p:blipFill>
          <a:blip r:embed="rId3"/>
          <a:stretch>
            <a:fillRect/>
          </a:stretch>
        </p:blipFill>
        <p:spPr>
          <a:xfrm>
            <a:off x="586673" y="199720"/>
            <a:ext cx="1569856" cy="617273"/>
          </a:xfrm>
          <a:prstGeom prst="rect">
            <a:avLst/>
          </a:prstGeom>
        </p:spPr>
      </p:pic>
      <p:pic>
        <p:nvPicPr>
          <p:cNvPr id="6" name="Imagen 5">
            <a:extLst>
              <a:ext uri="{FF2B5EF4-FFF2-40B4-BE49-F238E27FC236}">
                <a16:creationId xmlns:a16="http://schemas.microsoft.com/office/drawing/2014/main" id="{735F55F8-0177-C8B1-777E-42CE9C65B0AA}"/>
              </a:ext>
            </a:extLst>
          </p:cNvPr>
          <p:cNvPicPr>
            <a:picLocks noChangeAspect="1"/>
          </p:cNvPicPr>
          <p:nvPr/>
        </p:nvPicPr>
        <p:blipFill>
          <a:blip r:embed="rId4"/>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7C67643E-52E6-55FA-B68A-7F246A293616}"/>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4CD414D-E98F-771D-CA1A-0801F475AE83}"/>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Título 1">
            <a:extLst>
              <a:ext uri="{FF2B5EF4-FFF2-40B4-BE49-F238E27FC236}">
                <a16:creationId xmlns:a16="http://schemas.microsoft.com/office/drawing/2014/main" id="{C55FAD7B-58F5-23BD-26EE-39E988FF4CED}"/>
              </a:ext>
            </a:extLst>
          </p:cNvPr>
          <p:cNvSpPr txBox="1">
            <a:spLocks/>
          </p:cNvSpPr>
          <p:nvPr/>
        </p:nvSpPr>
        <p:spPr>
          <a:xfrm>
            <a:off x="1524000" y="1519238"/>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6000" dirty="0"/>
              <a:t>Maestría en Ciencia de Datos (MCD)</a:t>
            </a:r>
            <a:endParaRPr lang="en-US" sz="6000" dirty="0"/>
          </a:p>
        </p:txBody>
      </p:sp>
      <p:sp>
        <p:nvSpPr>
          <p:cNvPr id="10" name="Subtítulo 2">
            <a:extLst>
              <a:ext uri="{FF2B5EF4-FFF2-40B4-BE49-F238E27FC236}">
                <a16:creationId xmlns:a16="http://schemas.microsoft.com/office/drawing/2014/main" id="{49B5AE84-C95A-3AD5-55AF-874C9F03C7D5}"/>
              </a:ext>
            </a:extLst>
          </p:cNvPr>
          <p:cNvSpPr txBox="1">
            <a:spLocks/>
          </p:cNvSpPr>
          <p:nvPr/>
        </p:nvSpPr>
        <p:spPr>
          <a:xfrm>
            <a:off x="1524000" y="39068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i="1" dirty="0"/>
              <a:t>Procesamiento de Grandes Bases de Datos</a:t>
            </a:r>
          </a:p>
        </p:txBody>
      </p:sp>
    </p:spTree>
    <p:extLst>
      <p:ext uri="{BB962C8B-B14F-4D97-AF65-F5344CB8AC3E}">
        <p14:creationId xmlns:p14="http://schemas.microsoft.com/office/powerpoint/2010/main" val="242449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3</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3. Procesamiento por lotes (</a:t>
            </a:r>
            <a:r>
              <a:rPr lang="es-ES" sz="2300" dirty="0" err="1">
                <a:latin typeface="Calibri (Cuerpo)"/>
                <a:ea typeface="Magic R" panose="02030504000101010101" pitchFamily="18" charset="-127"/>
              </a:rPr>
              <a:t>Batch</a:t>
            </a:r>
            <a:r>
              <a:rPr lang="es-ES" sz="2300" dirty="0">
                <a:latin typeface="Calibri (Cuerpo)"/>
                <a:ea typeface="Magic R" panose="02030504000101010101" pitchFamily="18" charset="-127"/>
              </a:rPr>
              <a:t>)</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3.1 Captura y preprocesamiento por lotes </a:t>
            </a:r>
          </a:p>
          <a:p>
            <a:pPr marL="0" indent="0">
              <a:buNone/>
            </a:pPr>
            <a:r>
              <a:rPr lang="es-ES" sz="2300" dirty="0">
                <a:latin typeface="Calibri (Cuerpo)"/>
                <a:ea typeface="Magic R" panose="02030504000101010101" pitchFamily="18" charset="-127"/>
              </a:rPr>
              <a:t>	3.1.1 Conceptos básicos </a:t>
            </a:r>
          </a:p>
          <a:p>
            <a:pPr marL="0" indent="0">
              <a:buNone/>
            </a:pPr>
            <a:r>
              <a:rPr lang="es-ES" sz="2300" dirty="0">
                <a:latin typeface="Calibri (Cuerpo)"/>
                <a:ea typeface="Magic R" panose="02030504000101010101" pitchFamily="18" charset="-127"/>
              </a:rPr>
              <a:t>	3.1.2 Captura de datos estáticos </a:t>
            </a:r>
          </a:p>
          <a:p>
            <a:pPr marL="0" indent="0">
              <a:buNone/>
            </a:pPr>
            <a:r>
              <a:rPr lang="es-ES" sz="2300" dirty="0">
                <a:latin typeface="Calibri (Cuerpo)"/>
                <a:ea typeface="Magic R" panose="02030504000101010101" pitchFamily="18" charset="-127"/>
              </a:rPr>
              <a:t>3.2 Almacenamiento de datos estructurados </a:t>
            </a:r>
          </a:p>
          <a:p>
            <a:pPr marL="0" indent="0">
              <a:buNone/>
            </a:pPr>
            <a:r>
              <a:rPr lang="es-ES" sz="2300" dirty="0">
                <a:latin typeface="Calibri (Cuerpo)"/>
                <a:ea typeface="Magic R" panose="02030504000101010101" pitchFamily="18" charset="-127"/>
              </a:rPr>
              <a:t>	3.2.1 Almacenamiento de datos masivos </a:t>
            </a:r>
          </a:p>
          <a:p>
            <a:pPr marL="0" indent="0">
              <a:buNone/>
            </a:pPr>
            <a:r>
              <a:rPr lang="es-ES" sz="2300" dirty="0">
                <a:latin typeface="Calibri (Cuerpo)"/>
                <a:ea typeface="Magic R" panose="02030504000101010101" pitchFamily="18" charset="-127"/>
              </a:rPr>
              <a:t>	3.2.2 Sistemas de ficheros distribuidos </a:t>
            </a:r>
          </a:p>
          <a:p>
            <a:pPr marL="0" indent="0">
              <a:buNone/>
            </a:pPr>
            <a:r>
              <a:rPr lang="es-ES" sz="2300" dirty="0">
                <a:latin typeface="Calibri (Cuerpo)"/>
                <a:ea typeface="Magic R" panose="02030504000101010101" pitchFamily="18" charset="-127"/>
              </a:rPr>
              <a:t>	3.2.3 Bases de datos NoSQL</a:t>
            </a:r>
          </a:p>
          <a:p>
            <a:pPr marL="0" indent="0">
              <a:buNone/>
            </a:pPr>
            <a:r>
              <a:rPr lang="es-ES" sz="2300" dirty="0">
                <a:latin typeface="Calibri (Cuerpo)"/>
                <a:ea typeface="Magic R" panose="02030504000101010101" pitchFamily="18" charset="-127"/>
              </a:rPr>
              <a:t> 3.3 Análisis de datos estáticos </a:t>
            </a:r>
          </a:p>
          <a:p>
            <a:pPr marL="0" indent="0">
              <a:buNone/>
            </a:pPr>
            <a:r>
              <a:rPr lang="es-ES" sz="2300" dirty="0">
                <a:latin typeface="Calibri (Cuerpo)"/>
                <a:ea typeface="Magic R" panose="02030504000101010101" pitchFamily="18" charset="-127"/>
              </a:rPr>
              <a:t>	3.3.1 Apache Hadoop y MapReduce </a:t>
            </a:r>
          </a:p>
          <a:p>
            <a:pPr marL="0" indent="0">
              <a:buNone/>
            </a:pPr>
            <a:r>
              <a:rPr lang="es-ES" sz="2300" dirty="0">
                <a:latin typeface="Calibri (Cuerpo)"/>
                <a:ea typeface="Magic R" panose="02030504000101010101" pitchFamily="18" charset="-127"/>
              </a:rPr>
              <a:t>	3.3.2 Apache </a:t>
            </a:r>
            <a:r>
              <a:rPr lang="es-ES" sz="2300" dirty="0" err="1">
                <a:latin typeface="Calibri (Cuerpo)"/>
                <a:ea typeface="Magic R" panose="02030504000101010101" pitchFamily="18" charset="-127"/>
              </a:rPr>
              <a:t>Spark</a:t>
            </a: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16880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4</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4. Procesamiento en flujo (</a:t>
            </a:r>
            <a:r>
              <a:rPr lang="es-ES" sz="2300" dirty="0" err="1">
                <a:latin typeface="Calibri (Cuerpo)"/>
                <a:ea typeface="Magic R" panose="02030504000101010101" pitchFamily="18" charset="-127"/>
              </a:rPr>
              <a:t>Streaming</a:t>
            </a:r>
            <a:r>
              <a:rPr lang="es-ES" sz="2300" dirty="0">
                <a:latin typeface="Calibri (Cuerpo)"/>
                <a:ea typeface="Magic R" panose="02030504000101010101" pitchFamily="18" charset="-127"/>
              </a:rPr>
              <a:t>)</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4.1 Captura y preprocesamiento de datos dinámicos</a:t>
            </a:r>
          </a:p>
          <a:p>
            <a:pPr marL="0" indent="0">
              <a:buNone/>
            </a:pPr>
            <a:r>
              <a:rPr lang="es-ES" sz="2300" dirty="0">
                <a:latin typeface="Calibri (Cuerpo)"/>
                <a:ea typeface="Magic R" panose="02030504000101010101" pitchFamily="18" charset="-127"/>
              </a:rPr>
              <a:t>	4.1.1 Conceptos básicos</a:t>
            </a:r>
          </a:p>
          <a:p>
            <a:pPr marL="0" indent="0">
              <a:buNone/>
            </a:pPr>
            <a:r>
              <a:rPr lang="es-ES" sz="2300" dirty="0">
                <a:latin typeface="Calibri (Cuerpo)"/>
                <a:ea typeface="Magic R" panose="02030504000101010101" pitchFamily="18" charset="-127"/>
              </a:rPr>
              <a:t>	4.1.2 Captura de datos en </a:t>
            </a:r>
            <a:r>
              <a:rPr lang="es-ES" sz="2300" dirty="0" err="1">
                <a:latin typeface="Calibri (Cuerpo)"/>
                <a:ea typeface="Magic R" panose="02030504000101010101" pitchFamily="18" charset="-127"/>
              </a:rPr>
              <a:t>streaming</a:t>
            </a: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4.1.3 Arquitectura de datos en </a:t>
            </a:r>
            <a:r>
              <a:rPr lang="es-ES" sz="2300" dirty="0" err="1">
                <a:latin typeface="Calibri (Cuerpo)"/>
                <a:ea typeface="Magic R" panose="02030504000101010101" pitchFamily="18" charset="-127"/>
              </a:rPr>
              <a:t>streaming</a:t>
            </a: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4.2 Almacenamiento de datos dinámicos</a:t>
            </a:r>
          </a:p>
          <a:p>
            <a:pPr marL="0" indent="0">
              <a:buNone/>
            </a:pPr>
            <a:r>
              <a:rPr lang="es-ES" sz="2300" dirty="0">
                <a:latin typeface="Calibri (Cuerpo)"/>
                <a:ea typeface="Magic R" panose="02030504000101010101" pitchFamily="18" charset="-127"/>
              </a:rPr>
              <a:t>	4.2.1 Almacenamiento de datos dinámicos</a:t>
            </a:r>
          </a:p>
          <a:p>
            <a:pPr marL="0" indent="0">
              <a:buNone/>
            </a:pPr>
            <a:r>
              <a:rPr lang="es-ES" sz="2300" dirty="0">
                <a:latin typeface="Calibri (Cuerpo)"/>
                <a:ea typeface="Magic R" panose="02030504000101010101" pitchFamily="18" charset="-127"/>
              </a:rPr>
              <a:t>	4.2.2 Bases de datos en memoria</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26047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4</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4. Procesamiento en flujo (</a:t>
            </a:r>
            <a:r>
              <a:rPr lang="es-ES" sz="2300" dirty="0" err="1">
                <a:latin typeface="Calibri (Cuerpo)"/>
                <a:ea typeface="Magic R" panose="02030504000101010101" pitchFamily="18" charset="-127"/>
              </a:rPr>
              <a:t>Streaming</a:t>
            </a:r>
            <a:r>
              <a:rPr lang="es-ES" sz="2300" dirty="0">
                <a:latin typeface="Calibri (Cuerpo)"/>
                <a:ea typeface="Magic R" panose="02030504000101010101" pitchFamily="18" charset="-127"/>
              </a:rPr>
              <a:t>)</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4.3 Análisis de datos dinámicos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4.3.1 Soluciones basadas en datos y basadas en tareas</a:t>
            </a:r>
          </a:p>
          <a:p>
            <a:pPr marL="0" indent="0">
              <a:buNone/>
            </a:pPr>
            <a:r>
              <a:rPr lang="es-ES" sz="2300" dirty="0">
                <a:latin typeface="Calibri (Cuerpo)"/>
                <a:ea typeface="Magic R" panose="02030504000101010101" pitchFamily="18" charset="-127"/>
              </a:rPr>
              <a:t>	4.3.2 Calculo online de valores estadísticos</a:t>
            </a:r>
          </a:p>
          <a:p>
            <a:pPr marL="0" indent="0">
              <a:buNone/>
            </a:pPr>
            <a:r>
              <a:rPr lang="es-ES" sz="2300" dirty="0">
                <a:latin typeface="Calibri (Cuerpo)"/>
                <a:ea typeface="Magic R" panose="02030504000101010101" pitchFamily="18" charset="-127"/>
              </a:rPr>
              <a:t>	4.3.3 Técnicas de resumen para el procesado aproximado de datos en flujo</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89111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5</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5. Procesamiento de grafos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5.1 Representación y captura de grafos </a:t>
            </a:r>
          </a:p>
          <a:p>
            <a:pPr marL="0" indent="0">
              <a:buNone/>
            </a:pPr>
            <a:r>
              <a:rPr lang="es-ES" sz="2300" dirty="0">
                <a:latin typeface="Calibri (Cuerpo)"/>
                <a:ea typeface="Magic R" panose="02030504000101010101" pitchFamily="18" charset="-127"/>
              </a:rPr>
              <a:t>	5.1.1 Conceptos básicos de grafos </a:t>
            </a:r>
          </a:p>
          <a:p>
            <a:pPr marL="0" indent="0">
              <a:buNone/>
            </a:pPr>
            <a:r>
              <a:rPr lang="es-ES" sz="2300" dirty="0">
                <a:latin typeface="Calibri (Cuerpo)"/>
                <a:ea typeface="Magic R" panose="02030504000101010101" pitchFamily="18" charset="-127"/>
              </a:rPr>
              <a:t>	5.1.2 Tipos de grafos </a:t>
            </a:r>
          </a:p>
          <a:p>
            <a:pPr marL="0" indent="0">
              <a:buNone/>
            </a:pPr>
            <a:r>
              <a:rPr lang="es-ES" sz="2300" dirty="0">
                <a:latin typeface="Calibri (Cuerpo)"/>
                <a:ea typeface="Magic R" panose="02030504000101010101" pitchFamily="18" charset="-127"/>
              </a:rPr>
              <a:t>	5.1.3 Captura de datos en formato de grafos </a:t>
            </a:r>
          </a:p>
          <a:p>
            <a:pPr marL="0" indent="0">
              <a:buNone/>
            </a:pPr>
            <a:r>
              <a:rPr lang="es-ES" sz="2300" dirty="0">
                <a:latin typeface="Calibri (Cuerpo)"/>
                <a:ea typeface="Magic R" panose="02030504000101010101" pitchFamily="18" charset="-127"/>
              </a:rPr>
              <a:t>5.2 Almacenamiento de grafos</a:t>
            </a:r>
          </a:p>
          <a:p>
            <a:pPr marL="0" indent="0">
              <a:buNone/>
            </a:pPr>
            <a:r>
              <a:rPr lang="es-ES" sz="2300" dirty="0">
                <a:latin typeface="Calibri (Cuerpo)"/>
                <a:ea typeface="Magic R" panose="02030504000101010101" pitchFamily="18" charset="-127"/>
              </a:rPr>
              <a:t> 	5.2.1 Almacenamiento en ficheros </a:t>
            </a:r>
          </a:p>
          <a:p>
            <a:pPr marL="0" indent="0">
              <a:buNone/>
            </a:pPr>
            <a:r>
              <a:rPr lang="es-ES" sz="2300" dirty="0">
                <a:latin typeface="Calibri (Cuerpo)"/>
                <a:ea typeface="Magic R" panose="02030504000101010101" pitchFamily="18" charset="-127"/>
              </a:rPr>
              <a:t>	5.2.2 Bases de datos NoSQL en grafo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67459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6</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6. Introducción a almacenamiento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1.6.1. Jerarquía de memoria</a:t>
            </a:r>
          </a:p>
          <a:p>
            <a:pPr marL="0" indent="0">
              <a:buNone/>
            </a:pPr>
            <a:r>
              <a:rPr lang="es-ES" sz="2300" dirty="0">
                <a:latin typeface="Calibri (Cuerpo)"/>
                <a:ea typeface="Magic R" panose="02030504000101010101" pitchFamily="18" charset="-127"/>
              </a:rPr>
              <a:t>	6.1.1. ROM</a:t>
            </a:r>
          </a:p>
          <a:p>
            <a:pPr marL="0" indent="0">
              <a:buNone/>
            </a:pPr>
            <a:r>
              <a:rPr lang="es-ES" sz="2300" dirty="0">
                <a:latin typeface="Calibri (Cuerpo)"/>
                <a:ea typeface="Magic R" panose="02030504000101010101" pitchFamily="18" charset="-127"/>
              </a:rPr>
              <a:t>	 6.1.2. RAM</a:t>
            </a:r>
          </a:p>
          <a:p>
            <a:pPr marL="0" indent="0">
              <a:buNone/>
            </a:pPr>
            <a:r>
              <a:rPr lang="es-ES" sz="2300" dirty="0">
                <a:latin typeface="Calibri (Cuerpo)"/>
                <a:ea typeface="Magic R" panose="02030504000101010101" pitchFamily="18" charset="-127"/>
              </a:rPr>
              <a:t> 	6.1.3. Almacenamiento secundario/respaldo </a:t>
            </a:r>
          </a:p>
          <a:p>
            <a:pPr marL="0" indent="0">
              <a:buNone/>
            </a:pPr>
            <a:r>
              <a:rPr lang="es-ES" sz="2300" dirty="0">
                <a:latin typeface="Calibri (Cuerpo)"/>
                <a:ea typeface="Magic R" panose="02030504000101010101" pitchFamily="18" charset="-127"/>
              </a:rPr>
              <a:t>	6.1.4. Discos duros </a:t>
            </a:r>
          </a:p>
          <a:p>
            <a:pPr marL="0" indent="0">
              <a:buNone/>
            </a:pPr>
            <a:r>
              <a:rPr lang="es-ES" sz="2300" dirty="0">
                <a:latin typeface="Calibri (Cuerpo)"/>
                <a:ea typeface="Magic R" panose="02030504000101010101" pitchFamily="18" charset="-127"/>
              </a:rPr>
              <a:t>		6.1.4.1. Grabación longitudinal</a:t>
            </a:r>
          </a:p>
          <a:p>
            <a:pPr marL="0" indent="0">
              <a:buNone/>
            </a:pPr>
            <a:r>
              <a:rPr lang="es-ES" sz="2300" dirty="0">
                <a:latin typeface="Calibri (Cuerpo)"/>
                <a:ea typeface="Magic R" panose="02030504000101010101" pitchFamily="18" charset="-127"/>
              </a:rPr>
              <a:t>		6.1.4.2. Almacenamiento de bits </a:t>
            </a:r>
          </a:p>
          <a:p>
            <a:pPr marL="0" indent="0">
              <a:buNone/>
            </a:pPr>
            <a:r>
              <a:rPr lang="es-ES" sz="2300" dirty="0">
                <a:latin typeface="Calibri (Cuerpo)"/>
                <a:ea typeface="Magic R" panose="02030504000101010101" pitchFamily="18" charset="-127"/>
              </a:rPr>
              <a:t>		6.1.4.3. Geometría y estructura</a:t>
            </a:r>
          </a:p>
          <a:p>
            <a:pPr marL="0" indent="0">
              <a:buNone/>
            </a:pPr>
            <a:r>
              <a:rPr lang="es-ES" sz="2300" dirty="0">
                <a:latin typeface="Calibri (Cuerpo)"/>
                <a:ea typeface="Magic R" panose="02030504000101010101" pitchFamily="18" charset="-127"/>
              </a:rPr>
              <a:t> 		6.1.4.4. Acceso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212208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6</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6. Introducción a almacenamiento de los datos</a:t>
            </a:r>
          </a:p>
          <a:p>
            <a:pPr marL="0" indent="0">
              <a:buNone/>
            </a:pP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6.1.5. Discos de estado sólido</a:t>
            </a:r>
          </a:p>
          <a:p>
            <a:pPr marL="0" indent="0">
              <a:buNone/>
            </a:pPr>
            <a:r>
              <a:rPr lang="es-ES" sz="2300" dirty="0">
                <a:latin typeface="Calibri (Cuerpo)"/>
                <a:ea typeface="Magic R" panose="02030504000101010101" pitchFamily="18" charset="-127"/>
              </a:rPr>
              <a:t>6.1.6. Comparación HDD contra SSD </a:t>
            </a:r>
          </a:p>
          <a:p>
            <a:pPr marL="0" indent="0">
              <a:buNone/>
            </a:pPr>
            <a:r>
              <a:rPr lang="es-ES" sz="2300" dirty="0">
                <a:latin typeface="Calibri (Cuerpo)"/>
                <a:ea typeface="Magic R" panose="02030504000101010101" pitchFamily="18" charset="-127"/>
              </a:rPr>
              <a:t>6.2. Matriz redundante de discos independientes (RAID) </a:t>
            </a:r>
          </a:p>
          <a:p>
            <a:pPr marL="0" indent="0">
              <a:buNone/>
            </a:pPr>
            <a:r>
              <a:rPr lang="es-ES" sz="2300" dirty="0">
                <a:latin typeface="Calibri (Cuerpo)"/>
                <a:ea typeface="Magic R" panose="02030504000101010101" pitchFamily="18" charset="-127"/>
              </a:rPr>
              <a:t>	6.2.1. Componentes de la matriz </a:t>
            </a:r>
          </a:p>
          <a:p>
            <a:pPr marL="0" indent="0">
              <a:buNone/>
            </a:pPr>
            <a:r>
              <a:rPr lang="es-ES" sz="2300" dirty="0">
                <a:latin typeface="Calibri (Cuerpo)"/>
                <a:ea typeface="Magic R" panose="02030504000101010101" pitchFamily="18" charset="-127"/>
              </a:rPr>
              <a:t>	6.2.2. Técnicas RAID 6.2.3. Implementaciones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86250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7</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7. Fiabilidad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7.1. Introducción a la replicación </a:t>
            </a:r>
          </a:p>
          <a:p>
            <a:pPr marL="0" indent="0">
              <a:buNone/>
            </a:pPr>
            <a:r>
              <a:rPr lang="es-ES" sz="2300" dirty="0">
                <a:latin typeface="Calibri (Cuerpo)"/>
                <a:ea typeface="Magic R" panose="02030504000101010101" pitchFamily="18" charset="-127"/>
              </a:rPr>
              <a:t>7.1.1. Problema de confiabilidad de los datos </a:t>
            </a:r>
          </a:p>
          <a:p>
            <a:pPr marL="0" indent="0">
              <a:buNone/>
            </a:pPr>
            <a:r>
              <a:rPr lang="es-ES" sz="2300" dirty="0">
                <a:latin typeface="Calibri (Cuerpo)"/>
                <a:ea typeface="Magic R" panose="02030504000101010101" pitchFamily="18" charset="-127"/>
              </a:rPr>
              <a:t>7.1.2. Definición de replicación </a:t>
            </a:r>
          </a:p>
          <a:p>
            <a:pPr marL="0" indent="0">
              <a:buNone/>
            </a:pPr>
            <a:r>
              <a:rPr lang="es-ES" sz="2300" dirty="0">
                <a:latin typeface="Calibri (Cuerpo)"/>
                <a:ea typeface="Magic R" panose="02030504000101010101" pitchFamily="18" charset="-127"/>
              </a:rPr>
              <a:t>	7.1.2.1. Consistencia del sistema de archivos </a:t>
            </a:r>
          </a:p>
          <a:p>
            <a:pPr marL="0" indent="0">
              <a:buNone/>
            </a:pPr>
            <a:r>
              <a:rPr lang="es-ES" sz="2300" dirty="0">
                <a:latin typeface="Calibri (Cuerpo)"/>
                <a:ea typeface="Magic R" panose="02030504000101010101" pitchFamily="18" charset="-127"/>
              </a:rPr>
              <a:t>	7.1.2.2. Consistencia de la base de datos </a:t>
            </a:r>
          </a:p>
          <a:p>
            <a:pPr marL="0" indent="0">
              <a:buNone/>
            </a:pPr>
            <a:r>
              <a:rPr lang="es-ES" sz="2300" dirty="0">
                <a:latin typeface="Calibri (Cuerpo)"/>
                <a:ea typeface="Magic R" panose="02030504000101010101" pitchFamily="18" charset="-127"/>
              </a:rPr>
              <a:t>7.1.3. Clasificación (local y remota) </a:t>
            </a:r>
          </a:p>
          <a:p>
            <a:pPr marL="0" indent="0">
              <a:buNone/>
            </a:pPr>
            <a:r>
              <a:rPr lang="es-ES" sz="2300" dirty="0">
                <a:latin typeface="Calibri (Cuerpo)"/>
                <a:ea typeface="Magic R" panose="02030504000101010101" pitchFamily="18" charset="-127"/>
              </a:rPr>
              <a:t>7.1.4. Copia en primer acceso </a:t>
            </a:r>
          </a:p>
          <a:p>
            <a:pPr marL="0" indent="0">
              <a:buNone/>
            </a:pPr>
            <a:r>
              <a:rPr lang="es-ES" sz="2300" dirty="0">
                <a:latin typeface="Calibri (Cuerpo)"/>
                <a:ea typeface="Magic R" panose="02030504000101010101" pitchFamily="18" charset="-127"/>
              </a:rPr>
              <a:t>7.1.5. Seguimiento de cambios en origen y destino</a:t>
            </a:r>
          </a:p>
          <a:p>
            <a:pPr marL="0" indent="0">
              <a:buNone/>
            </a:pP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389947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7</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7. Fiabilidad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7.2. Introducción a los códigos de borrado (EC) </a:t>
            </a:r>
          </a:p>
          <a:p>
            <a:pPr marL="0" indent="0">
              <a:buNone/>
            </a:pPr>
            <a:r>
              <a:rPr lang="es-ES" sz="2300" dirty="0">
                <a:latin typeface="Calibri (Cuerpo)"/>
                <a:ea typeface="Magic R" panose="02030504000101010101" pitchFamily="18" charset="-127"/>
              </a:rPr>
              <a:t>	7.2.1. Bases de codificación de borrado</a:t>
            </a:r>
          </a:p>
          <a:p>
            <a:pPr marL="0" indent="0">
              <a:buNone/>
            </a:pPr>
            <a:r>
              <a:rPr lang="es-ES" sz="2300" dirty="0">
                <a:latin typeface="Calibri (Cuerpo)"/>
                <a:ea typeface="Magic R" panose="02030504000101010101" pitchFamily="18" charset="-127"/>
              </a:rPr>
              <a:t>	7.2.2. Códigos horizontales y verticales</a:t>
            </a:r>
          </a:p>
          <a:p>
            <a:pPr marL="0" indent="0">
              <a:buNone/>
            </a:pPr>
            <a:r>
              <a:rPr lang="es-ES" sz="2300" dirty="0">
                <a:latin typeface="Calibri (Cuerpo)"/>
                <a:ea typeface="Magic R" panose="02030504000101010101" pitchFamily="18" charset="-127"/>
              </a:rPr>
              <a:t>	7.2.3. Expresando Código con Generador Matriz </a:t>
            </a:r>
          </a:p>
          <a:p>
            <a:pPr marL="0" indent="0">
              <a:buNone/>
            </a:pPr>
            <a:r>
              <a:rPr lang="es-ES" sz="2300" dirty="0">
                <a:latin typeface="Calibri (Cuerpo)"/>
                <a:ea typeface="Magic R" panose="02030504000101010101" pitchFamily="18" charset="-127"/>
              </a:rPr>
              <a:t>		7.2.3.1. Codificación: Linux RAID-6 </a:t>
            </a:r>
          </a:p>
          <a:p>
            <a:pPr marL="0" indent="0">
              <a:buNone/>
            </a:pPr>
            <a:r>
              <a:rPr lang="es-ES" sz="2300" dirty="0">
                <a:latin typeface="Calibri (Cuerpo)"/>
                <a:ea typeface="Magic R" panose="02030504000101010101" pitchFamily="18" charset="-127"/>
              </a:rPr>
              <a:t>		7.2.3.2. Aceleración de la codificación</a:t>
            </a:r>
          </a:p>
          <a:p>
            <a:pPr marL="0" indent="0">
              <a:buNone/>
            </a:pPr>
            <a:r>
              <a:rPr lang="es-ES" sz="2300" dirty="0">
                <a:latin typeface="Calibri (Cuerpo)"/>
                <a:ea typeface="Magic R" panose="02030504000101010101" pitchFamily="18" charset="-127"/>
              </a:rPr>
              <a:t>		7.2.3.3. Codificación: RDP </a:t>
            </a:r>
          </a:p>
          <a:p>
            <a:pPr marL="0" indent="0">
              <a:buNone/>
            </a:pPr>
            <a:r>
              <a:rPr lang="es-ES" sz="2300" dirty="0">
                <a:latin typeface="Calibri (Cuerpo)"/>
                <a:ea typeface="Magic R" panose="02030504000101010101" pitchFamily="18" charset="-127"/>
              </a:rPr>
              <a:t>	7.2.4. Aritmética para códigos de borrado </a:t>
            </a:r>
          </a:p>
          <a:p>
            <a:pPr marL="0" indent="0">
              <a:buNone/>
            </a:pPr>
            <a:r>
              <a:rPr lang="es-ES" sz="2300" dirty="0">
                <a:latin typeface="Calibri (Cuerpo)"/>
                <a:ea typeface="Magic R" panose="02030504000101010101" pitchFamily="18" charset="-127"/>
              </a:rPr>
              <a:t>	7.2.5. Decodificación con matrices generadoras </a:t>
            </a:r>
          </a:p>
          <a:p>
            <a:pPr marL="0" indent="0">
              <a:buNone/>
            </a:pPr>
            <a:r>
              <a:rPr lang="es-ES" sz="2300" dirty="0">
                <a:latin typeface="Calibri (Cuerpo)"/>
                <a:ea typeface="Magic R" panose="02030504000101010101" pitchFamily="18" charset="-127"/>
              </a:rPr>
              <a:t>		7.2.5.1. Códigos: Reed Solomon, EVENODD 1995, Código X 199,H y HDP</a:t>
            </a:r>
          </a:p>
          <a:p>
            <a:pPr marL="0" indent="0">
              <a:buNone/>
            </a:pPr>
            <a:endParaRPr lang="es-ES" sz="2300" dirty="0">
              <a:latin typeface="Calibri (Cuerpo)"/>
              <a:ea typeface="Magic R" panose="02030504000101010101" pitchFamily="18" charset="-127"/>
            </a:endParaRPr>
          </a:p>
          <a:p>
            <a:pPr marL="0" indent="0">
              <a:buNone/>
            </a:pP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237357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7</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7. Fiabilidad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7.3. Replicación y EC en la nube  </a:t>
            </a:r>
          </a:p>
          <a:p>
            <a:pPr marL="0" indent="0">
              <a:buNone/>
            </a:pPr>
            <a:r>
              <a:rPr lang="es-ES" sz="2300" dirty="0">
                <a:latin typeface="Calibri (Cuerpo)"/>
                <a:ea typeface="Magic R" panose="02030504000101010101" pitchFamily="18" charset="-127"/>
              </a:rPr>
              <a:t>	7.3.1. Tres dimensiones en el almacenamiento en la nube </a:t>
            </a:r>
          </a:p>
          <a:p>
            <a:pPr marL="0" indent="0">
              <a:buNone/>
            </a:pPr>
            <a:r>
              <a:rPr lang="es-ES" sz="2300" dirty="0">
                <a:latin typeface="Calibri (Cuerpo)"/>
                <a:ea typeface="Magic R" panose="02030504000101010101" pitchFamily="18" charset="-127"/>
              </a:rPr>
              <a:t>	7.3.2. Replicación versus Codificación de borrado (RS) </a:t>
            </a:r>
          </a:p>
          <a:p>
            <a:pPr marL="0" indent="0">
              <a:buNone/>
            </a:pPr>
            <a:r>
              <a:rPr lang="es-ES" sz="2300" dirty="0">
                <a:latin typeface="Calibri (Cuerpo)"/>
                <a:ea typeface="Magic R" panose="02030504000101010101" pitchFamily="18" charset="-127"/>
              </a:rPr>
              <a:t>	7.3.3. Compensación fundamental </a:t>
            </a:r>
          </a:p>
          <a:p>
            <a:pPr marL="0" indent="0">
              <a:buNone/>
            </a:pPr>
            <a:r>
              <a:rPr lang="es-ES" sz="2300" dirty="0">
                <a:latin typeface="Calibri (Cuerpo)"/>
                <a:ea typeface="Magic R" panose="02030504000101010101" pitchFamily="18" charset="-127"/>
              </a:rPr>
              <a:t>	7.3.4. Códigos piramidales </a:t>
            </a:r>
          </a:p>
          <a:p>
            <a:pPr marL="0" indent="0">
              <a:buNone/>
            </a:pPr>
            <a:r>
              <a:rPr lang="es-ES" sz="2300" dirty="0">
                <a:latin typeface="Calibri (Cuerpo)"/>
                <a:ea typeface="Magic R" panose="02030504000101010101" pitchFamily="18" charset="-127"/>
              </a:rPr>
              <a:t>		7.3.4.1. Google GFS 11 y Microsoft Azure </a:t>
            </a:r>
          </a:p>
          <a:p>
            <a:pPr marL="0" indent="0">
              <a:buNone/>
            </a:pPr>
            <a:r>
              <a:rPr lang="es-ES" sz="2300" dirty="0">
                <a:latin typeface="Calibri (Cuerpo)"/>
                <a:ea typeface="Magic R" panose="02030504000101010101" pitchFamily="18" charset="-127"/>
              </a:rPr>
              <a:t>	7.3.5. Problema de recuperación en la nube </a:t>
            </a:r>
          </a:p>
          <a:p>
            <a:pPr marL="0" indent="0">
              <a:buNone/>
            </a:pPr>
            <a:r>
              <a:rPr lang="es-ES" sz="2300" dirty="0">
                <a:latin typeface="Calibri (Cuerpo)"/>
                <a:ea typeface="Magic R" panose="02030504000101010101" pitchFamily="18" charset="-127"/>
              </a:rPr>
              <a:t>		7.3.5.1. Optimizando la recuperación </a:t>
            </a:r>
          </a:p>
          <a:p>
            <a:pPr marL="0" indent="0">
              <a:buNone/>
            </a:pPr>
            <a:r>
              <a:rPr lang="es-ES" sz="2300" dirty="0">
                <a:latin typeface="Calibri (Cuerpo)"/>
                <a:ea typeface="Magic R" panose="02030504000101010101" pitchFamily="18" charset="-127"/>
              </a:rPr>
              <a:t>		7.3.5.2. Códigos Regeneradores 7.3.6. Combinación de dos códigos de borrado</a:t>
            </a:r>
          </a:p>
          <a:p>
            <a:pPr marL="0" indent="0">
              <a:buNone/>
            </a:pP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07749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8</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8. Consistencia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8.1. Consistencia de datos y teorema CAP </a:t>
            </a:r>
          </a:p>
          <a:p>
            <a:pPr marL="0" indent="0">
              <a:buNone/>
            </a:pPr>
            <a:r>
              <a:rPr lang="es-ES" sz="2300" dirty="0">
                <a:latin typeface="Calibri (Cuerpo)"/>
                <a:ea typeface="Magic R" panose="02030504000101010101" pitchFamily="18" charset="-127"/>
              </a:rPr>
              <a:t>	8.1.1. Los sistemas de intercambio de datos</a:t>
            </a:r>
          </a:p>
          <a:p>
            <a:pPr marL="0" indent="0">
              <a:buNone/>
            </a:pPr>
            <a:r>
              <a:rPr lang="es-ES" sz="2300" dirty="0">
                <a:latin typeface="Calibri (Cuerpo)"/>
                <a:ea typeface="Magic R" panose="02030504000101010101" pitchFamily="18" charset="-127"/>
              </a:rPr>
              <a:t>	8.1.2. Propiedades fundamentales </a:t>
            </a:r>
          </a:p>
          <a:p>
            <a:pPr marL="0" indent="0">
              <a:buNone/>
            </a:pPr>
            <a:r>
              <a:rPr lang="es-ES" sz="2300" dirty="0">
                <a:latin typeface="Calibri (Cuerpo)"/>
                <a:ea typeface="Magic R" panose="02030504000101010101" pitchFamily="18" charset="-127"/>
              </a:rPr>
              <a:t>		8.1.2.1. Consistencia, disponibilidad, tolerancia a las particiones de red </a:t>
            </a:r>
          </a:p>
          <a:p>
            <a:pPr marL="0" indent="0">
              <a:buNone/>
            </a:pPr>
            <a:r>
              <a:rPr lang="es-ES" sz="2300" dirty="0">
                <a:latin typeface="Calibri (Cuerpo)"/>
                <a:ea typeface="Magic R" panose="02030504000101010101" pitchFamily="18" charset="-127"/>
              </a:rPr>
              <a:t>	8.1.3. Teorema CAP (</a:t>
            </a:r>
            <a:r>
              <a:rPr lang="es-ES" sz="2300" dirty="0" err="1">
                <a:latin typeface="Calibri (Cuerpo)"/>
                <a:ea typeface="Magic R" panose="02030504000101010101" pitchFamily="18" charset="-127"/>
              </a:rPr>
              <a:t>Consistency</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Availability</a:t>
            </a:r>
            <a:r>
              <a:rPr lang="es-ES" sz="2300" dirty="0">
                <a:latin typeface="Calibri (Cuerpo)"/>
                <a:ea typeface="Magic R" panose="02030504000101010101" pitchFamily="18" charset="-127"/>
              </a:rPr>
              <a:t> and </a:t>
            </a:r>
            <a:r>
              <a:rPr lang="es-ES" sz="2300" dirty="0" err="1">
                <a:latin typeface="Calibri (Cuerpo)"/>
                <a:ea typeface="Magic R" panose="02030504000101010101" pitchFamily="18" charset="-127"/>
              </a:rPr>
              <a:t>Partition</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Tolerance</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8.1.3.1. Definición </a:t>
            </a:r>
          </a:p>
          <a:p>
            <a:pPr marL="0" indent="0">
              <a:buNone/>
            </a:pPr>
            <a:r>
              <a:rPr lang="es-ES" sz="2300" dirty="0">
                <a:latin typeface="Calibri (Cuerpo)"/>
                <a:ea typeface="Magic R" panose="02030504000101010101" pitchFamily="18" charset="-127"/>
              </a:rPr>
              <a:t>		8.1.3.2. Perder particiones, perder disponibilidad, perder consistencia. </a:t>
            </a:r>
          </a:p>
          <a:p>
            <a:pPr marL="0" indent="0">
              <a:buNone/>
            </a:pPr>
            <a:r>
              <a:rPr lang="es-ES" sz="2300" dirty="0">
                <a:latin typeface="Calibri (Cuerpo)"/>
                <a:ea typeface="Magic R" panose="02030504000101010101" pitchFamily="18" charset="-127"/>
              </a:rPr>
              <a:t>		8.1.3.3. CAP en el Sistema de base de datos</a:t>
            </a:r>
          </a:p>
          <a:p>
            <a:pPr marL="0" indent="0">
              <a:buNone/>
            </a:pPr>
            <a:r>
              <a:rPr lang="es-ES" sz="2300" dirty="0">
                <a:latin typeface="Calibri (Cuerpo)"/>
                <a:ea typeface="Magic R" panose="02030504000101010101" pitchFamily="18" charset="-127"/>
              </a:rPr>
              <a:t> 	8.1.4. Otro CAP: ACID (</a:t>
            </a:r>
            <a:r>
              <a:rPr lang="es-ES" sz="2300" dirty="0" err="1">
                <a:latin typeface="Calibri (Cuerpo)"/>
                <a:ea typeface="Magic R" panose="02030504000101010101" pitchFamily="18" charset="-127"/>
              </a:rPr>
              <a:t>Atomicity</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Consistency</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lntegrity</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Durability</a:t>
            </a:r>
            <a:r>
              <a:rPr lang="es-ES" sz="2300" dirty="0">
                <a:latin typeface="Calibri (Cuerpo)"/>
                <a:ea typeface="Magic R" panose="02030504000101010101" pitchFamily="18" charset="-127"/>
              </a:rPr>
              <a:t>)</a:t>
            </a:r>
          </a:p>
          <a:p>
            <a:pPr marL="0" indent="0">
              <a:buNone/>
            </a:pPr>
            <a:endParaRPr lang="es-E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236087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MX" dirty="0">
                <a:solidFill>
                  <a:schemeClr val="accent1">
                    <a:lumMod val="50000"/>
                  </a:schemeClr>
                </a:solidFill>
              </a:rPr>
              <a:t>Contenido del Programa</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1454454" y="1848381"/>
            <a:ext cx="10047729" cy="2521268"/>
          </a:xfrm>
        </p:spPr>
        <p:txBody>
          <a:bodyPr>
            <a:noAutofit/>
          </a:bodyPr>
          <a:lstStyle/>
          <a:p>
            <a:pPr marL="0" indent="0">
              <a:buNone/>
            </a:pPr>
            <a:r>
              <a:rPr lang="es-MX" sz="2000" b="1" i="1" dirty="0">
                <a:solidFill>
                  <a:schemeClr val="accent1">
                    <a:lumMod val="50000"/>
                  </a:schemeClr>
                </a:solidFill>
              </a:rPr>
              <a:t>Presentación</a:t>
            </a:r>
          </a:p>
          <a:p>
            <a:pPr marL="0" indent="0">
              <a:buNone/>
            </a:pPr>
            <a:endParaRPr lang="es-MX" sz="2000" b="1" i="1" dirty="0">
              <a:solidFill>
                <a:schemeClr val="accent1">
                  <a:lumMod val="50000"/>
                </a:schemeClr>
              </a:solidFill>
            </a:endParaRPr>
          </a:p>
          <a:p>
            <a:pPr marL="0" indent="0" algn="just">
              <a:buNone/>
            </a:pPr>
            <a:r>
              <a:rPr lang="es-ES" sz="2000" dirty="0"/>
              <a:t>En la era de la información, el volumen de datos generados a nivel mundial crece de manera exponencial. La capacidad de gestionar y analizar grandes volúmenes de datos se ha convertido en una habilidad esencial para los científicos de datos. La materia "Procesamiento de Grandes Bases de Datos" en la Maestría en Ciencia de Datos está diseñada para proporcionar a los estudiantes los conocimientos y habilidades necesarios para enfrentar estos desafíos.</a:t>
            </a:r>
            <a:endParaRPr lang="es-MX" sz="2000" dirty="0"/>
          </a:p>
        </p:txBody>
      </p:sp>
      <p:sp>
        <p:nvSpPr>
          <p:cNvPr id="5" name="CuadroTexto 4">
            <a:extLst>
              <a:ext uri="{FF2B5EF4-FFF2-40B4-BE49-F238E27FC236}">
                <a16:creationId xmlns:a16="http://schemas.microsoft.com/office/drawing/2014/main" id="{8D631B40-6125-48F1-9E7B-04D735B385E8}"/>
              </a:ext>
            </a:extLst>
          </p:cNvPr>
          <p:cNvSpPr txBox="1"/>
          <p:nvPr/>
        </p:nvSpPr>
        <p:spPr>
          <a:xfrm>
            <a:off x="1454454" y="4235370"/>
            <a:ext cx="9913258" cy="1938992"/>
          </a:xfrm>
          <a:prstGeom prst="rect">
            <a:avLst/>
          </a:prstGeom>
          <a:noFill/>
        </p:spPr>
        <p:txBody>
          <a:bodyPr wrap="square">
            <a:spAutoFit/>
          </a:bodyPr>
          <a:lstStyle/>
          <a:p>
            <a:pPr marL="0" indent="0">
              <a:buNone/>
            </a:pPr>
            <a:endParaRPr lang="es-MX" sz="2000" dirty="0"/>
          </a:p>
          <a:p>
            <a:pPr marL="0" indent="0">
              <a:buNone/>
            </a:pPr>
            <a:r>
              <a:rPr lang="es-MX" sz="2000" b="1" i="1" dirty="0">
                <a:solidFill>
                  <a:schemeClr val="accent1">
                    <a:lumMod val="50000"/>
                  </a:schemeClr>
                </a:solidFill>
              </a:rPr>
              <a:t>Objetivo General</a:t>
            </a:r>
          </a:p>
          <a:p>
            <a:pPr marL="0" indent="0">
              <a:buNone/>
            </a:pPr>
            <a:endParaRPr lang="es-MX" sz="2000" b="1" i="1" dirty="0">
              <a:solidFill>
                <a:schemeClr val="accent1">
                  <a:lumMod val="50000"/>
                </a:schemeClr>
              </a:solidFill>
            </a:endParaRPr>
          </a:p>
          <a:p>
            <a:pPr algn="just"/>
            <a:r>
              <a:rPr lang="es-ES" sz="2000" dirty="0"/>
              <a:t>Contar con los conocimientos necesarios en software y hardware para el procesamiento de grandes bases de datos en el contexto de economía-finanzas, negocios-mercadotecnia y políticas públicas </a:t>
            </a:r>
            <a:endParaRPr lang="es-MX" sz="2000" dirty="0"/>
          </a:p>
        </p:txBody>
      </p:sp>
      <p:pic>
        <p:nvPicPr>
          <p:cNvPr id="7" name="Imagen 6">
            <a:extLst>
              <a:ext uri="{FF2B5EF4-FFF2-40B4-BE49-F238E27FC236}">
                <a16:creationId xmlns:a16="http://schemas.microsoft.com/office/drawing/2014/main" id="{3A420E91-CC5C-BD14-AF39-3E5CAA5EC9A1}"/>
              </a:ext>
            </a:extLst>
          </p:cNvPr>
          <p:cNvPicPr>
            <a:picLocks noChangeAspect="1"/>
          </p:cNvPicPr>
          <p:nvPr/>
        </p:nvPicPr>
        <p:blipFill>
          <a:blip r:embed="rId2"/>
          <a:stretch>
            <a:fillRect/>
          </a:stretch>
        </p:blipFill>
        <p:spPr>
          <a:xfrm>
            <a:off x="439344" y="88703"/>
            <a:ext cx="1569856" cy="617273"/>
          </a:xfrm>
          <a:prstGeom prst="rect">
            <a:avLst/>
          </a:prstGeom>
        </p:spPr>
      </p:pic>
      <p:pic>
        <p:nvPicPr>
          <p:cNvPr id="8" name="Imagen 7">
            <a:extLst>
              <a:ext uri="{FF2B5EF4-FFF2-40B4-BE49-F238E27FC236}">
                <a16:creationId xmlns:a16="http://schemas.microsoft.com/office/drawing/2014/main" id="{6F5834BD-19B9-A30C-EFD8-E4CC32C6AFD6}"/>
              </a:ext>
            </a:extLst>
          </p:cNvPr>
          <p:cNvPicPr>
            <a:picLocks noChangeAspect="1"/>
          </p:cNvPicPr>
          <p:nvPr/>
        </p:nvPicPr>
        <p:blipFill>
          <a:blip r:embed="rId3"/>
          <a:stretch>
            <a:fillRect/>
          </a:stretch>
        </p:blipFill>
        <p:spPr>
          <a:xfrm>
            <a:off x="9908247" y="207943"/>
            <a:ext cx="1844409" cy="498033"/>
          </a:xfrm>
          <a:prstGeom prst="rect">
            <a:avLst/>
          </a:prstGeom>
        </p:spPr>
      </p:pic>
      <p:sp>
        <p:nvSpPr>
          <p:cNvPr id="9" name="Rectángulo 8">
            <a:extLst>
              <a:ext uri="{FF2B5EF4-FFF2-40B4-BE49-F238E27FC236}">
                <a16:creationId xmlns:a16="http://schemas.microsoft.com/office/drawing/2014/main" id="{34C65D31-139F-EE27-6EFF-FEEEAD931630}"/>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3D8556F0-0684-FB58-DB66-65FAAE0BEEC0}"/>
              </a:ext>
            </a:extLst>
          </p:cNvPr>
          <p:cNvPicPr>
            <a:picLocks noChangeAspect="1"/>
          </p:cNvPicPr>
          <p:nvPr/>
        </p:nvPicPr>
        <p:blipFill>
          <a:blip r:embed="rId4"/>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7082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8</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8. Consistencia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8.1.5. Comparativa CAP y ACID </a:t>
            </a:r>
          </a:p>
          <a:p>
            <a:pPr marL="0" indent="0">
              <a:buNone/>
            </a:pPr>
            <a:r>
              <a:rPr lang="es-ES" sz="2300" dirty="0">
                <a:latin typeface="Calibri (Cuerpo)"/>
                <a:ea typeface="Magic R" panose="02030504000101010101" pitchFamily="18" charset="-127"/>
              </a:rPr>
              <a:t>8.2. Protocolo de consenso: 2PC y 3PC </a:t>
            </a:r>
          </a:p>
          <a:p>
            <a:pPr marL="0" indent="0">
              <a:buNone/>
            </a:pPr>
            <a:r>
              <a:rPr lang="es-ES" sz="2300" dirty="0">
                <a:latin typeface="Calibri (Cuerpo)"/>
                <a:ea typeface="Magic R" panose="02030504000101010101" pitchFamily="18" charset="-127"/>
              </a:rPr>
              <a:t>	8.2.1. 2PC (</a:t>
            </a:r>
            <a:r>
              <a:rPr lang="es-ES" sz="2300" dirty="0" err="1">
                <a:latin typeface="Calibri (Cuerpo)"/>
                <a:ea typeface="Magic R" panose="02030504000101010101" pitchFamily="18" charset="-127"/>
              </a:rPr>
              <a:t>Two</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Phase</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Commit</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Protocol</a:t>
            </a:r>
            <a:r>
              <a:rPr lang="es-ES" sz="2300" dirty="0">
                <a:latin typeface="Calibri (Cuerpo)"/>
                <a:ea typeface="Magic R" panose="02030504000101010101" pitchFamily="18" charset="-127"/>
              </a:rPr>
              <a:t>): definición y problemática </a:t>
            </a:r>
          </a:p>
          <a:p>
            <a:pPr marL="0" indent="0">
              <a:buNone/>
            </a:pPr>
            <a:r>
              <a:rPr lang="es-ES" sz="2300" dirty="0">
                <a:latin typeface="Calibri (Cuerpo)"/>
                <a:ea typeface="Magic R" panose="02030504000101010101" pitchFamily="18" charset="-127"/>
              </a:rPr>
              <a:t>	8.2.2. 3PC (</a:t>
            </a:r>
            <a:r>
              <a:rPr lang="es-ES" sz="2300" dirty="0" err="1">
                <a:latin typeface="Calibri (Cuerpo)"/>
                <a:ea typeface="Magic R" panose="02030504000101010101" pitchFamily="18" charset="-127"/>
              </a:rPr>
              <a:t>Three</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Phase</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Commit</a:t>
            </a:r>
            <a:r>
              <a:rPr lang="es-ES" sz="2300" dirty="0">
                <a:latin typeface="Calibri (Cuerpo)"/>
                <a:ea typeface="Magic R" panose="02030504000101010101" pitchFamily="18" charset="-127"/>
              </a:rPr>
              <a:t> </a:t>
            </a:r>
            <a:r>
              <a:rPr lang="es-ES" sz="2300" dirty="0" err="1">
                <a:latin typeface="Calibri (Cuerpo)"/>
                <a:ea typeface="Magic R" panose="02030504000101010101" pitchFamily="18" charset="-127"/>
              </a:rPr>
              <a:t>Protocol</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8.2.2.1. Definición </a:t>
            </a:r>
          </a:p>
          <a:p>
            <a:pPr marL="0" indent="0">
              <a:buNone/>
            </a:pPr>
            <a:r>
              <a:rPr lang="es-ES" sz="2300" dirty="0">
                <a:latin typeface="Calibri (Cuerpo)"/>
                <a:ea typeface="Magic R" panose="02030504000101010101" pitchFamily="18" charset="-127"/>
              </a:rPr>
              <a:t>		8.2.2.2. Solución de bloqueo</a:t>
            </a:r>
          </a:p>
          <a:p>
            <a:pPr marL="0" indent="0">
              <a:buNone/>
            </a:pPr>
            <a:r>
              <a:rPr lang="es-ES" sz="2300" dirty="0">
                <a:latin typeface="Calibri (Cuerpo)"/>
                <a:ea typeface="Magic R" panose="02030504000101010101" pitchFamily="18" charset="-127"/>
              </a:rPr>
              <a:t>		 8.2.2.3. Especificaciones de manejo de tiempo de espera </a:t>
            </a:r>
          </a:p>
          <a:p>
            <a:pPr marL="0" indent="0">
              <a:buNone/>
            </a:pPr>
            <a:r>
              <a:rPr lang="es-ES" sz="2300" dirty="0">
                <a:latin typeface="Calibri (Cuerpo)"/>
                <a:ea typeface="Magic R" panose="02030504000101010101" pitchFamily="18" charset="-127"/>
              </a:rPr>
              <a:t>		8.2.2.4. Gestión de particiones y con particiones de red </a:t>
            </a:r>
          </a:p>
          <a:p>
            <a:pPr marL="0" indent="0">
              <a:buNone/>
            </a:pPr>
            <a:r>
              <a:rPr lang="es-ES" sz="2300" dirty="0">
                <a:latin typeface="Calibri (Cuerpo)"/>
                <a:ea typeface="Magic R" panose="02030504000101010101" pitchFamily="18" charset="-127"/>
              </a:rPr>
              <a:t>		8.2.2.5. Seguridad contra vivacidad.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211767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8</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8. Consistencia de los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8.3. </a:t>
            </a:r>
            <a:r>
              <a:rPr lang="es-ES" sz="2300" dirty="0" err="1">
                <a:latin typeface="Calibri (Cuerpo)"/>
                <a:ea typeface="Magic R" panose="02030504000101010101" pitchFamily="18" charset="-127"/>
              </a:rPr>
              <a:t>Paxos</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8.3.1. Definición, propiedades y desafíos </a:t>
            </a:r>
          </a:p>
          <a:p>
            <a:pPr marL="0" indent="0">
              <a:buNone/>
            </a:pPr>
            <a:r>
              <a:rPr lang="es-ES" sz="2300" dirty="0">
                <a:latin typeface="Calibri (Cuerpo)"/>
                <a:ea typeface="Magic R" panose="02030504000101010101" pitchFamily="18" charset="-127"/>
              </a:rPr>
              <a:t>	8.3.2. Mecanismos diferenciadores centrales e implementación </a:t>
            </a:r>
          </a:p>
          <a:p>
            <a:pPr marL="0" indent="0">
              <a:buNone/>
            </a:pPr>
            <a:r>
              <a:rPr lang="es-ES" sz="2300" dirty="0">
                <a:latin typeface="Calibri (Cuerpo)"/>
                <a:ea typeface="Magic R" panose="02030504000101010101" pitchFamily="18" charset="-127"/>
              </a:rPr>
              <a:t>8.4. </a:t>
            </a:r>
            <a:r>
              <a:rPr lang="es-ES" sz="2300" dirty="0" err="1">
                <a:latin typeface="Calibri (Cuerpo)"/>
                <a:ea typeface="Magic R" panose="02030504000101010101" pitchFamily="18" charset="-127"/>
              </a:rPr>
              <a:t>Chubby</a:t>
            </a:r>
            <a:r>
              <a:rPr lang="es-ES" sz="2300" dirty="0">
                <a:latin typeface="Calibri (Cuerpo)"/>
                <a:ea typeface="Magic R" panose="02030504000101010101" pitchFamily="18" charset="-127"/>
              </a:rPr>
              <a:t> y </a:t>
            </a:r>
            <a:r>
              <a:rPr lang="es-ES" sz="2300" dirty="0" err="1">
                <a:latin typeface="Calibri (Cuerpo)"/>
                <a:ea typeface="Magic R" panose="02030504000101010101" pitchFamily="18" charset="-127"/>
              </a:rPr>
              <a:t>Zookeeper</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8.4.1. </a:t>
            </a:r>
            <a:r>
              <a:rPr lang="es-ES" sz="2300" dirty="0" err="1">
                <a:latin typeface="Calibri (Cuerpo)"/>
                <a:ea typeface="Magic R" panose="02030504000101010101" pitchFamily="18" charset="-127"/>
              </a:rPr>
              <a:t>Chubby</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8.4.1.1. Definición, estructura del sistema, lista de control de acceso, cerraduras y secuencias, eventos, Apis, almacenamiento en caché </a:t>
            </a:r>
          </a:p>
          <a:p>
            <a:pPr marL="0" indent="0">
              <a:buNone/>
            </a:pPr>
            <a:r>
              <a:rPr lang="es-ES" sz="2300" dirty="0">
                <a:latin typeface="Calibri (Cuerpo)"/>
                <a:ea typeface="Magic R" panose="02030504000101010101" pitchFamily="18" charset="-127"/>
              </a:rPr>
              <a:t>	8.4.2. </a:t>
            </a:r>
            <a:r>
              <a:rPr lang="es-ES" sz="2300" dirty="0" err="1">
                <a:latin typeface="Calibri (Cuerpo)"/>
                <a:ea typeface="Magic R" panose="02030504000101010101" pitchFamily="18" charset="-127"/>
              </a:rPr>
              <a:t>Zookeeper</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8.4.2.1. Definición, ecosistema Hadoop, servicio, cliente API, garantías, implementación, ambiente, ejemplo, aplicación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69996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MX">
                <a:solidFill>
                  <a:schemeClr val="accent1">
                    <a:lumMod val="50000"/>
                  </a:schemeClr>
                </a:solidFill>
              </a:rPr>
              <a:t>Evaluación</a:t>
            </a:r>
            <a:endParaRPr lang="en-US">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1402174" y="2179906"/>
            <a:ext cx="9101394" cy="2498187"/>
          </a:xfrm>
        </p:spPr>
        <p:txBody>
          <a:bodyPr>
            <a:normAutofit/>
          </a:bodyPr>
          <a:lstStyle/>
          <a:p>
            <a:r>
              <a:rPr lang="es-ES" sz="2400" dirty="0"/>
              <a:t>Reportes de actividades y ejercicios semanales en aula virtual 60% </a:t>
            </a:r>
          </a:p>
          <a:p>
            <a:r>
              <a:rPr lang="es-ES" sz="2400" dirty="0"/>
              <a:t>Tareas 20% </a:t>
            </a:r>
          </a:p>
          <a:p>
            <a:r>
              <a:rPr lang="es-ES" sz="2400" dirty="0"/>
              <a:t>Actividades presenciales en el aula durante talleres presenciales 20%</a:t>
            </a:r>
            <a:endParaRPr lang="es-MX" sz="2400" dirty="0"/>
          </a:p>
        </p:txBody>
      </p:sp>
      <p:pic>
        <p:nvPicPr>
          <p:cNvPr id="4" name="Imagen 3">
            <a:extLst>
              <a:ext uri="{FF2B5EF4-FFF2-40B4-BE49-F238E27FC236}">
                <a16:creationId xmlns:a16="http://schemas.microsoft.com/office/drawing/2014/main" id="{14148B65-2C0D-DFEB-FF67-A8287538F4D5}"/>
              </a:ext>
            </a:extLst>
          </p:cNvPr>
          <p:cNvPicPr>
            <a:picLocks noChangeAspect="1"/>
          </p:cNvPicPr>
          <p:nvPr/>
        </p:nvPicPr>
        <p:blipFill>
          <a:blip r:embed="rId2"/>
          <a:stretch>
            <a:fillRect/>
          </a:stretch>
        </p:blipFill>
        <p:spPr>
          <a:xfrm>
            <a:off x="456044" y="95401"/>
            <a:ext cx="1569856" cy="617273"/>
          </a:xfrm>
          <a:prstGeom prst="rect">
            <a:avLst/>
          </a:prstGeom>
        </p:spPr>
      </p:pic>
      <p:pic>
        <p:nvPicPr>
          <p:cNvPr id="6" name="Imagen 5">
            <a:extLst>
              <a:ext uri="{FF2B5EF4-FFF2-40B4-BE49-F238E27FC236}">
                <a16:creationId xmlns:a16="http://schemas.microsoft.com/office/drawing/2014/main" id="{2C74CCA0-045E-5F72-46B1-30053BF608CF}"/>
              </a:ext>
            </a:extLst>
          </p:cNvPr>
          <p:cNvPicPr>
            <a:picLocks noChangeAspect="1"/>
          </p:cNvPicPr>
          <p:nvPr/>
        </p:nvPicPr>
        <p:blipFill>
          <a:blip r:embed="rId3"/>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58C2AFA3-1B42-C225-0819-51C47B9CE4A9}"/>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3557EA4-A501-6A0D-2774-55F6F84AF95F}"/>
              </a:ext>
            </a:extLst>
          </p:cNvPr>
          <p:cNvPicPr>
            <a:picLocks noChangeAspect="1"/>
          </p:cNvPicPr>
          <p:nvPr/>
        </p:nvPicPr>
        <p:blipFill>
          <a:blip r:embed="rId4"/>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69226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B</a:t>
            </a:r>
            <a:r>
              <a:rPr lang="es-MX" dirty="0" err="1">
                <a:solidFill>
                  <a:schemeClr val="accent1">
                    <a:lumMod val="50000"/>
                  </a:schemeClr>
                </a:solidFill>
              </a:rPr>
              <a:t>ibliografía</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73768" y="2179906"/>
            <a:ext cx="11093116" cy="2498187"/>
          </a:xfrm>
        </p:spPr>
        <p:txBody>
          <a:bodyPr>
            <a:normAutofit/>
          </a:bodyPr>
          <a:lstStyle/>
          <a:p>
            <a:pPr marL="0" indent="0">
              <a:buNone/>
            </a:pPr>
            <a:r>
              <a:rPr lang="es-MX" sz="2400" dirty="0"/>
              <a:t>1.	BIG DATA ARCHITEC'S HANDBOOK. Fahad, F. 2018 USA.</a:t>
            </a:r>
          </a:p>
          <a:p>
            <a:pPr marL="0" indent="0">
              <a:buNone/>
            </a:pPr>
            <a:r>
              <a:rPr lang="es-MX" sz="2400" dirty="0"/>
              <a:t>2.	DATA CLOUD COMPUTING, DATA SCIENCE AND ENGINEERING. Lee, R. Big 2018 USA.</a:t>
            </a:r>
          </a:p>
          <a:p>
            <a:pPr marL="0" indent="0">
              <a:buNone/>
            </a:pPr>
            <a:r>
              <a:rPr lang="es-MX" sz="2400" dirty="0"/>
              <a:t>3.	BIG DATA: ANÁLISIS DE DATOS EN ENTORNOS MASIVOS. Autores: Nin Guerrero, Jordi - Casas Roma, Jordi - </a:t>
            </a:r>
            <a:r>
              <a:rPr lang="es-MX" sz="2400" dirty="0" err="1"/>
              <a:t>Julbe</a:t>
            </a:r>
            <a:r>
              <a:rPr lang="es-MX" sz="2400" dirty="0"/>
              <a:t> López, Francesc. ISBN: 9788491804727, 9788491804734 Editorial: Editorial UOC, Año de Edición: 2019</a:t>
            </a:r>
          </a:p>
        </p:txBody>
      </p:sp>
      <p:pic>
        <p:nvPicPr>
          <p:cNvPr id="4" name="Imagen 3">
            <a:extLst>
              <a:ext uri="{FF2B5EF4-FFF2-40B4-BE49-F238E27FC236}">
                <a16:creationId xmlns:a16="http://schemas.microsoft.com/office/drawing/2014/main" id="{14148B65-2C0D-DFEB-FF67-A8287538F4D5}"/>
              </a:ext>
            </a:extLst>
          </p:cNvPr>
          <p:cNvPicPr>
            <a:picLocks noChangeAspect="1"/>
          </p:cNvPicPr>
          <p:nvPr/>
        </p:nvPicPr>
        <p:blipFill>
          <a:blip r:embed="rId2"/>
          <a:stretch>
            <a:fillRect/>
          </a:stretch>
        </p:blipFill>
        <p:spPr>
          <a:xfrm>
            <a:off x="456044" y="95401"/>
            <a:ext cx="1569856" cy="617273"/>
          </a:xfrm>
          <a:prstGeom prst="rect">
            <a:avLst/>
          </a:prstGeom>
        </p:spPr>
      </p:pic>
      <p:pic>
        <p:nvPicPr>
          <p:cNvPr id="6" name="Imagen 5">
            <a:extLst>
              <a:ext uri="{FF2B5EF4-FFF2-40B4-BE49-F238E27FC236}">
                <a16:creationId xmlns:a16="http://schemas.microsoft.com/office/drawing/2014/main" id="{2C74CCA0-045E-5F72-46B1-30053BF608CF}"/>
              </a:ext>
            </a:extLst>
          </p:cNvPr>
          <p:cNvPicPr>
            <a:picLocks noChangeAspect="1"/>
          </p:cNvPicPr>
          <p:nvPr/>
        </p:nvPicPr>
        <p:blipFill>
          <a:blip r:embed="rId3"/>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58C2AFA3-1B42-C225-0819-51C47B9CE4A9}"/>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3557EA4-A501-6A0D-2774-55F6F84AF95F}"/>
              </a:ext>
            </a:extLst>
          </p:cNvPr>
          <p:cNvPicPr>
            <a:picLocks noChangeAspect="1"/>
          </p:cNvPicPr>
          <p:nvPr/>
        </p:nvPicPr>
        <p:blipFill>
          <a:blip r:embed="rId4"/>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87915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MX" dirty="0">
                <a:solidFill>
                  <a:schemeClr val="accent1">
                    <a:lumMod val="50000"/>
                  </a:schemeClr>
                </a:solidFill>
              </a:rPr>
              <a:t>Temario</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892701"/>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Introducción a grandes bases de datos y a la computación en la nube Fuentes de Información </a:t>
            </a:r>
          </a:p>
          <a:p>
            <a:pPr marL="457200" indent="-457200">
              <a:buFont typeface="+mj-lt"/>
              <a:buAutoNum type="arabicPeriod"/>
            </a:pPr>
            <a:r>
              <a:rPr lang="es-ES" sz="2300" dirty="0">
                <a:latin typeface="Calibri (Cuerpo)"/>
                <a:ea typeface="Magic R" panose="02030504000101010101" pitchFamily="18" charset="-127"/>
              </a:rPr>
              <a:t>Fiabilidad de los datos</a:t>
            </a:r>
          </a:p>
          <a:p>
            <a:pPr marL="457200" indent="-457200">
              <a:buFont typeface="+mj-lt"/>
              <a:buAutoNum type="arabicPeriod"/>
            </a:pPr>
            <a:r>
              <a:rPr lang="es-ES" sz="2300" dirty="0">
                <a:latin typeface="Calibri (Cuerpo)"/>
                <a:ea typeface="Magic R" panose="02030504000101010101" pitchFamily="18" charset="-127"/>
              </a:rPr>
              <a:t>Tipologías y arquitecturas de un sistema de grandes bases de datos</a:t>
            </a:r>
          </a:p>
          <a:p>
            <a:pPr marL="457200" indent="-457200">
              <a:buFont typeface="+mj-lt"/>
              <a:buAutoNum type="arabicPeriod"/>
            </a:pPr>
            <a:r>
              <a:rPr lang="es-ES" sz="2300" dirty="0">
                <a:latin typeface="Calibri (Cuerpo)"/>
                <a:ea typeface="Magic R" panose="02030504000101010101" pitchFamily="18" charset="-127"/>
              </a:rPr>
              <a:t>Procesamiento por lotes (</a:t>
            </a:r>
            <a:r>
              <a:rPr lang="es-ES" sz="2300" dirty="0" err="1">
                <a:latin typeface="Calibri (Cuerpo)"/>
                <a:ea typeface="Magic R" panose="02030504000101010101" pitchFamily="18" charset="-127"/>
              </a:rPr>
              <a:t>Batch</a:t>
            </a:r>
            <a:r>
              <a:rPr lang="es-ES" sz="2300" dirty="0">
                <a:latin typeface="Calibri (Cuerpo)"/>
                <a:ea typeface="Magic R" panose="02030504000101010101" pitchFamily="18" charset="-127"/>
              </a:rPr>
              <a:t>)</a:t>
            </a:r>
          </a:p>
          <a:p>
            <a:pPr marL="457200" indent="-457200">
              <a:buFont typeface="+mj-lt"/>
              <a:buAutoNum type="arabicPeriod"/>
            </a:pPr>
            <a:r>
              <a:rPr lang="es-ES" sz="2300" dirty="0">
                <a:latin typeface="Calibri (Cuerpo)"/>
                <a:ea typeface="Magic R" panose="02030504000101010101" pitchFamily="18" charset="-127"/>
              </a:rPr>
              <a:t>Procesamiento en flujo (</a:t>
            </a:r>
            <a:r>
              <a:rPr lang="es-ES" sz="2300" dirty="0" err="1">
                <a:latin typeface="Calibri (Cuerpo)"/>
                <a:ea typeface="Magic R" panose="02030504000101010101" pitchFamily="18" charset="-127"/>
              </a:rPr>
              <a:t>Streaming</a:t>
            </a:r>
            <a:r>
              <a:rPr lang="es-ES" sz="2300" dirty="0">
                <a:latin typeface="Calibri (Cuerpo)"/>
                <a:ea typeface="Magic R" panose="02030504000101010101" pitchFamily="18" charset="-127"/>
              </a:rPr>
              <a:t>)</a:t>
            </a:r>
          </a:p>
          <a:p>
            <a:pPr marL="457200" indent="-457200">
              <a:buFont typeface="+mj-lt"/>
              <a:buAutoNum type="arabicPeriod"/>
            </a:pPr>
            <a:r>
              <a:rPr lang="es-ES" sz="2300" dirty="0">
                <a:latin typeface="Calibri (Cuerpo)"/>
                <a:ea typeface="Magic R" panose="02030504000101010101" pitchFamily="18" charset="-127"/>
              </a:rPr>
              <a:t>Procesamiento de grafos</a:t>
            </a:r>
          </a:p>
          <a:p>
            <a:pPr marL="457200" indent="-457200">
              <a:buFont typeface="+mj-lt"/>
              <a:buAutoNum type="arabicPeriod"/>
            </a:pPr>
            <a:r>
              <a:rPr lang="es-ES" sz="2300" dirty="0">
                <a:latin typeface="Calibri (Cuerpo)"/>
                <a:ea typeface="Magic R" panose="02030504000101010101" pitchFamily="18" charset="-127"/>
              </a:rPr>
              <a:t>Introducción a almacenamiento de los datos</a:t>
            </a:r>
          </a:p>
          <a:p>
            <a:pPr marL="457200" indent="-457200">
              <a:buFont typeface="+mj-lt"/>
              <a:buAutoNum type="arabicPeriod"/>
            </a:pPr>
            <a:r>
              <a:rPr lang="es-ES" sz="2300" dirty="0">
                <a:latin typeface="Calibri (Cuerpo)"/>
                <a:ea typeface="Magic R" panose="02030504000101010101" pitchFamily="18" charset="-127"/>
              </a:rPr>
              <a:t>Consistencia de los datos</a:t>
            </a:r>
            <a:endParaRPr lang="en-U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416487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Introducción a grandes bases de datos y a la computación en la nube Fuentes de Información </a:t>
            </a:r>
            <a:endParaRPr lang="en-US" sz="2300" dirty="0">
              <a:latin typeface="Calibri (Cuerpo)"/>
              <a:ea typeface="Magic R" panose="02030504000101010101" pitchFamily="18" charset="-127"/>
            </a:endParaRPr>
          </a:p>
          <a:p>
            <a:pPr marL="0" indent="0">
              <a:buNone/>
            </a:pPr>
            <a:r>
              <a:rPr lang="es-ES" sz="2100" dirty="0">
                <a:latin typeface="Calibri (Cuerpo)"/>
                <a:ea typeface="Magic R" panose="02030504000101010101" pitchFamily="18" charset="-127"/>
              </a:rPr>
              <a:t>1.1. Grandes bases de datos </a:t>
            </a:r>
          </a:p>
          <a:p>
            <a:pPr marL="0" indent="0">
              <a:buNone/>
            </a:pPr>
            <a:r>
              <a:rPr lang="es-ES" sz="2100" dirty="0">
                <a:latin typeface="Calibri (Cuerpo)"/>
                <a:ea typeface="Magic R" panose="02030504000101010101" pitchFamily="18" charset="-127"/>
              </a:rPr>
              <a:t>	1.1.1. Definición </a:t>
            </a:r>
          </a:p>
          <a:p>
            <a:pPr marL="0" indent="0">
              <a:buNone/>
            </a:pPr>
            <a:r>
              <a:rPr lang="es-ES" sz="2100" dirty="0">
                <a:latin typeface="Calibri (Cuerpo)"/>
                <a:ea typeface="Magic R" panose="02030504000101010101" pitchFamily="18" charset="-127"/>
              </a:rPr>
              <a:t>	1.1.2. Tipos de datos </a:t>
            </a:r>
          </a:p>
          <a:p>
            <a:pPr marL="0" indent="0">
              <a:buNone/>
            </a:pPr>
            <a:r>
              <a:rPr lang="es-ES" sz="2100" dirty="0">
                <a:latin typeface="Calibri (Cuerpo)"/>
                <a:ea typeface="Magic R" panose="02030504000101010101" pitchFamily="18" charset="-127"/>
              </a:rPr>
              <a:t>	1.1.3. Características </a:t>
            </a:r>
          </a:p>
          <a:p>
            <a:pPr marL="0" indent="0">
              <a:buNone/>
            </a:pPr>
            <a:r>
              <a:rPr lang="es-ES" sz="2100" dirty="0">
                <a:latin typeface="Calibri (Cuerpo)"/>
                <a:ea typeface="Magic R" panose="02030504000101010101" pitchFamily="18" charset="-127"/>
              </a:rPr>
              <a:t>	1.1.4. Las Vs de las grandes bases de datos </a:t>
            </a:r>
          </a:p>
          <a:p>
            <a:pPr marL="0" indent="0">
              <a:buNone/>
            </a:pPr>
            <a:r>
              <a:rPr lang="es-ES" sz="2100" dirty="0">
                <a:latin typeface="Calibri (Cuerpo)"/>
                <a:ea typeface="Magic R" panose="02030504000101010101" pitchFamily="18" charset="-127"/>
              </a:rPr>
              <a:t>	1.1.5. Aprovechamiento de grandes bases de datos </a:t>
            </a:r>
          </a:p>
          <a:p>
            <a:pPr marL="0" indent="0">
              <a:buNone/>
            </a:pPr>
            <a:r>
              <a:rPr lang="es-ES" sz="2100" dirty="0">
                <a:latin typeface="Calibri (Cuerpo)"/>
                <a:ea typeface="Magic R" panose="02030504000101010101" pitchFamily="18" charset="-127"/>
              </a:rPr>
              <a:t>	1.1.6. Generación de grandes bases de datos </a:t>
            </a:r>
          </a:p>
          <a:p>
            <a:pPr marL="0" indent="0">
              <a:buNone/>
            </a:pPr>
            <a:r>
              <a:rPr lang="es-ES" sz="2100" dirty="0">
                <a:latin typeface="Calibri (Cuerpo)"/>
                <a:ea typeface="Magic R" panose="02030504000101010101" pitchFamily="18" charset="-127"/>
              </a:rPr>
              <a:t>	1.1.7. Modelo de generación de grandes bases de datos </a:t>
            </a:r>
          </a:p>
          <a:p>
            <a:pPr marL="0" indent="0">
              <a:buNone/>
            </a:pPr>
            <a:r>
              <a:rPr lang="es-ES" sz="2100" dirty="0">
                <a:latin typeface="Calibri (Cuerpo)"/>
                <a:ea typeface="Magic R" panose="02030504000101010101" pitchFamily="18" charset="-127"/>
              </a:rPr>
              <a:t>	1.1.8. Manejo de grandes bases de datos </a:t>
            </a:r>
          </a:p>
          <a:p>
            <a:pPr marL="0" indent="0">
              <a:buNone/>
            </a:pPr>
            <a:r>
              <a:rPr lang="es-ES" sz="2100" dirty="0">
                <a:latin typeface="Calibri (Cuerpo)"/>
                <a:ea typeface="Magic R" panose="02030504000101010101" pitchFamily="18" charset="-127"/>
              </a:rPr>
              <a:t>	1.1.9. Valor del análisis de grandes bases de datos</a:t>
            </a:r>
          </a:p>
          <a:p>
            <a:pPr marL="0" indent="0">
              <a:buNone/>
            </a:pPr>
            <a:r>
              <a:rPr lang="es-ES" sz="2100" dirty="0">
                <a:latin typeface="Calibri (Cuerpo)"/>
                <a:ea typeface="Magic R" panose="02030504000101010101" pitchFamily="18" charset="-127"/>
              </a:rPr>
              <a:t> 	1.1.10. Desafíos, Panorama y Tecnologías </a:t>
            </a:r>
            <a:endParaRPr lang="en-US" sz="21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214613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Introducción a grandes bases de datos y a la computación en la nube Fuentes de Información </a:t>
            </a:r>
          </a:p>
          <a:p>
            <a:pPr marL="457200" indent="-457200">
              <a:buFont typeface="+mj-lt"/>
              <a:buAutoNum type="arabicPeriod"/>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1.2. Computación en la nube </a:t>
            </a:r>
          </a:p>
          <a:p>
            <a:pPr marL="0" indent="0">
              <a:buNone/>
            </a:pPr>
            <a:r>
              <a:rPr lang="es-ES" sz="2300" dirty="0">
                <a:latin typeface="Calibri (Cuerpo)"/>
                <a:ea typeface="Magic R" panose="02030504000101010101" pitchFamily="18" charset="-127"/>
              </a:rPr>
              <a:t>	1.2.1. Definición</a:t>
            </a:r>
          </a:p>
          <a:p>
            <a:pPr marL="0" indent="0">
              <a:buNone/>
            </a:pPr>
            <a:r>
              <a:rPr lang="es-ES" sz="2300" dirty="0">
                <a:latin typeface="Calibri (Cuerpo)"/>
                <a:ea typeface="Magic R" panose="02030504000101010101" pitchFamily="18" charset="-127"/>
              </a:rPr>
              <a:t> 	1.2.2. Características esenciales </a:t>
            </a:r>
          </a:p>
          <a:p>
            <a:pPr marL="0" indent="0">
              <a:buNone/>
            </a:pPr>
            <a:r>
              <a:rPr lang="es-ES" sz="2300" dirty="0">
                <a:latin typeface="Calibri (Cuerpo)"/>
                <a:ea typeface="Magic R" panose="02030504000101010101" pitchFamily="18" charset="-127"/>
              </a:rPr>
              <a:t>	1.2.3. Modelos de servicios </a:t>
            </a:r>
          </a:p>
          <a:p>
            <a:pPr marL="0" indent="0">
              <a:buNone/>
            </a:pPr>
            <a:r>
              <a:rPr lang="es-ES" sz="2300" dirty="0">
                <a:latin typeface="Calibri (Cuerpo)"/>
                <a:ea typeface="Magic R" panose="02030504000101010101" pitchFamily="18" charset="-127"/>
              </a:rPr>
              <a:t>		1.2.3.1. Infraestructura como un servicio </a:t>
            </a:r>
          </a:p>
          <a:p>
            <a:pPr marL="0" indent="0">
              <a:buNone/>
            </a:pPr>
            <a:r>
              <a:rPr lang="es-ES" sz="2300" dirty="0">
                <a:latin typeface="Calibri (Cuerpo)"/>
                <a:ea typeface="Magic R" panose="02030504000101010101" pitchFamily="18" charset="-127"/>
              </a:rPr>
              <a:t>		1.2.3.2. Plataforma como un servicio </a:t>
            </a:r>
          </a:p>
          <a:p>
            <a:pPr marL="0" indent="0">
              <a:buNone/>
            </a:pPr>
            <a:r>
              <a:rPr lang="es-ES" sz="2300" dirty="0">
                <a:latin typeface="Calibri (Cuerpo)"/>
                <a:ea typeface="Magic R" panose="02030504000101010101" pitchFamily="18" charset="-127"/>
              </a:rPr>
              <a:t>		1.2.3.3. Software como un servicio </a:t>
            </a:r>
            <a:endParaRPr lang="en-US" sz="2300" dirty="0">
              <a:latin typeface="Calibri (Cuerpo)"/>
              <a:ea typeface="Magic R" panose="02030504000101010101" pitchFamily="18" charset="-127"/>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8152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Introducción a grandes bases de datos y a la computación en la nube Fuentes de Información </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1.2.4. Modelos de implementación en la nube </a:t>
            </a:r>
          </a:p>
          <a:p>
            <a:pPr marL="0" indent="0">
              <a:buNone/>
            </a:pPr>
            <a:r>
              <a:rPr lang="es-ES" sz="2300" dirty="0">
                <a:latin typeface="Calibri (Cuerpo)"/>
                <a:ea typeface="Magic R" panose="02030504000101010101" pitchFamily="18" charset="-127"/>
              </a:rPr>
              <a:t>	1.2.4.1. Nube publica </a:t>
            </a:r>
          </a:p>
          <a:p>
            <a:pPr marL="0" indent="0">
              <a:buNone/>
            </a:pPr>
            <a:r>
              <a:rPr lang="es-ES" sz="2300" dirty="0">
                <a:latin typeface="Calibri (Cuerpo)"/>
                <a:ea typeface="Magic R" panose="02030504000101010101" pitchFamily="18" charset="-127"/>
              </a:rPr>
              <a:t>	1.2.4.2. Nube privada </a:t>
            </a:r>
          </a:p>
          <a:p>
            <a:pPr marL="0" indent="0">
              <a:buNone/>
            </a:pPr>
            <a:r>
              <a:rPr lang="es-ES" sz="2300" dirty="0">
                <a:latin typeface="Calibri (Cuerpo)"/>
                <a:ea typeface="Magic R" panose="02030504000101010101" pitchFamily="18" charset="-127"/>
              </a:rPr>
              <a:t>	1.2.4.3. Nube comunitaria </a:t>
            </a:r>
          </a:p>
          <a:p>
            <a:pPr marL="0" indent="0">
              <a:buNone/>
            </a:pPr>
            <a:r>
              <a:rPr lang="es-ES" sz="2300" dirty="0">
                <a:latin typeface="Calibri (Cuerpo)"/>
                <a:ea typeface="Magic R" panose="02030504000101010101" pitchFamily="18" charset="-127"/>
              </a:rPr>
              <a:t>	1.2.4.4. Nube híbrida</a:t>
            </a:r>
          </a:p>
          <a:p>
            <a:pPr marL="0" indent="0">
              <a:buNone/>
            </a:pPr>
            <a:r>
              <a:rPr lang="es-ES" sz="2300" dirty="0">
                <a:latin typeface="Calibri (Cuerpo)"/>
                <a:ea typeface="Magic R" panose="02030504000101010101" pitchFamily="18" charset="-127"/>
              </a:rPr>
              <a:t>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69715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I</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457200" indent="-457200">
              <a:buFont typeface="+mj-lt"/>
              <a:buAutoNum type="arabicPeriod"/>
            </a:pPr>
            <a:r>
              <a:rPr lang="es-ES" sz="2300" dirty="0">
                <a:latin typeface="Calibri (Cuerpo)"/>
                <a:ea typeface="Magic R" panose="02030504000101010101" pitchFamily="18" charset="-127"/>
              </a:rPr>
              <a:t>Introducción a grandes bases de datos y a la computación en la nube Fuentes de Información </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1.3. Soluciones industriales </a:t>
            </a:r>
          </a:p>
          <a:p>
            <a:pPr marL="0" indent="0">
              <a:buNone/>
            </a:pPr>
            <a:r>
              <a:rPr lang="es-ES" sz="2300" dirty="0">
                <a:latin typeface="Calibri (Cuerpo)"/>
                <a:ea typeface="Magic R" panose="02030504000101010101" pitchFamily="18" charset="-127"/>
              </a:rPr>
              <a:t>	1.3.1. Hadoop </a:t>
            </a:r>
          </a:p>
          <a:p>
            <a:pPr marL="0" indent="0">
              <a:buNone/>
            </a:pPr>
            <a:r>
              <a:rPr lang="es-ES" sz="2300" dirty="0">
                <a:latin typeface="Calibri (Cuerpo)"/>
                <a:ea typeface="Magic R" panose="02030504000101010101" pitchFamily="18" charset="-127"/>
              </a:rPr>
              <a:t>	1.3.2. Plataforma en la nuble de Google </a:t>
            </a:r>
          </a:p>
          <a:p>
            <a:pPr marL="0" indent="0">
              <a:buNone/>
            </a:pPr>
            <a:r>
              <a:rPr lang="es-ES" sz="2300" dirty="0">
                <a:latin typeface="Calibri (Cuerpo)"/>
                <a:ea typeface="Magic R" panose="02030504000101010101" pitchFamily="18" charset="-127"/>
              </a:rPr>
              <a:t>	1.3.3. Servicios de la Web de Amazon </a:t>
            </a:r>
          </a:p>
          <a:p>
            <a:pPr marL="0" indent="0">
              <a:buNone/>
            </a:pPr>
            <a:r>
              <a:rPr lang="es-ES" sz="2300" dirty="0">
                <a:latin typeface="Calibri (Cuerpo)"/>
                <a:ea typeface="Magic R" panose="02030504000101010101" pitchFamily="18" charset="-127"/>
              </a:rPr>
              <a:t>	1.3.4. Consola de administración de AWS </a:t>
            </a:r>
          </a:p>
          <a:p>
            <a:pPr marL="0" indent="0">
              <a:buNone/>
            </a:pPr>
            <a:r>
              <a:rPr lang="es-ES" sz="2300" dirty="0">
                <a:latin typeface="Calibri (Cuerpo)"/>
                <a:ea typeface="Magic R" panose="02030504000101010101" pitchFamily="18" charset="-127"/>
              </a:rPr>
              <a:t>	1.3.5. Microsoft Azure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10150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2</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2. Tipologías y arquitecturas de un sistema de grandes bases de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2.1 Fundamentos tecnológicos </a:t>
            </a:r>
          </a:p>
          <a:p>
            <a:pPr marL="0" indent="0">
              <a:buNone/>
            </a:pPr>
            <a:r>
              <a:rPr lang="es-ES" sz="2300" dirty="0">
                <a:latin typeface="Calibri (Cuerpo)"/>
                <a:ea typeface="Magic R" panose="02030504000101010101" pitchFamily="18" charset="-127"/>
              </a:rPr>
              <a:t>	2.1.1 Fundamentos tecnológicos </a:t>
            </a:r>
          </a:p>
          <a:p>
            <a:pPr marL="0" indent="0">
              <a:buNone/>
            </a:pPr>
            <a:r>
              <a:rPr lang="es-ES" sz="2300" dirty="0">
                <a:latin typeface="Calibri (Cuerpo)"/>
                <a:ea typeface="Magic R" panose="02030504000101010101" pitchFamily="18" charset="-127"/>
              </a:rPr>
              <a:t>	2.1.2 ¿Como procesamos toda esa información? </a:t>
            </a:r>
          </a:p>
          <a:p>
            <a:pPr marL="0" indent="0">
              <a:buNone/>
            </a:pPr>
            <a:r>
              <a:rPr lang="es-ES" sz="2300" dirty="0">
                <a:latin typeface="Calibri (Cuerpo)"/>
                <a:ea typeface="Magic R" panose="02030504000101010101" pitchFamily="18" charset="-127"/>
              </a:rPr>
              <a:t>	2.1.3 Computación científica </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2.2 Arquitectura de un sistema de grandes bases de datos </a:t>
            </a:r>
          </a:p>
          <a:p>
            <a:pPr marL="0" indent="0">
              <a:buNone/>
            </a:pPr>
            <a:r>
              <a:rPr lang="es-ES" sz="2300" dirty="0">
                <a:latin typeface="Calibri (Cuerpo)"/>
                <a:ea typeface="Magic R" panose="02030504000101010101" pitchFamily="18" charset="-127"/>
              </a:rPr>
              <a:t>	2.2.1 Estructura general de un sistema de grandes bases de datos</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06101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19948" y="683220"/>
            <a:ext cx="9520158" cy="570644"/>
          </a:xfrm>
        </p:spPr>
        <p:txBody>
          <a:bodyPr>
            <a:normAutofit fontScale="90000"/>
          </a:bodyPr>
          <a:lstStyle/>
          <a:p>
            <a:r>
              <a:rPr lang="es-ES" dirty="0">
                <a:solidFill>
                  <a:schemeClr val="accent1">
                    <a:lumMod val="50000"/>
                  </a:schemeClr>
                </a:solidFill>
              </a:rPr>
              <a:t>U</a:t>
            </a:r>
            <a:r>
              <a:rPr lang="es-MX" dirty="0" err="1">
                <a:solidFill>
                  <a:schemeClr val="accent1">
                    <a:lumMod val="50000"/>
                  </a:schemeClr>
                </a:solidFill>
              </a:rPr>
              <a:t>nidad</a:t>
            </a:r>
            <a:r>
              <a:rPr lang="es-MX" dirty="0">
                <a:solidFill>
                  <a:schemeClr val="accent1">
                    <a:lumMod val="50000"/>
                  </a:schemeClr>
                </a:solidFill>
              </a:rPr>
              <a:t> 2</a:t>
            </a:r>
            <a:endParaRPr lang="en-US" dirty="0">
              <a:solidFill>
                <a:schemeClr val="accent1">
                  <a:lumMod val="50000"/>
                </a:schemeClr>
              </a:solidFill>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838200" y="1418858"/>
            <a:ext cx="11353800" cy="4351338"/>
          </a:xfrm>
        </p:spPr>
        <p:txBody>
          <a:bodyPr>
            <a:noAutofit/>
          </a:bodyPr>
          <a:lstStyle/>
          <a:p>
            <a:pPr marL="0" indent="0">
              <a:buNone/>
            </a:pPr>
            <a:r>
              <a:rPr lang="es-ES" sz="2300" dirty="0">
                <a:latin typeface="Calibri (Cuerpo)"/>
                <a:ea typeface="Magic R" panose="02030504000101010101" pitchFamily="18" charset="-127"/>
              </a:rPr>
              <a:t>2. Tipologías y arquitecturas de un sistema de grandes bases de datos</a:t>
            </a:r>
          </a:p>
          <a:p>
            <a:pPr marL="0" indent="0">
              <a:buNone/>
            </a:pPr>
            <a:endParaRPr lang="es-ES" sz="2300" dirty="0">
              <a:latin typeface="Calibri (Cuerpo)"/>
              <a:ea typeface="Magic R" panose="02030504000101010101" pitchFamily="18" charset="-127"/>
            </a:endParaRPr>
          </a:p>
          <a:p>
            <a:pPr marL="0" indent="0">
              <a:buNone/>
            </a:pPr>
            <a:r>
              <a:rPr lang="es-ES" sz="2300" dirty="0">
                <a:latin typeface="Calibri (Cuerpo)"/>
                <a:ea typeface="Magic R" panose="02030504000101010101" pitchFamily="18" charset="-127"/>
              </a:rPr>
              <a:t>	2.2.2 Sistema de archivos </a:t>
            </a:r>
          </a:p>
          <a:p>
            <a:pPr marL="0" indent="0">
              <a:buNone/>
            </a:pPr>
            <a:r>
              <a:rPr lang="es-ES" sz="2300" dirty="0">
                <a:latin typeface="Calibri (Cuerpo)"/>
                <a:ea typeface="Magic R" panose="02030504000101010101" pitchFamily="18" charset="-127"/>
              </a:rPr>
              <a:t>	2.2.3 Sistema de cálculo distribuido </a:t>
            </a:r>
          </a:p>
          <a:p>
            <a:pPr marL="0" indent="0">
              <a:buNone/>
            </a:pPr>
            <a:r>
              <a:rPr lang="es-ES" sz="2300" dirty="0">
                <a:latin typeface="Calibri (Cuerpo)"/>
                <a:ea typeface="Magic R" panose="02030504000101010101" pitchFamily="18" charset="-127"/>
              </a:rPr>
              <a:t>	2.2.4 Gestor de recursos </a:t>
            </a:r>
          </a:p>
          <a:p>
            <a:pPr marL="0" indent="0">
              <a:buNone/>
            </a:pPr>
            <a:r>
              <a:rPr lang="es-ES" sz="2300" dirty="0">
                <a:latin typeface="Calibri (Cuerpo)"/>
                <a:ea typeface="Magic R" panose="02030504000101010101" pitchFamily="18" charset="-127"/>
              </a:rPr>
              <a:t>	2.2.5 Stocks de software para sistemas de grandes bases de datos </a:t>
            </a:r>
          </a:p>
          <a:p>
            <a:pPr marL="0" indent="0">
              <a:buNone/>
            </a:pPr>
            <a:r>
              <a:rPr lang="es-ES" sz="2300" dirty="0">
                <a:latin typeface="Calibri (Cuerpo)"/>
                <a:ea typeface="Magic R" panose="02030504000101010101" pitchFamily="18" charset="-127"/>
              </a:rPr>
              <a:t>2.3 Escenarios de procesamiento distribuido </a:t>
            </a:r>
          </a:p>
          <a:p>
            <a:pPr marL="0" indent="0">
              <a:buNone/>
            </a:pPr>
            <a:r>
              <a:rPr lang="es-ES" sz="2300" dirty="0">
                <a:latin typeface="Calibri (Cuerpo)"/>
                <a:ea typeface="Magic R" panose="02030504000101010101" pitchFamily="18" charset="-127"/>
              </a:rPr>
              <a:t>	2.3.1 Procesamiento en </a:t>
            </a:r>
            <a:r>
              <a:rPr lang="es-ES" sz="2300" dirty="0" err="1">
                <a:latin typeface="Calibri (Cuerpo)"/>
                <a:ea typeface="Magic R" panose="02030504000101010101" pitchFamily="18" charset="-127"/>
              </a:rPr>
              <a:t>batch</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2.3.2 Procesamiento en </a:t>
            </a:r>
            <a:r>
              <a:rPr lang="es-ES" sz="2300" dirty="0" err="1">
                <a:latin typeface="Calibri (Cuerpo)"/>
                <a:ea typeface="Magic R" panose="02030504000101010101" pitchFamily="18" charset="-127"/>
              </a:rPr>
              <a:t>stream</a:t>
            </a:r>
            <a:r>
              <a:rPr lang="es-ES" sz="2300" dirty="0">
                <a:latin typeface="Calibri (Cuerpo)"/>
                <a:ea typeface="Magic R" panose="02030504000101010101" pitchFamily="18" charset="-127"/>
              </a:rPr>
              <a:t> </a:t>
            </a:r>
          </a:p>
          <a:p>
            <a:pPr marL="0" indent="0">
              <a:buNone/>
            </a:pPr>
            <a:r>
              <a:rPr lang="es-ES" sz="2300" dirty="0">
                <a:latin typeface="Calibri (Cuerpo)"/>
                <a:ea typeface="Magic R" panose="02030504000101010101" pitchFamily="18" charset="-127"/>
              </a:rPr>
              <a:t>	2.3.3 Procesamiento en grafos </a:t>
            </a:r>
          </a:p>
          <a:p>
            <a:pPr marL="0" indent="0">
              <a:buNone/>
            </a:pPr>
            <a:r>
              <a:rPr lang="es-ES" sz="2300" dirty="0">
                <a:latin typeface="Calibri (Cuerpo)"/>
                <a:ea typeface="Magic R" panose="02030504000101010101" pitchFamily="18" charset="-127"/>
              </a:rPr>
              <a:t>	2.3.4 Procesamiento en GPU </a:t>
            </a: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Tree>
    <p:extLst>
      <p:ext uri="{BB962C8B-B14F-4D97-AF65-F5344CB8AC3E}">
        <p14:creationId xmlns:p14="http://schemas.microsoft.com/office/powerpoint/2010/main" val="3285336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10824</TotalTime>
  <Words>1589</Words>
  <Application>Microsoft Office PowerPoint</Application>
  <PresentationFormat>Panorámica</PresentationFormat>
  <Paragraphs>245</Paragraphs>
  <Slides>23</Slides>
  <Notes>20</Notes>
  <HiddenSlides>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(Cuerpo)</vt:lpstr>
      <vt:lpstr>Calibri Light</vt:lpstr>
      <vt:lpstr>Tema de Office</vt:lpstr>
      <vt:lpstr>Presentación de PowerPoint</vt:lpstr>
      <vt:lpstr>Contenido del Programa</vt:lpstr>
      <vt:lpstr>Temario</vt:lpstr>
      <vt:lpstr>Unidad I</vt:lpstr>
      <vt:lpstr>Unidad I</vt:lpstr>
      <vt:lpstr>Unidad I</vt:lpstr>
      <vt:lpstr>Unidad I</vt:lpstr>
      <vt:lpstr>Unidad 2</vt:lpstr>
      <vt:lpstr>Unidad 2</vt:lpstr>
      <vt:lpstr>Unidad 3</vt:lpstr>
      <vt:lpstr>Unidad 4</vt:lpstr>
      <vt:lpstr>Unidad 4</vt:lpstr>
      <vt:lpstr>Unidad 5</vt:lpstr>
      <vt:lpstr>Unidad 6</vt:lpstr>
      <vt:lpstr>Unidad 6</vt:lpstr>
      <vt:lpstr>Unidad 7</vt:lpstr>
      <vt:lpstr>Unidad 7</vt:lpstr>
      <vt:lpstr>Unidad 7</vt:lpstr>
      <vt:lpstr>Unidad 8</vt:lpstr>
      <vt:lpstr>Unidad 8</vt:lpstr>
      <vt:lpstr>Unidad 8</vt:lpstr>
      <vt:lpstr>Evaluación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Chavez</dc:creator>
  <cp:lastModifiedBy>Osvaldo Medina</cp:lastModifiedBy>
  <cp:revision>221</cp:revision>
  <cp:lastPrinted>2022-08-13T20:26:35Z</cp:lastPrinted>
  <dcterms:created xsi:type="dcterms:W3CDTF">2021-08-05T02:17:33Z</dcterms:created>
  <dcterms:modified xsi:type="dcterms:W3CDTF">2024-08-07T12:47:36Z</dcterms:modified>
</cp:coreProperties>
</file>