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rquezadar/Quezada_Oyarzo_001D" TargetMode="External"/><Relationship Id="rId4" Type="http://schemas.openxmlformats.org/officeDocument/2006/relationships/hyperlink" Target="https://drive.google.com/drive/folders/1_yy0bYryM285va2eyvJ5YORdYnt-o3J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527DF9-E7B7-46EC-860B-47D0000A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s-CL" dirty="0" err="1">
                <a:solidFill>
                  <a:schemeClr val="tx2"/>
                </a:solidFill>
              </a:rPr>
              <a:t>AllStars</a:t>
            </a:r>
            <a:endParaRPr lang="es-419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8A9A0C-0991-40E0-9F08-ACABC5CB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34047"/>
            <a:ext cx="3962399" cy="1810740"/>
          </a:xfrm>
        </p:spPr>
        <p:txBody>
          <a:bodyPr anchor="t">
            <a:normAutofit/>
          </a:bodyPr>
          <a:lstStyle/>
          <a:p>
            <a:pPr algn="l"/>
            <a:r>
              <a:rPr lang="es-CL" sz="2200">
                <a:solidFill>
                  <a:schemeClr val="tx2"/>
                </a:solidFill>
              </a:rPr>
              <a:t>Por y para Gamers.</a:t>
            </a:r>
            <a:endParaRPr lang="es-419" sz="2200">
              <a:solidFill>
                <a:schemeClr val="tx2"/>
              </a:solidFill>
            </a:endParaRPr>
          </a:p>
        </p:txBody>
      </p:sp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B2469E4A-4682-425A-8BFC-9A603CF0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677656"/>
            <a:ext cx="6402214" cy="45775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2BE3084D-1E05-4775-A823-E718C907E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9" y="172044"/>
            <a:ext cx="1372655" cy="3378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FF8BA3-73A0-479E-81F0-108921D2A627}"/>
              </a:ext>
            </a:extLst>
          </p:cNvPr>
          <p:cNvSpPr txBox="1"/>
          <p:nvPr/>
        </p:nvSpPr>
        <p:spPr>
          <a:xfrm>
            <a:off x="238019" y="5886488"/>
            <a:ext cx="254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Carlos Quezada</a:t>
            </a:r>
          </a:p>
          <a:p>
            <a:r>
              <a:rPr lang="es-CL" dirty="0">
                <a:solidFill>
                  <a:schemeClr val="bg1"/>
                </a:solidFill>
              </a:rPr>
              <a:t>Ignacio Oyarzo</a:t>
            </a:r>
          </a:p>
          <a:p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87E17D-FE6B-4DAD-882A-4B764B842E1F}"/>
              </a:ext>
            </a:extLst>
          </p:cNvPr>
          <p:cNvSpPr txBox="1"/>
          <p:nvPr/>
        </p:nvSpPr>
        <p:spPr>
          <a:xfrm>
            <a:off x="9131769" y="5971240"/>
            <a:ext cx="306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Ingeniería en informática</a:t>
            </a:r>
          </a:p>
          <a:p>
            <a:r>
              <a:rPr lang="es-CL" dirty="0">
                <a:solidFill>
                  <a:schemeClr val="bg1"/>
                </a:solidFill>
              </a:rPr>
              <a:t>Sección:  001D</a:t>
            </a:r>
          </a:p>
        </p:txBody>
      </p:sp>
    </p:spTree>
    <p:extLst>
      <p:ext uri="{BB962C8B-B14F-4D97-AF65-F5344CB8AC3E}">
        <p14:creationId xmlns:p14="http://schemas.microsoft.com/office/powerpoint/2010/main" val="22677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 descr="Caja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7E8410D5-49BB-4F8D-91D9-C3C5E3A6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"/>
          <a:stretch/>
        </p:blipFill>
        <p:spPr>
          <a:xfrm>
            <a:off x="11069" y="1376"/>
            <a:ext cx="12188952" cy="68566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BEE13E-1200-4AA6-A59A-A1D71753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¿Quiénes somos?</a:t>
            </a:r>
            <a:endParaRPr lang="es-419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8CAD52-0026-40C5-AF60-82E301B6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0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 err="1">
                <a:solidFill>
                  <a:srgbClr val="FFFFFF"/>
                </a:solidFill>
              </a:rPr>
              <a:t>Comunidad</a:t>
            </a:r>
            <a:r>
              <a:rPr lang="en-US" sz="1800" dirty="0">
                <a:solidFill>
                  <a:srgbClr val="FFFFFF"/>
                </a:solidFill>
              </a:rPr>
              <a:t> Gamer</a:t>
            </a:r>
          </a:p>
          <a:p>
            <a:pPr algn="ctr"/>
            <a:r>
              <a:rPr lang="en-US" sz="1800" dirty="0" err="1">
                <a:solidFill>
                  <a:srgbClr val="FFFFFF"/>
                </a:solidFill>
              </a:rPr>
              <a:t>Migración</a:t>
            </a:r>
            <a:r>
              <a:rPr lang="en-US" sz="1800" dirty="0">
                <a:solidFill>
                  <a:srgbClr val="FFFFFF"/>
                </a:solidFill>
              </a:rPr>
              <a:t> web-</a:t>
            </a:r>
            <a:r>
              <a:rPr lang="en-US" sz="1800" dirty="0" err="1">
                <a:solidFill>
                  <a:srgbClr val="FFFFFF"/>
                </a:solidFill>
              </a:rPr>
              <a:t>Movil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800" dirty="0" err="1">
                <a:solidFill>
                  <a:srgbClr val="FFFFFF"/>
                </a:solidFill>
              </a:rPr>
              <a:t>Próximo</a:t>
            </a:r>
            <a:r>
              <a:rPr lang="en-US" sz="1800" dirty="0">
                <a:solidFill>
                  <a:srgbClr val="FFFFFF"/>
                </a:solidFill>
              </a:rPr>
              <a:t> mercado de </a:t>
            </a:r>
            <a:r>
              <a:rPr lang="en-US" sz="1800" dirty="0" err="1">
                <a:solidFill>
                  <a:srgbClr val="FFFFFF"/>
                </a:solidFill>
              </a:rPr>
              <a:t>periféricos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Drive: </a:t>
            </a:r>
            <a:r>
              <a:rPr lang="en-US" sz="1800" dirty="0">
                <a:solidFill>
                  <a:schemeClr val="bg2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https://drive.google.com/drive/folders/1_yy0bYryM285va2eyvJ5YORdYnt-o3Jt?usp=sharing</a:t>
            </a:r>
            <a:endParaRPr lang="en-US" sz="1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https: </a:t>
            </a:r>
            <a:r>
              <a:rPr lang="en-US" sz="1800" dirty="0">
                <a:solidFill>
                  <a:srgbClr val="D13D6E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//github.com/Carquezadar/Quezada_Oyarzo_001D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1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A8FAB-7FCD-4F98-89FE-E587BE1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Fuentes de </a:t>
            </a:r>
            <a:r>
              <a:rPr lang="en-US" dirty="0" err="1">
                <a:solidFill>
                  <a:schemeClr val="tx2"/>
                </a:solidFill>
              </a:rPr>
              <a:t>Información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02E5A9-A46A-4D3D-9586-95E440CA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557" y="1205841"/>
            <a:ext cx="6402214" cy="35212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0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BA70A-53F5-42FC-B53F-247632E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CL" dirty="0" err="1"/>
              <a:t>Before</a:t>
            </a:r>
            <a:r>
              <a:rPr lang="es-CL" dirty="0"/>
              <a:t> APP</a:t>
            </a:r>
            <a:endParaRPr lang="es-419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07851184-1720-4C20-B1DE-358D6F57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INICIO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07FDA6B-6D33-4AB8-9739-481D1F5EF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r="14914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4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CFDA63-1F8F-4DA3-92EB-E3D4CB0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CL" dirty="0" err="1"/>
              <a:t>Before</a:t>
            </a:r>
            <a:r>
              <a:rPr lang="es-CL" dirty="0"/>
              <a:t> APP</a:t>
            </a:r>
            <a:endParaRPr lang="es-419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2C9B8A-94C5-4C69-8297-9CD9CC48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PAGINA DE ELEMENTOS</a:t>
            </a:r>
          </a:p>
        </p:txBody>
      </p:sp>
      <p:pic>
        <p:nvPicPr>
          <p:cNvPr id="7" name="Marcador de contenido 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79A877C5-02CA-4A18-9AF5-B081D0EE9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r="18193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0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C5986-3A9E-4718-8786-66AA5884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endParaRPr lang="es-419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EA6D1D-274E-4631-8C3F-CD31C95F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FORMULARIO DE REGISTRO</a:t>
            </a:r>
          </a:p>
        </p:txBody>
      </p:sp>
      <p:pic>
        <p:nvPicPr>
          <p:cNvPr id="5" name="Marcador de contenido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AFDCF47-8018-4489-BB44-87E01ACC1A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12483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6" y="0"/>
            <a:ext cx="12179928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DACBC72-FD70-43EB-A344-3A99ECDCD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 b="-1"/>
          <a:stretch/>
        </p:blipFill>
        <p:spPr>
          <a:xfrm>
            <a:off x="20" y="10"/>
            <a:ext cx="6089884" cy="6856614"/>
          </a:xfrm>
          <a:prstGeom prst="rect">
            <a:avLst/>
          </a:prstGeom>
        </p:spPr>
      </p:pic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AB5B39-DF65-489D-891E-67B8B7C876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r="10211" b="-1"/>
          <a:stretch/>
        </p:blipFill>
        <p:spPr>
          <a:xfrm>
            <a:off x="6092952" y="10"/>
            <a:ext cx="6099048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1FDDA-1F3C-47B9-844E-A098DC9E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3236334"/>
          </a:xfrm>
        </p:spPr>
        <p:txBody>
          <a:bodyPr anchor="b">
            <a:normAutofit/>
          </a:bodyPr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¡Ahora a nuestra APP!</a:t>
            </a:r>
            <a:endParaRPr lang="es-41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502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AllStars</vt:lpstr>
      <vt:lpstr>¿Quiénes somos?</vt:lpstr>
      <vt:lpstr>Fuentes de Información</vt:lpstr>
      <vt:lpstr>Before APP</vt:lpstr>
      <vt:lpstr>Before APP</vt:lpstr>
      <vt:lpstr>Presentación de PowerPoint</vt:lpstr>
      <vt:lpstr>¡Ahora a nuestra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AllStars</dc:title>
  <dc:creator>Carlos Quezada Riquelme</dc:creator>
  <cp:lastModifiedBy>Carlos Quezada Riquelme</cp:lastModifiedBy>
  <cp:revision>2</cp:revision>
  <dcterms:created xsi:type="dcterms:W3CDTF">2021-09-13T01:52:20Z</dcterms:created>
  <dcterms:modified xsi:type="dcterms:W3CDTF">2021-09-14T16:28:46Z</dcterms:modified>
</cp:coreProperties>
</file>