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2100" cx="10689325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2">
          <p15:clr>
            <a:srgbClr val="747775"/>
          </p15:clr>
        </p15:guide>
        <p15:guide id="2" pos="336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layfairDisplay-boldItalic.fntdata"/><Relationship Id="rId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795" y="685800"/>
            <a:ext cx="48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5795" y="685800"/>
            <a:ext cx="48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387" y="1094692"/>
            <a:ext cx="9960600" cy="30177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377" y="4166800"/>
            <a:ext cx="9960600" cy="11652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377" y="1626252"/>
            <a:ext cx="9960600" cy="28869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377" y="4634479"/>
            <a:ext cx="9960600" cy="1912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377" y="3162232"/>
            <a:ext cx="9960600" cy="1237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377" y="654287"/>
            <a:ext cx="9960600" cy="842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377" y="1694397"/>
            <a:ext cx="9960600" cy="5022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377" y="654287"/>
            <a:ext cx="9960600" cy="842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377" y="1694397"/>
            <a:ext cx="4675800" cy="5022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49070" y="1694397"/>
            <a:ext cx="4675800" cy="5022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377" y="654287"/>
            <a:ext cx="9960600" cy="842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377" y="816857"/>
            <a:ext cx="3282600" cy="11109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377" y="2043024"/>
            <a:ext cx="3282600" cy="4674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102" y="661822"/>
            <a:ext cx="7443900" cy="6014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4663" y="-184"/>
            <a:ext cx="5344800" cy="75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369" y="1813044"/>
            <a:ext cx="4728900" cy="2179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369" y="4121150"/>
            <a:ext cx="4728900" cy="1815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4270" y="1064553"/>
            <a:ext cx="4485300" cy="5432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377" y="6219895"/>
            <a:ext cx="70125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377" y="654287"/>
            <a:ext cx="99606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377" y="1694397"/>
            <a:ext cx="99606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4293" y="6855976"/>
            <a:ext cx="641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387" y="1094692"/>
            <a:ext cx="9960600" cy="30177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4377" y="4166800"/>
            <a:ext cx="9960600" cy="11652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9325" cy="75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7550" y="3476950"/>
            <a:ext cx="996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27D0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&lt;&lt;Name&gt;&gt;</a:t>
            </a:r>
            <a:endParaRPr b="1" sz="3000">
              <a:solidFill>
                <a:srgbClr val="127D0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469650" y="7134332"/>
            <a:ext cx="19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&lt;&lt;Timestamp&gt;&gt;</a:t>
            </a:r>
            <a:endParaRPr sz="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