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7589525" cx="10698475"/>
  <p:notesSz cx="6858000" cy="9144000"/>
  <p:embeddedFontLst>
    <p:embeddedFont>
      <p:font typeface="Source Sans 3 SemiBold"/>
      <p:regular r:id="rId9"/>
      <p:bold r:id="rId10"/>
      <p:italic r:id="rId11"/>
      <p:boldItalic r:id="rId12"/>
    </p:embeddedFont>
    <p:embeddedFont>
      <p:font typeface="Playfair Display"/>
      <p:regular r:id="rId13"/>
      <p:bold r:id="rId14"/>
      <p:italic r:id="rId15"/>
      <p:boldItalic r:id="rId16"/>
    </p:embeddedFont>
    <p:embeddedFont>
      <p:font typeface="Source Sans 3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90">
          <p15:clr>
            <a:srgbClr val="747775"/>
          </p15:clr>
        </p15:guide>
        <p15:guide id="2" pos="3370">
          <p15:clr>
            <a:srgbClr val="747775"/>
          </p15:clr>
        </p15:guide>
      </p15:sldGuideLst>
    </p:ext>
    <p:ext uri="GoogleSlidesCustomDataVersion2">
      <go:slidesCustomData xmlns:go="http://customooxmlschemas.google.com/" r:id="rId25" roundtripDataSignature="AMtx7mj7Llh+JgfSTcWHrUTp9n/ipq4P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90" orient="horz"/>
        <p:guide pos="337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3-boldItalic.fntdata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SourceSans3SemiBold-regular.fntdata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SourceSans3SemiBold-italic.fntdata"/><Relationship Id="rId10" Type="http://schemas.openxmlformats.org/officeDocument/2006/relationships/font" Target="fonts/SourceSans3SemiBold-bold.fntdata"/><Relationship Id="rId13" Type="http://schemas.openxmlformats.org/officeDocument/2006/relationships/font" Target="fonts/PlayfairDisplay-regular.fntdata"/><Relationship Id="rId12" Type="http://schemas.openxmlformats.org/officeDocument/2006/relationships/font" Target="fonts/SourceSans3SemiBold-boldItalic.fntdata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SourceSans3-regular.fntdata"/><Relationship Id="rId16" Type="http://schemas.openxmlformats.org/officeDocument/2006/relationships/font" Target="fonts/PlayfairDisplay-boldItalic.fntdata"/><Relationship Id="rId19" Type="http://schemas.openxmlformats.org/officeDocument/2006/relationships/font" Target="fonts/SourceSans3-italic.fntdata"/><Relationship Id="rId18" Type="http://schemas.openxmlformats.org/officeDocument/2006/relationships/font" Target="fonts/SourceSans3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12485" y="685800"/>
            <a:ext cx="483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/>
          <p:nvPr>
            <p:ph idx="2" type="sldImg"/>
          </p:nvPr>
        </p:nvSpPr>
        <p:spPr>
          <a:xfrm>
            <a:off x="1012485" y="685800"/>
            <a:ext cx="483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/>
          <p:nvPr>
            <p:ph idx="2" type="sldImg"/>
          </p:nvPr>
        </p:nvSpPr>
        <p:spPr>
          <a:xfrm>
            <a:off x="1012485" y="685800"/>
            <a:ext cx="483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" name="Google Shape;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:notes"/>
          <p:cNvSpPr/>
          <p:nvPr>
            <p:ph idx="2" type="sldImg"/>
          </p:nvPr>
        </p:nvSpPr>
        <p:spPr>
          <a:xfrm>
            <a:off x="1012485" y="685800"/>
            <a:ext cx="483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/>
        </p:nvSpPr>
        <p:spPr>
          <a:xfrm>
            <a:off x="1644538" y="4182875"/>
            <a:ext cx="684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1" name="Google Shape;11;p11"/>
          <p:cNvSpPr txBox="1"/>
          <p:nvPr/>
        </p:nvSpPr>
        <p:spPr>
          <a:xfrm>
            <a:off x="2707734" y="3611725"/>
            <a:ext cx="471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673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" name="Google Shape;12;p11"/>
          <p:cNvSpPr txBox="1"/>
          <p:nvPr>
            <p:ph type="title"/>
          </p:nvPr>
        </p:nvSpPr>
        <p:spPr>
          <a:xfrm>
            <a:off x="911788" y="3586075"/>
            <a:ext cx="8874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75" lIns="116275" spcFirstLastPara="1" rIns="116275" wrap="square" tIns="116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738"/>
              </a:buClr>
              <a:buSzPts val="3600"/>
              <a:buFont typeface="Playfair Display"/>
              <a:buNone/>
              <a:defRPr b="1">
                <a:solidFill>
                  <a:srgbClr val="00673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2334076" y="4258225"/>
            <a:ext cx="6030300" cy="1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75" lIns="116275" spcFirstLastPara="1" rIns="116275" wrap="square" tIns="11627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None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75" lIns="116275" spcFirstLastPara="1" rIns="116275" wrap="square" tIns="116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64689" y="1700542"/>
            <a:ext cx="9969000" cy="5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75" lIns="116275" spcFirstLastPara="1" rIns="116275" wrap="square" tIns="116275">
            <a:normAutofit/>
          </a:bodyPr>
          <a:lstStyle>
            <a:lvl1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275" lIns="116275" spcFirstLastPara="1" rIns="116275" wrap="square" tIns="11627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>
            <p:ph type="title"/>
          </p:nvPr>
        </p:nvSpPr>
        <p:spPr>
          <a:xfrm>
            <a:off x="911788" y="3586075"/>
            <a:ext cx="8874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75" lIns="116275" spcFirstLastPara="1" rIns="116275" wrap="square" tIns="11627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Juan A. dela Cruz</a:t>
            </a:r>
            <a:endParaRPr/>
          </a:p>
        </p:txBody>
      </p:sp>
      <p:sp>
        <p:nvSpPr>
          <p:cNvPr id="19" name="Google Shape;19;p1"/>
          <p:cNvSpPr txBox="1"/>
          <p:nvPr>
            <p:ph idx="1" type="subTitle"/>
          </p:nvPr>
        </p:nvSpPr>
        <p:spPr>
          <a:xfrm>
            <a:off x="2334076" y="4258225"/>
            <a:ext cx="6030300" cy="1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75" lIns="116275" spcFirstLastPara="1" rIns="116275" wrap="square" tIns="11627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attending the bureau’s online seminar titled, </a:t>
            </a:r>
            <a:br>
              <a:rPr lang="en"/>
            </a:br>
            <a:r>
              <a:rPr lang="en">
                <a:latin typeface="Source Sans 3 SemiBold"/>
                <a:ea typeface="Source Sans 3 SemiBold"/>
                <a:cs typeface="Source Sans 3 SemiBold"/>
                <a:sym typeface="Source Sans 3 SemiBold"/>
              </a:rPr>
              <a:t>Initiating and Developing RiceBIS Agroenterprises in Agusan Del Norte</a:t>
            </a:r>
            <a:r>
              <a:rPr lang="en"/>
              <a:t>,</a:t>
            </a:r>
            <a:br>
              <a:rPr lang="en"/>
            </a:br>
            <a:r>
              <a:rPr lang="en"/>
              <a:t>conducted on 21 September 2023.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0" name="Google Shape;20;p1"/>
          <p:cNvSpPr txBox="1"/>
          <p:nvPr/>
        </p:nvSpPr>
        <p:spPr>
          <a:xfrm>
            <a:off x="334025" y="295625"/>
            <a:ext cx="1686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85200C"/>
                </a:solidFill>
                <a:latin typeface="Open Sans"/>
                <a:ea typeface="Open Sans"/>
                <a:cs typeface="Open Sans"/>
                <a:sym typeface="Open Sans"/>
              </a:rPr>
              <a:t>SAMPLE</a:t>
            </a:r>
            <a:endParaRPr b="1" i="0" sz="1200" u="none" cap="none" strike="noStrike">
              <a:solidFill>
                <a:srgbClr val="8520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/>
          <p:nvPr>
            <p:ph type="title"/>
          </p:nvPr>
        </p:nvSpPr>
        <p:spPr>
          <a:xfrm>
            <a:off x="911788" y="3586075"/>
            <a:ext cx="8874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75" lIns="116275" spcFirstLastPara="1" rIns="116275" wrap="square" tIns="11627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Playfair Display Bold 36pt</a:t>
            </a:r>
            <a:endParaRPr/>
          </a:p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2334076" y="4258225"/>
            <a:ext cx="6030300" cy="1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75" lIns="116275" spcFirstLastPara="1" rIns="116275" wrap="square" tIns="11627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Source Sans 3 Normal 12pt for body</a:t>
            </a:r>
            <a:br>
              <a:rPr lang="en"/>
            </a:br>
            <a:r>
              <a:rPr lang="en">
                <a:latin typeface="Source Sans 3 SemiBold"/>
                <a:ea typeface="Source Sans 3 SemiBold"/>
                <a:cs typeface="Source Sans 3 SemiBold"/>
                <a:sym typeface="Source Sans 3 SemiBold"/>
              </a:rPr>
              <a:t>Source Sans 3 Semibold 12pt for seminar title </a:t>
            </a:r>
            <a:endParaRPr>
              <a:latin typeface="Source Sans 3 SemiBold"/>
              <a:ea typeface="Source Sans 3 SemiBold"/>
              <a:cs typeface="Source Sans 3 SemiBold"/>
              <a:sym typeface="Source Sans 3 Semi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85200C"/>
                </a:solidFill>
                <a:latin typeface="Open Sans"/>
                <a:ea typeface="Open Sans"/>
                <a:cs typeface="Open Sans"/>
                <a:sym typeface="Open Sans"/>
              </a:rPr>
              <a:t>! PLEASE ENABLE THE FONTS VIA GOOGLE FONTS !</a:t>
            </a:r>
            <a:endParaRPr>
              <a:latin typeface="Source Sans 3 SemiBold"/>
              <a:ea typeface="Source Sans 3 SemiBold"/>
              <a:cs typeface="Source Sans 3 SemiBold"/>
              <a:sym typeface="Source Sans 3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911788" y="3586075"/>
            <a:ext cx="8874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75" lIns="116275" spcFirstLastPara="1" rIns="116275" wrap="square" tIns="11627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 txBox="1"/>
          <p:nvPr>
            <p:ph idx="1" type="subTitle"/>
          </p:nvPr>
        </p:nvSpPr>
        <p:spPr>
          <a:xfrm>
            <a:off x="2334076" y="4258225"/>
            <a:ext cx="6030300" cy="1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75" lIns="116275" spcFirstLastPara="1" rIns="116275" wrap="square" tIns="11627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attending the bureau’s online seminar titled, </a:t>
            </a:r>
            <a:br>
              <a:rPr lang="en"/>
            </a:br>
            <a:r>
              <a:rPr lang="en">
                <a:latin typeface="Source Sans 3 SemiBold"/>
                <a:ea typeface="Source Sans 3 SemiBold"/>
                <a:cs typeface="Source Sans 3 SemiBold"/>
                <a:sym typeface="Source Sans 3 SemiBold"/>
              </a:rPr>
              <a:t>Initiating</a:t>
            </a:r>
            <a:r>
              <a:rPr lang="en">
                <a:latin typeface="Source Sans 3 SemiBold"/>
                <a:ea typeface="Source Sans 3 SemiBold"/>
                <a:cs typeface="Source Sans 3 SemiBold"/>
                <a:sym typeface="Source Sans 3 SemiBold"/>
              </a:rPr>
              <a:t> and Developing RiceBIS Agroenterprises in Agusan Del Norte</a:t>
            </a:r>
            <a:r>
              <a:rPr lang="en"/>
              <a:t>,</a:t>
            </a:r>
            <a:br>
              <a:rPr lang="en"/>
            </a:br>
            <a:r>
              <a:rPr lang="en"/>
              <a:t>conducted on 21 September 2023.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33" name="Google Shape;3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7688" y="5466575"/>
            <a:ext cx="17430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