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2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3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2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6DA6-4789-4F4A-9AFD-1B6C94B16C30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E7A-F1E8-4834-9078-2B5A6CDA3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1930" y="901336"/>
            <a:ext cx="9144000" cy="719499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Logomarca		home/sobre....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6928" y="130630"/>
            <a:ext cx="9144000" cy="5897880"/>
          </a:xfrm>
        </p:spPr>
        <p:txBody>
          <a:bodyPr/>
          <a:lstStyle/>
          <a:p>
            <a:r>
              <a:rPr lang="pt-BR" dirty="0" smtClean="0"/>
              <a:t>Pagina inicial.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Imagens em loop.</a:t>
            </a:r>
          </a:p>
          <a:p>
            <a:endParaRPr lang="pt-BR" dirty="0" smtClean="0"/>
          </a:p>
          <a:p>
            <a:r>
              <a:rPr lang="pt-BR" dirty="0" smtClean="0"/>
              <a:t>Mensagem de bem-vindo e informações iniciais</a:t>
            </a:r>
          </a:p>
          <a:p>
            <a:endParaRPr lang="pt-BR" dirty="0" smtClean="0"/>
          </a:p>
          <a:p>
            <a:r>
              <a:rPr lang="pt-BR" dirty="0" smtClean="0"/>
              <a:t>Redes sociais: </a:t>
            </a:r>
            <a:r>
              <a:rPr lang="pt-BR" dirty="0" err="1" smtClean="0"/>
              <a:t>facebook,instagram,WhatsApp</a:t>
            </a:r>
            <a:r>
              <a:rPr lang="pt-BR" dirty="0" smtClean="0"/>
              <a:t>...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Rodapé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03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17566"/>
            <a:ext cx="10515600" cy="592876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/>
              <a:t> </a:t>
            </a:r>
            <a:r>
              <a:rPr lang="pt-BR" b="1" dirty="0" smtClean="0"/>
              <a:t>fale conosco;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					cadastre-se;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	nome: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campo de preenchimento: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email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campo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telefone: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campo</a:t>
            </a:r>
          </a:p>
          <a:p>
            <a:pPr marL="0" indent="0">
              <a:buNone/>
            </a:pPr>
            <a:r>
              <a:rPr lang="pt-BR" dirty="0" smtClean="0"/>
              <a:t>		duvida ou elogio: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campo	</a:t>
            </a:r>
          </a:p>
          <a:p>
            <a:pPr marL="0" indent="0">
              <a:buNone/>
            </a:pPr>
            <a:r>
              <a:rPr lang="pt-BR" dirty="0" smtClean="0"/>
              <a:t>				botão de enviar.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718456"/>
            <a:ext cx="9474005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944" y="346166"/>
            <a:ext cx="10515600" cy="592876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/>
              <a:t> </a:t>
            </a:r>
            <a:r>
              <a:rPr lang="pt-BR" b="1" dirty="0" smtClean="0"/>
              <a:t>Serviços;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Conheça nossos serviços;</a:t>
            </a:r>
          </a:p>
          <a:p>
            <a:pPr marL="0" indent="0">
              <a:buNone/>
            </a:pPr>
            <a:r>
              <a:rPr lang="pt-BR" dirty="0" smtClean="0"/>
              <a:t>			-drenagem linfática /imagem</a:t>
            </a:r>
          </a:p>
          <a:p>
            <a:pPr marL="0" indent="0">
              <a:buNone/>
            </a:pPr>
            <a:r>
              <a:rPr lang="pt-BR" dirty="0" smtClean="0"/>
              <a:t>			-hidratação de pés e mãos </a:t>
            </a:r>
            <a:r>
              <a:rPr lang="pt-BR" dirty="0" smtClean="0"/>
              <a:t>/imagem</a:t>
            </a:r>
          </a:p>
          <a:p>
            <a:pPr marL="0" indent="0">
              <a:buNone/>
            </a:pPr>
            <a:r>
              <a:rPr lang="pt-BR" dirty="0" smtClean="0"/>
              <a:t>			-limpeza de pele </a:t>
            </a:r>
            <a:r>
              <a:rPr lang="pt-BR" dirty="0" smtClean="0"/>
              <a:t>/imagem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-banho de lua </a:t>
            </a:r>
            <a:r>
              <a:rPr lang="pt-BR" dirty="0" smtClean="0"/>
              <a:t>/imagem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-</a:t>
            </a:r>
            <a:r>
              <a:rPr lang="pt-BR" dirty="0" err="1" smtClean="0"/>
              <a:t>peeling</a:t>
            </a:r>
            <a:r>
              <a:rPr lang="pt-BR" dirty="0" smtClean="0"/>
              <a:t>  </a:t>
            </a:r>
            <a:r>
              <a:rPr lang="pt-BR" dirty="0" smtClean="0"/>
              <a:t>/imagem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-cuidados para cabelo  </a:t>
            </a:r>
            <a:r>
              <a:rPr lang="pt-BR" dirty="0" smtClean="0"/>
              <a:t>/imagem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-massagem esfoliam-te fácil e corporal  </a:t>
            </a:r>
            <a:r>
              <a:rPr lang="pt-BR" dirty="0" smtClean="0"/>
              <a:t>/imagem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rodapé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718456"/>
            <a:ext cx="9474005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944" y="346166"/>
            <a:ext cx="10515600" cy="5928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Trabalhe conosco</a:t>
            </a:r>
            <a:endParaRPr lang="pt-BR" b="1" dirty="0" smtClean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Formulário para preencher</a:t>
            </a:r>
          </a:p>
          <a:p>
            <a:pPr marL="0" indent="0">
              <a:buNone/>
            </a:pPr>
            <a:r>
              <a:rPr lang="pt-BR" dirty="0" smtClean="0"/>
              <a:t>			-</a:t>
            </a:r>
            <a:r>
              <a:rPr lang="pt-BR" dirty="0" err="1" smtClean="0"/>
              <a:t>nome,numero,rg,cpf</a:t>
            </a:r>
            <a:r>
              <a:rPr lang="pt-BR" dirty="0"/>
              <a:t> </a:t>
            </a:r>
            <a:r>
              <a:rPr lang="pt-BR" dirty="0" smtClean="0"/>
              <a:t>etc....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</a:p>
          <a:p>
            <a:pPr marL="0" indent="0">
              <a:buNone/>
            </a:pPr>
            <a:r>
              <a:rPr lang="pt-BR" dirty="0" err="1" smtClean="0"/>
              <a:t>Botao</a:t>
            </a:r>
            <a:r>
              <a:rPr lang="pt-BR" dirty="0" smtClean="0"/>
              <a:t> de enviar e de redefinir			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rodapé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718456"/>
            <a:ext cx="9474005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1944" y="346166"/>
            <a:ext cx="10515600" cy="59287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noticias</a:t>
            </a:r>
            <a:endParaRPr lang="pt-BR" b="1" dirty="0" smtClean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dirty="0" smtClean="0"/>
              <a:t>					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noticias da empresa e descrição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-imagens</a:t>
            </a:r>
          </a:p>
          <a:p>
            <a:pPr marL="0" indent="0">
              <a:buNone/>
            </a:pPr>
            <a:r>
              <a:rPr lang="pt-BR" dirty="0" smtClean="0"/>
              <a:t>			-historia da empresa etc...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</a:p>
          <a:p>
            <a:pPr marL="0" indent="0">
              <a:buNone/>
            </a:pPr>
            <a:r>
              <a:rPr lang="pt-BR" dirty="0" smtClean="0"/>
              <a:t>		instalações </a:t>
            </a:r>
            <a:r>
              <a:rPr lang="pt-BR" smtClean="0"/>
              <a:t>da empresa</a:t>
            </a:r>
            <a:r>
              <a:rPr lang="pt-BR" dirty="0" smtClean="0"/>
              <a:t>		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rodapé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718456"/>
            <a:ext cx="9474005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5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Logomarca  home/sobre....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Logomarca  home/sobre....</dc:title>
  <dc:creator>Arthur França</dc:creator>
  <cp:lastModifiedBy>Arthur França</cp:lastModifiedBy>
  <cp:revision>7</cp:revision>
  <dcterms:created xsi:type="dcterms:W3CDTF">2020-07-21T14:13:13Z</dcterms:created>
  <dcterms:modified xsi:type="dcterms:W3CDTF">2020-07-21T14:48:47Z</dcterms:modified>
</cp:coreProperties>
</file>