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A02C-92F6-4A4F-8FCD-66CCD6CFA32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AE12-7DA3-492B-8186-4D5DBFCF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5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EDB9-3360-46CA-B9D2-C182BEE7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10" y="1289416"/>
            <a:ext cx="796608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F802-2726-499D-BA36-216F573BB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10" y="3769091"/>
            <a:ext cx="796609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8C436A6-D706-4C27-B231-B08D3EFFB1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8" t="7824" r="26210" b="7612"/>
          <a:stretch/>
        </p:blipFill>
        <p:spPr bwMode="auto">
          <a:xfrm>
            <a:off x="9314242" y="1289416"/>
            <a:ext cx="2355823" cy="44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D86DC-0832-421F-9E72-AFC589009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7450" y="6356350"/>
            <a:ext cx="4651375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Workflow hash: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E509E93-70D8-4A9A-8FE9-7E189DA5C2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720" y="6356350"/>
            <a:ext cx="3197958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Generated: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FBC69A-0BB4-4B29-9387-31E831E9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54E-A909-47FD-BFC0-4F1F7BA2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B947-3408-48CC-9446-9301540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5B840-9BDB-4CDF-BDBE-0D07DEAD5A8B}" type="datetime1">
              <a:rPr lang="en-GB" smtClean="0"/>
              <a:t>26/01/2022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8B95-1EF5-4127-BE6E-6F5555C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17C3E-3FF7-4D18-8331-18B6B1DF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A8B2-1713-46E0-A982-9B3F4F13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2631-EF62-4C07-B731-15A3C52A3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7245-4E84-4107-A964-47300F968B79}" type="datetime1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2A13-33E0-4CDA-B3D9-1A2C1418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0638-DEC9-45AF-8E95-3B25EF17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henonau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PhenonautTheme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Shave</dc:creator>
  <cp:lastModifiedBy>Steven Shave</cp:lastModifiedBy>
  <cp:revision>7</cp:revision>
  <dcterms:created xsi:type="dcterms:W3CDTF">2021-12-09T21:50:51Z</dcterms:created>
  <dcterms:modified xsi:type="dcterms:W3CDTF">2022-01-26T16:57:38Z</dcterms:modified>
</cp:coreProperties>
</file>