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Carrboro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Club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Meeting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Itinerary</a:t>
            </a:r>
            <a:r>
              <a:rPr/>
              <a:t> </a:t>
            </a:r>
            <a:r>
              <a:rPr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Lesson : Code Collaboration Software: git [15 minute]</a:t>
            </a:r>
          </a:p>
          <a:p>
            <a:pPr lvl="2"/>
            <a:r>
              <a:rPr/>
              <a:t>Describe the motivation behind using git [4 minutes]</a:t>
            </a:r>
          </a:p>
          <a:p>
            <a:pPr lvl="2"/>
            <a:r>
              <a:rPr/>
              <a:t>Watch brief video discussing use-cases of git</a:t>
            </a:r>
          </a:p>
          <a:p>
            <a:pPr lvl="2"/>
            <a:r>
              <a:rPr/>
              <a:t>Discussion on video</a:t>
            </a:r>
          </a:p>
          <a:p>
            <a:pPr lvl="1"/>
            <a:r>
              <a:rPr/>
              <a:t>“Homework”</a:t>
            </a:r>
          </a:p>
          <a:p>
            <a:pPr lvl="1"/>
            <a:r>
              <a:rPr/>
              <a:t>Open discussion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club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::</a:t>
            </a:r>
            <a:r>
              <a:rPr/>
              <a:t> </a:t>
            </a:r>
            <a:r>
              <a:rPr/>
              <a:t>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Internal vs external</a:t>
            </a:r>
          </a:p>
          <a:p>
            <a:pPr lvl="2"/>
            <a:r>
              <a:rPr/>
              <a:t>What is the difference?</a:t>
            </a:r>
          </a:p>
          <a:p>
            <a:pPr lvl="2"/>
            <a:r>
              <a:rPr/>
              <a:t>Which one do you feel is more sustainable?</a:t>
            </a:r>
          </a:p>
          <a:p>
            <a:pPr lvl="2"/>
            <a:r>
              <a:rPr/>
              <a:t>What are some internal/external motivations that you have in your life?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club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::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Two meetings a month</a:t>
            </a:r>
          </a:p>
          <a:p>
            <a:pPr lvl="2"/>
            <a:r>
              <a:rPr/>
              <a:t>Itinerary</a:t>
            </a:r>
          </a:p>
          <a:p>
            <a:pPr lvl="2"/>
            <a:r>
              <a:rPr/>
              <a:t>Short lesson</a:t>
            </a:r>
          </a:p>
          <a:p>
            <a:pPr lvl="2"/>
            <a:r>
              <a:rPr/>
              <a:t>Group Discussion about lesson</a:t>
            </a:r>
          </a:p>
          <a:p>
            <a:pPr lvl="2"/>
            <a:r>
              <a:rPr/>
              <a:t>Open-table project discussion</a:t>
            </a:r>
          </a:p>
          <a:p>
            <a:pPr lvl="2"/>
            <a:r>
              <a:rPr/>
              <a:t>“homework”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Homework</a:t>
            </a:r>
            <a:r>
              <a:rPr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Join the discourse server</a:t>
            </a:r>
          </a:p>
          <a:p>
            <a:pPr lvl="1"/>
            <a:r>
              <a:rPr/>
              <a:t>Sign up for github</a:t>
            </a:r>
          </a:p>
          <a:p>
            <a:pPr lvl="1"/>
            <a:r>
              <a:rPr/>
              <a:t>Join the github repository</a:t>
            </a:r>
          </a:p>
          <a:p>
            <a:pPr lvl="2"/>
            <a:r>
              <a:rPr/>
              <a:t>submit a text document to the github repository describing your motivation for learning software development, what sort of projects you want to build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are you today?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2020-10-18T17:52:27Z</dcterms:created>
  <dcterms:modified xsi:type="dcterms:W3CDTF">2020-10-18T17:52:27Z</dcterms:modified>
</cp:coreProperties>
</file>