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3" r:id="rId10"/>
    <p:sldId id="267" r:id="rId11"/>
    <p:sldId id="268" r:id="rId12"/>
    <p:sldId id="269" r:id="rId13"/>
    <p:sldId id="272" r:id="rId14"/>
    <p:sldId id="270" r:id="rId15"/>
    <p:sldId id="274" r:id="rId16"/>
    <p:sldId id="271" r:id="rId17"/>
    <p:sldId id="26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38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2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14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96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842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355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9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5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1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42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882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71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6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5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76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5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52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7F085-F773-40E9-9E7D-6EED7FC34163}" type="datetimeFigureOut">
              <a:rPr lang="en-IN" smtClean="0"/>
              <a:t>04-04-2022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C01D1-367F-4B44-8DE1-FA68F25237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32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05C9-CD2C-472B-8EE7-34F3BB66A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208314"/>
            <a:ext cx="8791575" cy="187778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MICROCONTROLLER EEC-3710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PROJECT: ULTRASONIC RANGE FINDER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F7780-5A5A-4F24-8825-0C09D6482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4795838"/>
            <a:ext cx="8791575" cy="1051605"/>
          </a:xfrm>
        </p:spPr>
        <p:txBody>
          <a:bodyPr/>
          <a:lstStyle/>
          <a:p>
            <a:r>
              <a:rPr lang="en-IN" dirty="0"/>
              <a:t>SUBMITTED TO – DR. ADIL SARWAR.</a:t>
            </a:r>
          </a:p>
          <a:p>
            <a:r>
              <a:rPr lang="en-IN" dirty="0"/>
              <a:t>DATED – 03/02/2022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450FC-B2A0-45C4-96D8-F8B0AE653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1" y="294484"/>
            <a:ext cx="2095606" cy="208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81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0BD4-0F1A-4025-AD68-5D83C3B2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7-Segment LED Display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53AEF-39DD-4219-8975-D5A4E75F5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81850" cy="4351338"/>
          </a:xfrm>
        </p:spPr>
        <p:txBody>
          <a:bodyPr/>
          <a:lstStyle/>
          <a:p>
            <a:r>
              <a:rPr lang="en-US" dirty="0"/>
              <a:t>7-segment LED is quite popular it can </a:t>
            </a:r>
            <a:r>
              <a:rPr lang="en-US" dirty="0" err="1"/>
              <a:t>ve</a:t>
            </a:r>
            <a:r>
              <a:rPr lang="en-US" dirty="0"/>
              <a:t> used to display numbers from 0-9 and quite a few characters like A, B, C, d, E, etc.</a:t>
            </a:r>
          </a:p>
          <a:p>
            <a:r>
              <a:rPr lang="en-US" dirty="0"/>
              <a:t>A seven-segment LED has seven LEDs arranged in squarish </a:t>
            </a:r>
            <a:r>
              <a:rPr lang="en-US" b="1" dirty="0"/>
              <a:t>‘8’ </a:t>
            </a:r>
            <a:r>
              <a:rPr lang="en-US" dirty="0"/>
              <a:t>form.</a:t>
            </a:r>
          </a:p>
          <a:p>
            <a:r>
              <a:rPr lang="en-US" b="1" dirty="0"/>
              <a:t>Seven segment displays are of two types :</a:t>
            </a:r>
          </a:p>
          <a:p>
            <a:pPr marL="0" indent="0">
              <a:buNone/>
            </a:pPr>
            <a:r>
              <a:rPr lang="en-US" b="1" dirty="0"/>
              <a:t>                  1.) Common Cathode</a:t>
            </a:r>
          </a:p>
          <a:p>
            <a:pPr marL="0" indent="0">
              <a:buNone/>
            </a:pPr>
            <a:r>
              <a:rPr lang="en-US" b="1" dirty="0"/>
              <a:t>                  2.) Common Anode.              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06519-2BEF-4C1A-96FF-E92ECB88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0" y="2398939"/>
            <a:ext cx="41719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1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980D-DB56-45E9-9D21-B7A407ED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243342"/>
            <a:ext cx="10515600" cy="663574"/>
          </a:xfrm>
        </p:spPr>
        <p:txBody>
          <a:bodyPr>
            <a:normAutofit/>
          </a:bodyPr>
          <a:lstStyle/>
          <a:p>
            <a:r>
              <a:rPr lang="en-US" dirty="0"/>
              <a:t>Continued……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0C69-AB17-4A68-A4A7-3F2D76168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3" y="1025523"/>
            <a:ext cx="7293428" cy="5391606"/>
          </a:xfrm>
        </p:spPr>
        <p:txBody>
          <a:bodyPr>
            <a:normAutofit/>
          </a:bodyPr>
          <a:lstStyle/>
          <a:p>
            <a:r>
              <a:rPr lang="en-US" dirty="0"/>
              <a:t>In common cathode type, all the cathode connections of the LED segments are joined to Logic “0” or GROUND. </a:t>
            </a:r>
          </a:p>
          <a:p>
            <a:r>
              <a:rPr lang="en-US" dirty="0"/>
              <a:t>The individual segments are illuminated by the application of a “HIGH”, or logic “1”.</a:t>
            </a:r>
          </a:p>
          <a:p>
            <a:r>
              <a:rPr lang="en-US" dirty="0"/>
              <a:t>In common anode type, all the anode connections of the LED segments are joined together to logic “0” or ‘LOW’ signal.</a:t>
            </a:r>
          </a:p>
          <a:p>
            <a:r>
              <a:rPr lang="en-US" dirty="0"/>
              <a:t>The com pin of the LED is used to set the mode that is the common cathode (connected to GROUND) or common anode (Connected to the source.)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67184-5FB3-4CF2-81DB-A947B0ECC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602" y="575129"/>
            <a:ext cx="3632426" cy="3005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E3543-2A7D-4BAD-83FC-B61C652A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8552" y="3794352"/>
            <a:ext cx="3141635" cy="26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28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1059-30F4-402B-B81D-BDA125F39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3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CIRCUIT USED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8A655-FA7E-456D-B050-52033228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01225" cy="4933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FEA6F7-ADDF-4ED8-8B89-6A48A3A955BF}"/>
              </a:ext>
            </a:extLst>
          </p:cNvPr>
          <p:cNvSpPr/>
          <p:nvPr/>
        </p:nvSpPr>
        <p:spPr>
          <a:xfrm>
            <a:off x="7909560" y="6416040"/>
            <a:ext cx="1417320" cy="76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1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1470-117A-4373-A998-421D5C76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71" y="128661"/>
            <a:ext cx="9905998" cy="1288105"/>
          </a:xfrm>
        </p:spPr>
        <p:txBody>
          <a:bodyPr/>
          <a:lstStyle/>
          <a:p>
            <a:pPr algn="ctr"/>
            <a:r>
              <a:rPr lang="en-IN" dirty="0"/>
              <a:t>WORKING OF THE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6645F-987F-48CA-A9C4-A7292C04D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71" y="1416767"/>
            <a:ext cx="10174286" cy="5312571"/>
          </a:xfrm>
        </p:spPr>
        <p:txBody>
          <a:bodyPr/>
          <a:lstStyle/>
          <a:p>
            <a:r>
              <a:rPr lang="en-US" dirty="0"/>
              <a:t>TMOD register of the microcontroller is loaded in such a manner that Timer 1 operates in Mode 2 (8-bit auto-reload mode.)</a:t>
            </a:r>
          </a:p>
          <a:p>
            <a:r>
              <a:rPr lang="en-US" dirty="0"/>
              <a:t>Timer 0 is not used here.</a:t>
            </a:r>
          </a:p>
          <a:p>
            <a:r>
              <a:rPr lang="en-US" dirty="0"/>
              <a:t>TL1 and TH1registers of the Timer1 are loaded with initial values.</a:t>
            </a:r>
          </a:p>
          <a:p>
            <a:r>
              <a:rPr lang="en-US" dirty="0"/>
              <a:t>TL1 is loaded with the initial count value and TH1 is loaded with reload value.</a:t>
            </a:r>
          </a:p>
          <a:p>
            <a:r>
              <a:rPr lang="en-IN" dirty="0"/>
              <a:t>Meanwhile when echo is high </a:t>
            </a:r>
            <a:r>
              <a:rPr lang="en-US" b="0" i="0" dirty="0">
                <a:effectLst/>
              </a:rPr>
              <a:t>the Timer1 starts and it counts from the initial value to 255 </a:t>
            </a:r>
            <a:r>
              <a:rPr lang="en-US" b="0" i="0" dirty="0" err="1">
                <a:effectLst/>
              </a:rPr>
              <a:t>ie</a:t>
            </a:r>
            <a:r>
              <a:rPr lang="en-US" b="0" i="0" dirty="0">
                <a:effectLst/>
              </a:rPr>
              <a:t>: 255-207= 48 counts.</a:t>
            </a:r>
          </a:p>
          <a:p>
            <a:r>
              <a:rPr lang="en-US" dirty="0"/>
              <a:t>From the datasheet it is clear that 58uS width is equal to 1cm.</a:t>
            </a:r>
          </a:p>
          <a:p>
            <a:r>
              <a:rPr lang="en-US" dirty="0"/>
              <a:t>The Timer1 counts to 48 to counter the delay produced by the branching instruction to check the status of P3.0 and P3.1 pins.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784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E041-BDC7-420D-B7F5-FAAF5F8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009741"/>
          </a:xfrm>
        </p:spPr>
        <p:txBody>
          <a:bodyPr/>
          <a:lstStyle/>
          <a:p>
            <a:r>
              <a:rPr lang="en-US" dirty="0"/>
              <a:t>CONTINUED….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FE95-5D75-41FB-9E7F-0FE0794C5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808"/>
            <a:ext cx="10515600" cy="4923472"/>
          </a:xfrm>
        </p:spPr>
        <p:txBody>
          <a:bodyPr/>
          <a:lstStyle/>
          <a:p>
            <a:r>
              <a:rPr lang="en-US" dirty="0"/>
              <a:t>A triggering pulse is provided to the HC-SR04 through Pin P3.0.</a:t>
            </a:r>
          </a:p>
          <a:p>
            <a:r>
              <a:rPr lang="en-IN" dirty="0"/>
              <a:t>The Triggering Pulse should be 10uS long, which generates 8 pulses of 40kHz.</a:t>
            </a:r>
          </a:p>
          <a:p>
            <a:r>
              <a:rPr lang="en-IN" dirty="0"/>
              <a:t>The pulses obstructed by the object return back and the echo is caught by the HC-SR04, in this duration, the eco pin is at high for a time proportional to the distance of the object from the sensor.</a:t>
            </a:r>
          </a:p>
          <a:p>
            <a:r>
              <a:rPr lang="en-IN" dirty="0"/>
              <a:t>Thus, the distance can be calculated using the formula:</a:t>
            </a:r>
          </a:p>
          <a:p>
            <a:r>
              <a:rPr lang="en-IN" dirty="0"/>
              <a:t>        distance of object = echo pulse width in uS /58.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13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9B4D-0F39-4336-92EC-D83AF8884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B815-B4FD-48B7-8D5D-35EEEE56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Port 0 is used for transmitting the 8-bit display data to the display and port pins P1.0, P1.1, and P1.2 are used for transmitting display drive signals for the corresponding display units D1, D2, D3.</a:t>
            </a:r>
          </a:p>
          <a:p>
            <a:r>
              <a:rPr lang="en-IN" dirty="0"/>
              <a:t>Push-button Switch S1, capacitor C3, and pull-down resistor R1 are used to create a debouncing reset circuitry.</a:t>
            </a:r>
          </a:p>
          <a:p>
            <a:r>
              <a:rPr lang="en-IN" dirty="0"/>
              <a:t>Capacitor C1, C2 and crystal X1 are associated with the clock circuit.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6650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E67F4-C0F5-4EDB-B485-6F2B9FB8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1082675"/>
          </a:xfrm>
        </p:spPr>
        <p:txBody>
          <a:bodyPr/>
          <a:lstStyle/>
          <a:p>
            <a:r>
              <a:rPr lang="en-US" dirty="0"/>
              <a:t>CONTINUED….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E0AF8-681E-4CBD-9FCF-A6742584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325880"/>
            <a:ext cx="10408920" cy="4754880"/>
          </a:xfrm>
        </p:spPr>
        <p:txBody>
          <a:bodyPr/>
          <a:lstStyle/>
          <a:p>
            <a:r>
              <a:rPr lang="en-US" dirty="0"/>
              <a:t>The recorded data of the distance is then displayed using a 3-bit 7-segment LED display which is configured to 8051 with current limiting resistors in series accommodating Port 0 of the 8051.</a:t>
            </a:r>
          </a:p>
          <a:p>
            <a:r>
              <a:rPr lang="en-IN" dirty="0"/>
              <a:t>Digit Drive Pattern for the LED display is fetched using LUT: Look-Up Table.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FF6B5-60C1-4BDA-AC16-6C845E4CA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045" y="3429000"/>
            <a:ext cx="462915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43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40F6-80A4-480C-89B5-0ADD1F69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D6A46-D1AA-419A-8A96-310085D9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875917" cy="3541714"/>
          </a:xfrm>
        </p:spPr>
        <p:txBody>
          <a:bodyPr/>
          <a:lstStyle/>
          <a:p>
            <a:r>
              <a:rPr lang="en-IN" dirty="0"/>
              <a:t>Automotive Parking System.</a:t>
            </a:r>
          </a:p>
          <a:p>
            <a:r>
              <a:rPr lang="en-IN" dirty="0"/>
              <a:t>Obstacle Warning System.</a:t>
            </a:r>
          </a:p>
          <a:p>
            <a:r>
              <a:rPr lang="en-IN" dirty="0"/>
              <a:t>Terrain Monitoring Robots</a:t>
            </a:r>
          </a:p>
          <a:p>
            <a:r>
              <a:rPr lang="en-IN" dirty="0"/>
              <a:t>Industrial Distance Measurements.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795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C23D-49AE-452F-870F-4707A9FF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7" y="1950429"/>
            <a:ext cx="11056030" cy="213171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453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115F-97E6-49F2-8CA1-36D20F82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Members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7D6B-17BD-484C-A672-490D02F2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Mohd Ali Shamsi – 19EEB119</a:t>
            </a:r>
            <a:endParaRPr lang="en-IN" dirty="0"/>
          </a:p>
          <a:p>
            <a:r>
              <a:rPr lang="en-IN" dirty="0"/>
              <a:t>Shahrukh – 19EEB137</a:t>
            </a:r>
          </a:p>
          <a:p>
            <a:r>
              <a:rPr lang="en-IN" dirty="0"/>
              <a:t>M. Bilal – 19EEB169</a:t>
            </a:r>
          </a:p>
          <a:p>
            <a:r>
              <a:rPr lang="en-IN" dirty="0"/>
              <a:t>Mohd Juned Ansari 19EEB226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905F6-351F-419E-AAF3-EA4B45F7E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2249487"/>
            <a:ext cx="5627914" cy="24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EFD8-B1E5-4F44-84BA-6DC6ADE59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373568"/>
          </a:xfrm>
        </p:spPr>
        <p:txBody>
          <a:bodyPr/>
          <a:lstStyle/>
          <a:p>
            <a:pPr algn="ctr"/>
            <a:r>
              <a:rPr lang="en-US" dirty="0"/>
              <a:t>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00D1-78E8-48F5-9EC6-930733CB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ULTRASNOC RANGE FINDER</a:t>
            </a:r>
          </a:p>
          <a:p>
            <a:r>
              <a:rPr lang="en-IN" dirty="0"/>
              <a:t>DIFFERENT COMPONENTS USED</a:t>
            </a:r>
          </a:p>
          <a:p>
            <a:r>
              <a:rPr lang="en-IN" dirty="0"/>
              <a:t>HC-SR04</a:t>
            </a:r>
          </a:p>
          <a:p>
            <a:r>
              <a:rPr lang="en-IN" dirty="0"/>
              <a:t>8051 MICROCONTROLLER</a:t>
            </a:r>
          </a:p>
          <a:p>
            <a:r>
              <a:rPr lang="en-IN" dirty="0"/>
              <a:t>7-SEGMENT LED DISPLAY</a:t>
            </a:r>
          </a:p>
          <a:p>
            <a:r>
              <a:rPr lang="en-IN" dirty="0"/>
              <a:t>CIRCUIT USED</a:t>
            </a:r>
          </a:p>
          <a:p>
            <a:r>
              <a:rPr lang="en-IN" dirty="0"/>
              <a:t>WORKING OF CIRCUIT</a:t>
            </a:r>
          </a:p>
          <a:p>
            <a:r>
              <a:rPr lang="en-IN" dirty="0"/>
              <a:t>APPLICATIONS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42FCA-DC29-4FFB-9074-2694BE47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184" y="2277269"/>
            <a:ext cx="4577089" cy="304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2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BBC6-EF7E-44E3-A9FD-79BC662B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ULTRASONIC RANGE FINDER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8E7E2-5E47-4AB2-B6D6-0F7CB24E9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390517" cy="4396242"/>
          </a:xfrm>
        </p:spPr>
        <p:txBody>
          <a:bodyPr/>
          <a:lstStyle/>
          <a:p>
            <a:r>
              <a:rPr lang="en-US" dirty="0"/>
              <a:t>This ultrasonic range finder measures up the distance up to 2.5 meters at an accuracy of 1 centimeter.</a:t>
            </a:r>
          </a:p>
          <a:p>
            <a:r>
              <a:rPr lang="en-US" dirty="0"/>
              <a:t>8051/AT89s51 Microcontroller and the Ultrasonic Module HC-SR04 form the basis of this circuit.</a:t>
            </a:r>
          </a:p>
          <a:p>
            <a:r>
              <a:rPr lang="en-US" dirty="0"/>
              <a:t>HC-SR04 is used to calculate the distance of the object from the sensor.</a:t>
            </a:r>
          </a:p>
          <a:p>
            <a:r>
              <a:rPr lang="en-US" dirty="0"/>
              <a:t>The information of the distance is then displayed through the 3-segment LED display.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7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00AB-779F-4540-94E1-0B7613E2C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DIFFERENT COMPONENTS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2687-17D8-449A-B5E6-E93A441B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72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8051/AT89S51 microcontroller.</a:t>
            </a:r>
          </a:p>
          <a:p>
            <a:r>
              <a:rPr lang="en-US" dirty="0"/>
              <a:t>HC-SR04</a:t>
            </a:r>
          </a:p>
          <a:p>
            <a:r>
              <a:rPr lang="en-US" dirty="0"/>
              <a:t>3-digits 7 segments Display.</a:t>
            </a:r>
          </a:p>
          <a:p>
            <a:r>
              <a:rPr lang="en-US" dirty="0"/>
              <a:t>2N2222 NPN BJT.</a:t>
            </a:r>
          </a:p>
          <a:p>
            <a:r>
              <a:rPr lang="en-US" dirty="0"/>
              <a:t>100ohm resistor.</a:t>
            </a:r>
          </a:p>
          <a:p>
            <a:r>
              <a:rPr lang="en-US" dirty="0"/>
              <a:t>8.2Kohm resistor</a:t>
            </a:r>
          </a:p>
          <a:p>
            <a:r>
              <a:rPr lang="en-US" dirty="0"/>
              <a:t>11.0592MHz crystal</a:t>
            </a:r>
          </a:p>
          <a:p>
            <a:r>
              <a:rPr lang="en-US" dirty="0"/>
              <a:t>33pF &amp; 10uF capacitor.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A84C0-4701-4865-B6D0-0B48ECB5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619" y="2437380"/>
            <a:ext cx="5155181" cy="291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3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3A31-9513-443F-A356-749D74E4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9329"/>
          </a:xfrm>
        </p:spPr>
        <p:txBody>
          <a:bodyPr/>
          <a:lstStyle/>
          <a:p>
            <a:pPr algn="ctr"/>
            <a:r>
              <a:rPr lang="en-US" dirty="0"/>
              <a:t>HC-SR04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0BCB-3017-4457-8AA6-DC64C1DAE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09006"/>
            <a:ext cx="6574971" cy="5548993"/>
          </a:xfrm>
        </p:spPr>
        <p:txBody>
          <a:bodyPr>
            <a:normAutofit/>
          </a:bodyPr>
          <a:lstStyle/>
          <a:p>
            <a:r>
              <a:rPr lang="en-US" dirty="0"/>
              <a:t>Its is an ultrasonic ranging module designed for the embedded circuitry application like this one.</a:t>
            </a:r>
          </a:p>
          <a:p>
            <a:r>
              <a:rPr lang="en-US" dirty="0"/>
              <a:t>It has the resolution of 0.3 cm </a:t>
            </a:r>
          </a:p>
          <a:p>
            <a:r>
              <a:rPr lang="en-US" dirty="0"/>
              <a:t>Range : 2cm to 500cm.</a:t>
            </a:r>
          </a:p>
          <a:p>
            <a:r>
              <a:rPr lang="en-US" dirty="0"/>
              <a:t>Operates on 5V DC supply &amp; Standby current &gt; 2mA.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D5E4E-07FC-423A-8AA0-5868C262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28" y="1743836"/>
            <a:ext cx="3831771" cy="22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30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B8CF-2781-4330-81F7-9069BFE5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61357"/>
          </a:xfrm>
        </p:spPr>
        <p:txBody>
          <a:bodyPr/>
          <a:lstStyle/>
          <a:p>
            <a:r>
              <a:rPr lang="en-US" dirty="0"/>
              <a:t>Continued…..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926F4-3580-48E1-B16D-E825F5176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4023"/>
            <a:ext cx="7897586" cy="587397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Vcc: 5V DC supply voltage is connected to this pin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Trigger: A triggering signal is given through this pin for the commencement of the transmission signal is given.</a:t>
            </a:r>
          </a:p>
          <a:p>
            <a:pPr marL="0" indent="0">
              <a:buNone/>
            </a:pPr>
            <a:r>
              <a:rPr lang="en-US" dirty="0"/>
              <a:t>    Triggering pulse should be 10uS high time</a:t>
            </a:r>
          </a:p>
          <a:p>
            <a:pPr marL="0" indent="0">
              <a:buNone/>
            </a:pPr>
            <a:r>
              <a:rPr lang="en-US" dirty="0"/>
              <a:t>    After Receiving triggering signal it issues 8 pulses                            40kHz ultrasonic sound from the transmitter.  </a:t>
            </a:r>
          </a:p>
          <a:p>
            <a:pPr marL="514350" indent="-514350">
              <a:buAutoNum type="arabicPeriod" startAt="3"/>
            </a:pPr>
            <a:r>
              <a:rPr lang="en-US" dirty="0"/>
              <a:t>Echo: The echo of the transmission signal is      received and a output waveform with high time proportional to signal is outputted from sensor through this pin  </a:t>
            </a:r>
          </a:p>
          <a:p>
            <a:pPr marL="514350" indent="-514350">
              <a:buAutoNum type="arabicPeriod" startAt="3"/>
            </a:pPr>
            <a:r>
              <a:rPr lang="en-US" dirty="0"/>
              <a:t>GND: Ground is connected to this pin.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AADBE-4944-4113-80D2-EA24B4242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786" y="2122575"/>
            <a:ext cx="3456214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3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E4088-9E80-4569-8BDC-45092FA6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1" y="565377"/>
            <a:ext cx="6923314" cy="4458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4F6460-DBBA-457A-9401-460D05273EE4}"/>
              </a:ext>
            </a:extLst>
          </p:cNvPr>
          <p:cNvSpPr txBox="1"/>
          <p:nvPr/>
        </p:nvSpPr>
        <p:spPr>
          <a:xfrm>
            <a:off x="2498271" y="5502729"/>
            <a:ext cx="705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Distance in cm = echo pulse width in </a:t>
            </a:r>
            <a:r>
              <a:rPr lang="en-US" sz="2400" dirty="0" err="1"/>
              <a:t>uS</a:t>
            </a:r>
            <a:r>
              <a:rPr lang="en-US" sz="2400" dirty="0"/>
              <a:t>/ 58</a:t>
            </a:r>
          </a:p>
          <a:p>
            <a:r>
              <a:rPr lang="en-US" sz="2400" b="0" i="0" dirty="0">
                <a:solidFill>
                  <a:srgbClr val="FF0000"/>
                </a:solidFill>
                <a:effectLst/>
              </a:rPr>
              <a:t>***The cycle period for HC-SR04 must not be below 50mS.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8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ED84-7544-4ADD-AA33-8CFB2BE0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8051 MICROCONTROLLER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2E5A-2FBC-43B7-B92B-27438BDE2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9029" cy="4351338"/>
          </a:xfrm>
        </p:spPr>
        <p:txBody>
          <a:bodyPr/>
          <a:lstStyle/>
          <a:p>
            <a:r>
              <a:rPr lang="en-US" dirty="0"/>
              <a:t>Designed by intel in 1981.</a:t>
            </a:r>
          </a:p>
          <a:p>
            <a:r>
              <a:rPr lang="en-US" dirty="0"/>
              <a:t>40 pins.</a:t>
            </a:r>
          </a:p>
          <a:p>
            <a:r>
              <a:rPr lang="en-US" dirty="0"/>
              <a:t>RAM-128 bytes, ROM-4kB.</a:t>
            </a:r>
          </a:p>
          <a:p>
            <a:r>
              <a:rPr lang="en-US" dirty="0"/>
              <a:t>Two 16bit timers.</a:t>
            </a:r>
          </a:p>
          <a:p>
            <a:r>
              <a:rPr lang="en-IN" b="0" i="0" dirty="0">
                <a:effectLst/>
              </a:rPr>
              <a:t>It includes addressable &amp; programmable 4 – parallel 8-bit ports</a:t>
            </a:r>
            <a:endParaRPr lang="en-US" dirty="0"/>
          </a:p>
          <a:p>
            <a:r>
              <a:rPr lang="en-US" b="0" i="0" dirty="0">
                <a:effectLst/>
              </a:rPr>
              <a:t>The microcontroller comprises of 8-bit accumulator &amp; an 8-bit processing unit. </a:t>
            </a:r>
            <a:endParaRPr lang="en-US" dirty="0"/>
          </a:p>
          <a:p>
            <a:endParaRPr lang="en-IN" dirty="0"/>
          </a:p>
        </p:txBody>
      </p:sp>
      <p:pic>
        <p:nvPicPr>
          <p:cNvPr id="1026" name="Picture 2" descr="Microcontrollers - 8051 Pin Description">
            <a:extLst>
              <a:ext uri="{FF2B5EF4-FFF2-40B4-BE49-F238E27FC236}">
                <a16:creationId xmlns:a16="http://schemas.microsoft.com/office/drawing/2014/main" id="{AE632B26-2CB9-4241-A7BD-30511DFEF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671" y="1381919"/>
            <a:ext cx="429577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42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468</TotalTime>
  <Words>887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MICROCONTROLLER EEC-3710  PROJECT: ULTRASONIC RANGE FINDER</vt:lpstr>
      <vt:lpstr>Team Members</vt:lpstr>
      <vt:lpstr>CONTENT</vt:lpstr>
      <vt:lpstr>ULTRASONIC RANGE FINDER</vt:lpstr>
      <vt:lpstr>DIFFERENT COMPONENTS USED</vt:lpstr>
      <vt:lpstr>HC-SR04</vt:lpstr>
      <vt:lpstr>Continued…..</vt:lpstr>
      <vt:lpstr>PowerPoint Presentation</vt:lpstr>
      <vt:lpstr>ABOUT 8051 MICROCONTROLLER</vt:lpstr>
      <vt:lpstr>7-Segment LED Display</vt:lpstr>
      <vt:lpstr>Continued……</vt:lpstr>
      <vt:lpstr>CIRCUIT USED</vt:lpstr>
      <vt:lpstr>WORKING OF THE CIRCUIT</vt:lpstr>
      <vt:lpstr>CONTINUED….</vt:lpstr>
      <vt:lpstr>CONTINUED….</vt:lpstr>
      <vt:lpstr>CONTINUED….</vt:lpstr>
      <vt:lpstr>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Mohd Ali Shamsi</dc:creator>
  <cp:lastModifiedBy>Mohd Ali Shamsi</cp:lastModifiedBy>
  <cp:revision>14</cp:revision>
  <dcterms:created xsi:type="dcterms:W3CDTF">2022-04-02T11:25:31Z</dcterms:created>
  <dcterms:modified xsi:type="dcterms:W3CDTF">2022-04-04T06:05:48Z</dcterms:modified>
</cp:coreProperties>
</file>