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9f4c8a1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9f4c8a1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9f4c8a1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9f4c8a1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9f4c8a1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9f4c8a1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9f4c8a1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9f4c8a1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9f4c8a1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9f4c8a1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9f4c8a1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9f4c8a1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9f4c8a1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9f4c8a1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8.jp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37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ComputationalMind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498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 proposto pelos professores: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</a:rPr>
              <a:t>Pedro Manuel Rangel Santos Henriques e Cristiana Araújo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675" y="3992149"/>
            <a:ext cx="698975" cy="6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312" y="3996770"/>
            <a:ext cx="698975" cy="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8950" y="3996775"/>
            <a:ext cx="689700" cy="6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2846300" y="4084925"/>
            <a:ext cx="33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Inês Presa 90355 		Ivo Lima 90214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Tiago Carriço 91695	Tiago Leite 91693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Objetivos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09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173"/>
              <a:t>C</a:t>
            </a:r>
            <a:r>
              <a:rPr lang="pt-PT" sz="3173"/>
              <a:t>riar uma plataforma que permita inserir problemas/desafios. </a:t>
            </a:r>
            <a:endParaRPr sz="3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73"/>
          </a:p>
          <a:p>
            <a:pPr indent="-309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173"/>
              <a:t>Permitir que os utilizadores possam, em modo jogo, responder a esses desafios.</a:t>
            </a:r>
            <a:endParaRPr sz="3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73"/>
          </a:p>
          <a:p>
            <a:pPr indent="-309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173"/>
              <a:t>No modo jogo os utilizadores podem ter pontuações, prémios, ou outras formas de gamificação que os motivem e envolvam.</a:t>
            </a:r>
            <a:endParaRPr sz="317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350" y="530150"/>
            <a:ext cx="1768225" cy="17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Desenvolvimento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PT" sz="1600"/>
              <a:t>Base de dados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PT" sz="1600"/>
              <a:t>Front-end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PT" sz="1600"/>
              <a:t>Back-end</a:t>
            </a:r>
            <a:endParaRPr b="1" sz="16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000" y="2189075"/>
            <a:ext cx="1724050" cy="17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300" y="2112875"/>
            <a:ext cx="1635924" cy="16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Base de Dados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675" y="654425"/>
            <a:ext cx="1496725" cy="7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674" y="1952600"/>
            <a:ext cx="3856552" cy="2859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000" y="1952600"/>
            <a:ext cx="4377975" cy="2859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Google Shape;157;p16"/>
          <p:cNvSpPr txBox="1"/>
          <p:nvPr/>
        </p:nvSpPr>
        <p:spPr>
          <a:xfrm>
            <a:off x="657400" y="1586750"/>
            <a:ext cx="347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latin typeface="Calibri"/>
                <a:ea typeface="Calibri"/>
                <a:cs typeface="Calibri"/>
                <a:sym typeface="Calibri"/>
              </a:rPr>
              <a:t>Inicial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153200" y="1586750"/>
            <a:ext cx="347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latin typeface="Calibri"/>
                <a:ea typeface="Calibri"/>
                <a:cs typeface="Calibri"/>
                <a:sym typeface="Calibri"/>
              </a:rPr>
              <a:t>Final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7700" y="754925"/>
            <a:ext cx="632000" cy="6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Back-end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899" y="675799"/>
            <a:ext cx="2618050" cy="11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00" y="2457875"/>
            <a:ext cx="1273525" cy="12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5075" y="2514325"/>
            <a:ext cx="1273524" cy="1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075" y="2514325"/>
            <a:ext cx="1273524" cy="1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9601" y="2264725"/>
            <a:ext cx="1523100" cy="15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8975" y="2149674"/>
            <a:ext cx="1664650" cy="16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Front-end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025" y="625550"/>
            <a:ext cx="1119250" cy="11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50" y="661600"/>
            <a:ext cx="2318828" cy="115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625" y="646200"/>
            <a:ext cx="1119250" cy="11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2000" y="2428675"/>
            <a:ext cx="1976750" cy="19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475" y="2666725"/>
            <a:ext cx="1273524" cy="1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3525" y="2470900"/>
            <a:ext cx="1814900" cy="18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Demonstração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