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CCF2-9C7D-442A-91B3-5F408B483471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9CF77-C61B-4C91-9190-DD10B6C69DDC}">
      <dgm:prSet/>
      <dgm:spPr/>
      <dgm:t>
        <a:bodyPr/>
        <a:lstStyle/>
        <a:p>
          <a:r>
            <a:rPr lang="en-US" b="1" dirty="0"/>
            <a:t>Behaviorism</a:t>
          </a:r>
        </a:p>
        <a:p>
          <a:r>
            <a:rPr lang="en-US" b="0" dirty="0"/>
            <a:t>Based on observable changes in behavior</a:t>
          </a:r>
        </a:p>
      </dgm:t>
    </dgm:pt>
    <dgm:pt modelId="{ADE5E1E0-D225-49C0-9648-94450955C07B}" type="parTrans" cxnId="{1C67DE66-E0BD-4190-A437-B4D540636F5A}">
      <dgm:prSet/>
      <dgm:spPr/>
      <dgm:t>
        <a:bodyPr/>
        <a:lstStyle/>
        <a:p>
          <a:endParaRPr lang="en-US"/>
        </a:p>
      </dgm:t>
    </dgm:pt>
    <dgm:pt modelId="{7A0B3690-CBC7-4A4D-8EF5-179A8AB582E5}" type="sibTrans" cxnId="{1C67DE66-E0BD-4190-A437-B4D540636F5A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02BE142-C14E-4AA7-A441-C7A768BC08F6}">
      <dgm:prSet/>
      <dgm:spPr/>
      <dgm:t>
        <a:bodyPr/>
        <a:lstStyle/>
        <a:p>
          <a:r>
            <a:rPr lang="en-US" b="1"/>
            <a:t>Cognitivism</a:t>
          </a:r>
          <a:r>
            <a:rPr lang="en-US"/>
            <a:t> </a:t>
          </a:r>
        </a:p>
        <a:p>
          <a:r>
            <a:rPr lang="en-US"/>
            <a:t>Based on the thought process behind the behavior</a:t>
          </a:r>
        </a:p>
      </dgm:t>
    </dgm:pt>
    <dgm:pt modelId="{E34F74CB-E9CC-40D4-BE16-CDB8E687632B}" type="parTrans" cxnId="{7DFE54C0-6923-4DC1-B8DD-828308A1781F}">
      <dgm:prSet/>
      <dgm:spPr/>
      <dgm:t>
        <a:bodyPr/>
        <a:lstStyle/>
        <a:p>
          <a:endParaRPr lang="en-US"/>
        </a:p>
      </dgm:t>
    </dgm:pt>
    <dgm:pt modelId="{FFF9D8A7-71D9-4110-9076-B34638980BA4}" type="sibTrans" cxnId="{7DFE54C0-6923-4DC1-B8DD-828308A1781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5D5F897-6CFC-4695-827F-DD401928DE57}">
      <dgm:prSet/>
      <dgm:spPr/>
      <dgm:t>
        <a:bodyPr/>
        <a:lstStyle/>
        <a:p>
          <a:r>
            <a:rPr lang="en-US" b="1" dirty="0"/>
            <a:t>Constructivism</a:t>
          </a:r>
          <a:r>
            <a:rPr lang="en-US" dirty="0"/>
            <a:t> </a:t>
          </a:r>
        </a:p>
        <a:p>
          <a:r>
            <a:rPr lang="en-US" dirty="0"/>
            <a:t>Based on the premise that we all construct our own perspective of the world through individual experiences and schema</a:t>
          </a:r>
        </a:p>
      </dgm:t>
    </dgm:pt>
    <dgm:pt modelId="{D3DB531B-7D83-40E5-A33C-79C315945556}" type="parTrans" cxnId="{EB38E695-E699-433C-A0C4-9F3F0EEAC9F9}">
      <dgm:prSet/>
      <dgm:spPr/>
      <dgm:t>
        <a:bodyPr/>
        <a:lstStyle/>
        <a:p>
          <a:endParaRPr lang="en-US"/>
        </a:p>
      </dgm:t>
    </dgm:pt>
    <dgm:pt modelId="{4502EEA1-66E6-4A0D-A719-C2B0C2E0889E}" type="sibTrans" cxnId="{EB38E695-E699-433C-A0C4-9F3F0EEAC9F9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B830A417-6896-4FC6-8120-C78BB42AF79F}" type="pres">
      <dgm:prSet presAssocID="{3477CCF2-9C7D-442A-91B3-5F408B483471}" presName="Name0" presStyleCnt="0">
        <dgm:presLayoutVars>
          <dgm:animLvl val="lvl"/>
          <dgm:resizeHandles val="exact"/>
        </dgm:presLayoutVars>
      </dgm:prSet>
      <dgm:spPr/>
    </dgm:pt>
    <dgm:pt modelId="{65DB3581-C8D3-45B1-8764-3A6101729077}" type="pres">
      <dgm:prSet presAssocID="{38E9CF77-C61B-4C91-9190-DD10B6C69DDC}" presName="compositeNode" presStyleCnt="0">
        <dgm:presLayoutVars>
          <dgm:bulletEnabled val="1"/>
        </dgm:presLayoutVars>
      </dgm:prSet>
      <dgm:spPr/>
    </dgm:pt>
    <dgm:pt modelId="{61ABEC09-7232-43E7-A9E4-53B4B74F515A}" type="pres">
      <dgm:prSet presAssocID="{38E9CF77-C61B-4C91-9190-DD10B6C69DDC}" presName="bgRect" presStyleLbl="bgAccFollowNode1" presStyleIdx="0" presStyleCnt="3"/>
      <dgm:spPr/>
    </dgm:pt>
    <dgm:pt modelId="{F8E9BEAE-C9FB-4570-B119-F44B3EE944C8}" type="pres">
      <dgm:prSet presAssocID="{7A0B3690-CBC7-4A4D-8EF5-179A8AB582E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4DECA39-170C-491F-967B-E8AD0450BB94}" type="pres">
      <dgm:prSet presAssocID="{38E9CF77-C61B-4C91-9190-DD10B6C69DDC}" presName="bottomLine" presStyleLbl="alignNode1" presStyleIdx="1" presStyleCnt="6">
        <dgm:presLayoutVars/>
      </dgm:prSet>
      <dgm:spPr/>
    </dgm:pt>
    <dgm:pt modelId="{0B8120D1-ED8C-4B8D-BDC2-FB693BFFD3E2}" type="pres">
      <dgm:prSet presAssocID="{38E9CF77-C61B-4C91-9190-DD10B6C69DDC}" presName="nodeText" presStyleLbl="bgAccFollowNode1" presStyleIdx="0" presStyleCnt="3">
        <dgm:presLayoutVars>
          <dgm:bulletEnabled val="1"/>
        </dgm:presLayoutVars>
      </dgm:prSet>
      <dgm:spPr/>
    </dgm:pt>
    <dgm:pt modelId="{361A80FA-5663-4898-861C-606650D5CA1B}" type="pres">
      <dgm:prSet presAssocID="{7A0B3690-CBC7-4A4D-8EF5-179A8AB582E5}" presName="sibTrans" presStyleCnt="0"/>
      <dgm:spPr/>
    </dgm:pt>
    <dgm:pt modelId="{5654B466-83F6-43A8-B866-C4DFBA6BC03A}" type="pres">
      <dgm:prSet presAssocID="{C02BE142-C14E-4AA7-A441-C7A768BC08F6}" presName="compositeNode" presStyleCnt="0">
        <dgm:presLayoutVars>
          <dgm:bulletEnabled val="1"/>
        </dgm:presLayoutVars>
      </dgm:prSet>
      <dgm:spPr/>
    </dgm:pt>
    <dgm:pt modelId="{6E5E2191-50FB-469B-A645-5C1C41951C59}" type="pres">
      <dgm:prSet presAssocID="{C02BE142-C14E-4AA7-A441-C7A768BC08F6}" presName="bgRect" presStyleLbl="bgAccFollowNode1" presStyleIdx="1" presStyleCnt="3"/>
      <dgm:spPr/>
    </dgm:pt>
    <dgm:pt modelId="{6538C614-DD6C-48C5-9154-E381D1521786}" type="pres">
      <dgm:prSet presAssocID="{FFF9D8A7-71D9-4110-9076-B34638980BA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A068E19-9701-4F5C-ADBD-4E5C93268C27}" type="pres">
      <dgm:prSet presAssocID="{C02BE142-C14E-4AA7-A441-C7A768BC08F6}" presName="bottomLine" presStyleLbl="alignNode1" presStyleIdx="3" presStyleCnt="6">
        <dgm:presLayoutVars/>
      </dgm:prSet>
      <dgm:spPr/>
    </dgm:pt>
    <dgm:pt modelId="{D186BF4D-9770-4BE7-A66F-AEABAD5C68A1}" type="pres">
      <dgm:prSet presAssocID="{C02BE142-C14E-4AA7-A441-C7A768BC08F6}" presName="nodeText" presStyleLbl="bgAccFollowNode1" presStyleIdx="1" presStyleCnt="3">
        <dgm:presLayoutVars>
          <dgm:bulletEnabled val="1"/>
        </dgm:presLayoutVars>
      </dgm:prSet>
      <dgm:spPr/>
    </dgm:pt>
    <dgm:pt modelId="{91D1DB2F-0C6D-437F-BB62-624AC6444F11}" type="pres">
      <dgm:prSet presAssocID="{FFF9D8A7-71D9-4110-9076-B34638980BA4}" presName="sibTrans" presStyleCnt="0"/>
      <dgm:spPr/>
    </dgm:pt>
    <dgm:pt modelId="{FCC5C0A8-7E8B-4662-8E32-B86421EEEAA2}" type="pres">
      <dgm:prSet presAssocID="{C5D5F897-6CFC-4695-827F-DD401928DE57}" presName="compositeNode" presStyleCnt="0">
        <dgm:presLayoutVars>
          <dgm:bulletEnabled val="1"/>
        </dgm:presLayoutVars>
      </dgm:prSet>
      <dgm:spPr/>
    </dgm:pt>
    <dgm:pt modelId="{5E669113-66DD-4D1E-9F85-DDC49BD52177}" type="pres">
      <dgm:prSet presAssocID="{C5D5F897-6CFC-4695-827F-DD401928DE57}" presName="bgRect" presStyleLbl="bgAccFollowNode1" presStyleIdx="2" presStyleCnt="3"/>
      <dgm:spPr/>
    </dgm:pt>
    <dgm:pt modelId="{5CD0D3D4-4912-466C-9C2B-D3EF5FF54A7B}" type="pres">
      <dgm:prSet presAssocID="{4502EEA1-66E6-4A0D-A719-C2B0C2E0889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6AAD3AA-A3F4-45B8-995B-B69A42DCA00A}" type="pres">
      <dgm:prSet presAssocID="{C5D5F897-6CFC-4695-827F-DD401928DE57}" presName="bottomLine" presStyleLbl="alignNode1" presStyleIdx="5" presStyleCnt="6">
        <dgm:presLayoutVars/>
      </dgm:prSet>
      <dgm:spPr/>
    </dgm:pt>
    <dgm:pt modelId="{FE093569-3E43-41D3-BED5-5D147F4EB14B}" type="pres">
      <dgm:prSet presAssocID="{C5D5F897-6CFC-4695-827F-DD401928DE5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5931D15-EE21-43ED-8BE3-4A95A12EEED8}" type="presOf" srcId="{FFF9D8A7-71D9-4110-9076-B34638980BA4}" destId="{6538C614-DD6C-48C5-9154-E381D1521786}" srcOrd="0" destOrd="0" presId="urn:microsoft.com/office/officeart/2016/7/layout/BasicLinearProcessNumbered"/>
    <dgm:cxn modelId="{2422812A-EA71-4EB2-898A-BEE97C763F98}" type="presOf" srcId="{C02BE142-C14E-4AA7-A441-C7A768BC08F6}" destId="{D186BF4D-9770-4BE7-A66F-AEABAD5C68A1}" srcOrd="1" destOrd="0" presId="urn:microsoft.com/office/officeart/2016/7/layout/BasicLinearProcessNumbered"/>
    <dgm:cxn modelId="{81332139-0964-4114-9FAB-3EF18731902F}" type="presOf" srcId="{4502EEA1-66E6-4A0D-A719-C2B0C2E0889E}" destId="{5CD0D3D4-4912-466C-9C2B-D3EF5FF54A7B}" srcOrd="0" destOrd="0" presId="urn:microsoft.com/office/officeart/2016/7/layout/BasicLinearProcessNumbered"/>
    <dgm:cxn modelId="{CAAAEC62-8C16-49BF-AB00-5AAE287CD4AC}" type="presOf" srcId="{38E9CF77-C61B-4C91-9190-DD10B6C69DDC}" destId="{0B8120D1-ED8C-4B8D-BDC2-FB693BFFD3E2}" srcOrd="1" destOrd="0" presId="urn:microsoft.com/office/officeart/2016/7/layout/BasicLinearProcessNumbered"/>
    <dgm:cxn modelId="{FFCC1966-928C-4BD1-80CC-AA1D9AC8ED0D}" type="presOf" srcId="{38E9CF77-C61B-4C91-9190-DD10B6C69DDC}" destId="{61ABEC09-7232-43E7-A9E4-53B4B74F515A}" srcOrd="0" destOrd="0" presId="urn:microsoft.com/office/officeart/2016/7/layout/BasicLinearProcessNumbered"/>
    <dgm:cxn modelId="{B9AFD946-A0CE-4113-9337-DA4B4A18CAD5}" type="presOf" srcId="{C5D5F897-6CFC-4695-827F-DD401928DE57}" destId="{FE093569-3E43-41D3-BED5-5D147F4EB14B}" srcOrd="1" destOrd="0" presId="urn:microsoft.com/office/officeart/2016/7/layout/BasicLinearProcessNumbered"/>
    <dgm:cxn modelId="{1C67DE66-E0BD-4190-A437-B4D540636F5A}" srcId="{3477CCF2-9C7D-442A-91B3-5F408B483471}" destId="{38E9CF77-C61B-4C91-9190-DD10B6C69DDC}" srcOrd="0" destOrd="0" parTransId="{ADE5E1E0-D225-49C0-9648-94450955C07B}" sibTransId="{7A0B3690-CBC7-4A4D-8EF5-179A8AB582E5}"/>
    <dgm:cxn modelId="{05261C76-8A76-473F-B10C-4037D5516C57}" type="presOf" srcId="{7A0B3690-CBC7-4A4D-8EF5-179A8AB582E5}" destId="{F8E9BEAE-C9FB-4570-B119-F44B3EE944C8}" srcOrd="0" destOrd="0" presId="urn:microsoft.com/office/officeart/2016/7/layout/BasicLinearProcessNumbered"/>
    <dgm:cxn modelId="{EB38E695-E699-433C-A0C4-9F3F0EEAC9F9}" srcId="{3477CCF2-9C7D-442A-91B3-5F408B483471}" destId="{C5D5F897-6CFC-4695-827F-DD401928DE57}" srcOrd="2" destOrd="0" parTransId="{D3DB531B-7D83-40E5-A33C-79C315945556}" sibTransId="{4502EEA1-66E6-4A0D-A719-C2B0C2E0889E}"/>
    <dgm:cxn modelId="{DD625AB3-407F-4468-91D3-762672416DB4}" type="presOf" srcId="{C02BE142-C14E-4AA7-A441-C7A768BC08F6}" destId="{6E5E2191-50FB-469B-A645-5C1C41951C59}" srcOrd="0" destOrd="0" presId="urn:microsoft.com/office/officeart/2016/7/layout/BasicLinearProcessNumbered"/>
    <dgm:cxn modelId="{9BBECBBE-0A2C-48AA-89F5-B8DA877767AE}" type="presOf" srcId="{3477CCF2-9C7D-442A-91B3-5F408B483471}" destId="{B830A417-6896-4FC6-8120-C78BB42AF79F}" srcOrd="0" destOrd="0" presId="urn:microsoft.com/office/officeart/2016/7/layout/BasicLinearProcessNumbered"/>
    <dgm:cxn modelId="{7DFE54C0-6923-4DC1-B8DD-828308A1781F}" srcId="{3477CCF2-9C7D-442A-91B3-5F408B483471}" destId="{C02BE142-C14E-4AA7-A441-C7A768BC08F6}" srcOrd="1" destOrd="0" parTransId="{E34F74CB-E9CC-40D4-BE16-CDB8E687632B}" sibTransId="{FFF9D8A7-71D9-4110-9076-B34638980BA4}"/>
    <dgm:cxn modelId="{9E5E14C6-3750-40AF-A057-8E487195B3AB}" type="presOf" srcId="{C5D5F897-6CFC-4695-827F-DD401928DE57}" destId="{5E669113-66DD-4D1E-9F85-DDC49BD52177}" srcOrd="0" destOrd="0" presId="urn:microsoft.com/office/officeart/2016/7/layout/BasicLinearProcessNumbered"/>
    <dgm:cxn modelId="{4583B472-0489-4D2E-871C-2817A0132A2F}" type="presParOf" srcId="{B830A417-6896-4FC6-8120-C78BB42AF79F}" destId="{65DB3581-C8D3-45B1-8764-3A6101729077}" srcOrd="0" destOrd="0" presId="urn:microsoft.com/office/officeart/2016/7/layout/BasicLinearProcessNumbered"/>
    <dgm:cxn modelId="{162D8F99-ECC7-4DD0-BB50-231DC1A1F05A}" type="presParOf" srcId="{65DB3581-C8D3-45B1-8764-3A6101729077}" destId="{61ABEC09-7232-43E7-A9E4-53B4B74F515A}" srcOrd="0" destOrd="0" presId="urn:microsoft.com/office/officeart/2016/7/layout/BasicLinearProcessNumbered"/>
    <dgm:cxn modelId="{BAFEF099-F858-4720-85DC-F437CE305418}" type="presParOf" srcId="{65DB3581-C8D3-45B1-8764-3A6101729077}" destId="{F8E9BEAE-C9FB-4570-B119-F44B3EE944C8}" srcOrd="1" destOrd="0" presId="urn:microsoft.com/office/officeart/2016/7/layout/BasicLinearProcessNumbered"/>
    <dgm:cxn modelId="{A3194653-ACD2-4624-845C-13A24CD8CBA5}" type="presParOf" srcId="{65DB3581-C8D3-45B1-8764-3A6101729077}" destId="{A4DECA39-170C-491F-967B-E8AD0450BB94}" srcOrd="2" destOrd="0" presId="urn:microsoft.com/office/officeart/2016/7/layout/BasicLinearProcessNumbered"/>
    <dgm:cxn modelId="{560123D8-0114-4639-AA6C-CD80DB4FF4C6}" type="presParOf" srcId="{65DB3581-C8D3-45B1-8764-3A6101729077}" destId="{0B8120D1-ED8C-4B8D-BDC2-FB693BFFD3E2}" srcOrd="3" destOrd="0" presId="urn:microsoft.com/office/officeart/2016/7/layout/BasicLinearProcessNumbered"/>
    <dgm:cxn modelId="{48EB2128-5244-4AA3-96DD-37F53BEDC6E2}" type="presParOf" srcId="{B830A417-6896-4FC6-8120-C78BB42AF79F}" destId="{361A80FA-5663-4898-861C-606650D5CA1B}" srcOrd="1" destOrd="0" presId="urn:microsoft.com/office/officeart/2016/7/layout/BasicLinearProcessNumbered"/>
    <dgm:cxn modelId="{D99FED88-8566-45E9-AAE3-A9DF114109C5}" type="presParOf" srcId="{B830A417-6896-4FC6-8120-C78BB42AF79F}" destId="{5654B466-83F6-43A8-B866-C4DFBA6BC03A}" srcOrd="2" destOrd="0" presId="urn:microsoft.com/office/officeart/2016/7/layout/BasicLinearProcessNumbered"/>
    <dgm:cxn modelId="{C273D97E-96F6-48CE-AEA5-0EC5DD5289C4}" type="presParOf" srcId="{5654B466-83F6-43A8-B866-C4DFBA6BC03A}" destId="{6E5E2191-50FB-469B-A645-5C1C41951C59}" srcOrd="0" destOrd="0" presId="urn:microsoft.com/office/officeart/2016/7/layout/BasicLinearProcessNumbered"/>
    <dgm:cxn modelId="{B881F390-939D-461C-B667-1A0F1651DA7A}" type="presParOf" srcId="{5654B466-83F6-43A8-B866-C4DFBA6BC03A}" destId="{6538C614-DD6C-48C5-9154-E381D1521786}" srcOrd="1" destOrd="0" presId="urn:microsoft.com/office/officeart/2016/7/layout/BasicLinearProcessNumbered"/>
    <dgm:cxn modelId="{FB51EC4C-E905-4C28-82AF-7766FE9BF5F8}" type="presParOf" srcId="{5654B466-83F6-43A8-B866-C4DFBA6BC03A}" destId="{0A068E19-9701-4F5C-ADBD-4E5C93268C27}" srcOrd="2" destOrd="0" presId="urn:microsoft.com/office/officeart/2016/7/layout/BasicLinearProcessNumbered"/>
    <dgm:cxn modelId="{D9670120-DD3D-4B8F-9905-1FD49922E5BE}" type="presParOf" srcId="{5654B466-83F6-43A8-B866-C4DFBA6BC03A}" destId="{D186BF4D-9770-4BE7-A66F-AEABAD5C68A1}" srcOrd="3" destOrd="0" presId="urn:microsoft.com/office/officeart/2016/7/layout/BasicLinearProcessNumbered"/>
    <dgm:cxn modelId="{54D91BE8-D967-4AF7-B5DE-10638D937FA6}" type="presParOf" srcId="{B830A417-6896-4FC6-8120-C78BB42AF79F}" destId="{91D1DB2F-0C6D-437F-BB62-624AC6444F11}" srcOrd="3" destOrd="0" presId="urn:microsoft.com/office/officeart/2016/7/layout/BasicLinearProcessNumbered"/>
    <dgm:cxn modelId="{B1CE8637-4AB7-4F46-9E57-FA847022BEF9}" type="presParOf" srcId="{B830A417-6896-4FC6-8120-C78BB42AF79F}" destId="{FCC5C0A8-7E8B-4662-8E32-B86421EEEAA2}" srcOrd="4" destOrd="0" presId="urn:microsoft.com/office/officeart/2016/7/layout/BasicLinearProcessNumbered"/>
    <dgm:cxn modelId="{C0F4CC9E-27F1-4FE8-BF64-E19D2FAE4D38}" type="presParOf" srcId="{FCC5C0A8-7E8B-4662-8E32-B86421EEEAA2}" destId="{5E669113-66DD-4D1E-9F85-DDC49BD52177}" srcOrd="0" destOrd="0" presId="urn:microsoft.com/office/officeart/2016/7/layout/BasicLinearProcessNumbered"/>
    <dgm:cxn modelId="{F405EC87-2418-48E5-BD4B-D1C88E8F2FEF}" type="presParOf" srcId="{FCC5C0A8-7E8B-4662-8E32-B86421EEEAA2}" destId="{5CD0D3D4-4912-466C-9C2B-D3EF5FF54A7B}" srcOrd="1" destOrd="0" presId="urn:microsoft.com/office/officeart/2016/7/layout/BasicLinearProcessNumbered"/>
    <dgm:cxn modelId="{BDF4905C-F1B1-4078-BE07-6AED9AE7F880}" type="presParOf" srcId="{FCC5C0A8-7E8B-4662-8E32-B86421EEEAA2}" destId="{46AAD3AA-A3F4-45B8-995B-B69A42DCA00A}" srcOrd="2" destOrd="0" presId="urn:microsoft.com/office/officeart/2016/7/layout/BasicLinearProcessNumbered"/>
    <dgm:cxn modelId="{C81B266E-7994-4527-BD70-89C4173511A9}" type="presParOf" srcId="{FCC5C0A8-7E8B-4662-8E32-B86421EEEAA2}" destId="{FE093569-3E43-41D3-BED5-5D147F4EB14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99AD75-E16B-4EB1-B9D3-0B56550910D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C6A762-F153-4B1D-A5FF-9686977F4CDC}">
      <dgm:prSet/>
      <dgm:spPr/>
      <dgm:t>
        <a:bodyPr/>
        <a:lstStyle/>
        <a:p>
          <a:r>
            <a:rPr lang="en-US" b="1" dirty="0"/>
            <a:t>Based on observable changes in behavior</a:t>
          </a:r>
        </a:p>
      </dgm:t>
    </dgm:pt>
    <dgm:pt modelId="{8B32F822-B4A9-45CE-A67D-D1A911E202F8}" type="parTrans" cxnId="{9DE40C32-1D28-45F1-9275-793695FF342A}">
      <dgm:prSet/>
      <dgm:spPr/>
      <dgm:t>
        <a:bodyPr/>
        <a:lstStyle/>
        <a:p>
          <a:endParaRPr lang="en-US"/>
        </a:p>
      </dgm:t>
    </dgm:pt>
    <dgm:pt modelId="{8AB5F09A-7B59-437D-8C13-D4C723A9C13F}" type="sibTrans" cxnId="{9DE40C32-1D28-45F1-9275-793695FF342A}">
      <dgm:prSet/>
      <dgm:spPr/>
      <dgm:t>
        <a:bodyPr/>
        <a:lstStyle/>
        <a:p>
          <a:endParaRPr lang="en-US"/>
        </a:p>
      </dgm:t>
    </dgm:pt>
    <dgm:pt modelId="{EC96C2D1-DC14-4362-BDEA-DD17CD046702}">
      <dgm:prSet/>
      <dgm:spPr/>
      <dgm:t>
        <a:bodyPr/>
        <a:lstStyle/>
        <a:p>
          <a:r>
            <a:rPr lang="en-US" b="1" dirty="0"/>
            <a:t>Focuses on a new behavioral pattern being repeated until it becomes automatic</a:t>
          </a:r>
        </a:p>
      </dgm:t>
    </dgm:pt>
    <dgm:pt modelId="{04A392E0-CB75-4C0D-8BDD-ACBE6C56B608}" type="parTrans" cxnId="{3F4C9553-FA58-4B4E-A3FF-67C5AB9E1017}">
      <dgm:prSet/>
      <dgm:spPr/>
      <dgm:t>
        <a:bodyPr/>
        <a:lstStyle/>
        <a:p>
          <a:endParaRPr lang="en-US"/>
        </a:p>
      </dgm:t>
    </dgm:pt>
    <dgm:pt modelId="{1EDA4B7E-3567-4B67-A721-BD0B9FDBC06F}" type="sibTrans" cxnId="{3F4C9553-FA58-4B4E-A3FF-67C5AB9E1017}">
      <dgm:prSet/>
      <dgm:spPr/>
      <dgm:t>
        <a:bodyPr/>
        <a:lstStyle/>
        <a:p>
          <a:endParaRPr lang="en-US"/>
        </a:p>
      </dgm:t>
    </dgm:pt>
    <dgm:pt modelId="{3043D085-5580-4F38-AF9D-5A57FE039DA1}">
      <dgm:prSet/>
      <dgm:spPr/>
      <dgm:t>
        <a:bodyPr/>
        <a:lstStyle/>
        <a:p>
          <a:r>
            <a:rPr lang="en-US" b="1" dirty="0"/>
            <a:t>Overt behaviors that can be observed and measured quantitatively</a:t>
          </a:r>
        </a:p>
      </dgm:t>
    </dgm:pt>
    <dgm:pt modelId="{01B632A1-01AE-48A0-80F5-03E592AF80BF}" type="parTrans" cxnId="{B162BFF1-2259-45E0-9383-4889C53083B8}">
      <dgm:prSet/>
      <dgm:spPr/>
      <dgm:t>
        <a:bodyPr/>
        <a:lstStyle/>
        <a:p>
          <a:endParaRPr lang="en-US"/>
        </a:p>
      </dgm:t>
    </dgm:pt>
    <dgm:pt modelId="{9FD6F198-5E8E-45C1-B5D0-993DB3AB1855}" type="sibTrans" cxnId="{B162BFF1-2259-45E0-9383-4889C53083B8}">
      <dgm:prSet/>
      <dgm:spPr/>
      <dgm:t>
        <a:bodyPr/>
        <a:lstStyle/>
        <a:p>
          <a:endParaRPr lang="en-US"/>
        </a:p>
      </dgm:t>
    </dgm:pt>
    <dgm:pt modelId="{DA1F3130-D995-4303-85EC-F676F71050EC}">
      <dgm:prSet/>
      <dgm:spPr/>
      <dgm:t>
        <a:bodyPr/>
        <a:lstStyle/>
        <a:p>
          <a:r>
            <a:rPr lang="en-US" b="1" dirty="0"/>
            <a:t>Learning that occurs through the behavioral response to stimuli</a:t>
          </a:r>
        </a:p>
      </dgm:t>
    </dgm:pt>
    <dgm:pt modelId="{9902D805-CAD9-4BF3-9F19-143CBD111C6E}" type="parTrans" cxnId="{D52D057B-6BB2-494F-A71D-74B9D17350A1}">
      <dgm:prSet/>
      <dgm:spPr/>
      <dgm:t>
        <a:bodyPr/>
        <a:lstStyle/>
        <a:p>
          <a:endParaRPr lang="en-US"/>
        </a:p>
      </dgm:t>
    </dgm:pt>
    <dgm:pt modelId="{4CBC1B5C-A850-4E74-97AB-D05C67F98C76}" type="sibTrans" cxnId="{D52D057B-6BB2-494F-A71D-74B9D17350A1}">
      <dgm:prSet/>
      <dgm:spPr/>
      <dgm:t>
        <a:bodyPr/>
        <a:lstStyle/>
        <a:p>
          <a:endParaRPr lang="en-US"/>
        </a:p>
      </dgm:t>
    </dgm:pt>
    <dgm:pt modelId="{7CD9E9F6-7ACB-4C21-BB5A-CDDBA2814F90}" type="pres">
      <dgm:prSet presAssocID="{DA99AD75-E16B-4EB1-B9D3-0B56550910DB}" presName="outerComposite" presStyleCnt="0">
        <dgm:presLayoutVars>
          <dgm:chMax val="5"/>
          <dgm:dir/>
          <dgm:resizeHandles val="exact"/>
        </dgm:presLayoutVars>
      </dgm:prSet>
      <dgm:spPr/>
    </dgm:pt>
    <dgm:pt modelId="{BBDED157-D513-463C-80F8-618CF398D2C0}" type="pres">
      <dgm:prSet presAssocID="{DA99AD75-E16B-4EB1-B9D3-0B56550910DB}" presName="dummyMaxCanvas" presStyleCnt="0">
        <dgm:presLayoutVars/>
      </dgm:prSet>
      <dgm:spPr/>
    </dgm:pt>
    <dgm:pt modelId="{247B5A36-0702-4944-A929-D4246051ECD2}" type="pres">
      <dgm:prSet presAssocID="{DA99AD75-E16B-4EB1-B9D3-0B56550910DB}" presName="FourNodes_1" presStyleLbl="node1" presStyleIdx="0" presStyleCnt="4">
        <dgm:presLayoutVars>
          <dgm:bulletEnabled val="1"/>
        </dgm:presLayoutVars>
      </dgm:prSet>
      <dgm:spPr/>
    </dgm:pt>
    <dgm:pt modelId="{7CCACCEE-65FD-4936-A0CB-9172145AE8AB}" type="pres">
      <dgm:prSet presAssocID="{DA99AD75-E16B-4EB1-B9D3-0B56550910DB}" presName="FourNodes_2" presStyleLbl="node1" presStyleIdx="1" presStyleCnt="4">
        <dgm:presLayoutVars>
          <dgm:bulletEnabled val="1"/>
        </dgm:presLayoutVars>
      </dgm:prSet>
      <dgm:spPr/>
    </dgm:pt>
    <dgm:pt modelId="{88BF5967-2C01-4E6B-AEB0-0DCFE09A3572}" type="pres">
      <dgm:prSet presAssocID="{DA99AD75-E16B-4EB1-B9D3-0B56550910DB}" presName="FourNodes_3" presStyleLbl="node1" presStyleIdx="2" presStyleCnt="4">
        <dgm:presLayoutVars>
          <dgm:bulletEnabled val="1"/>
        </dgm:presLayoutVars>
      </dgm:prSet>
      <dgm:spPr/>
    </dgm:pt>
    <dgm:pt modelId="{B0840F77-8F48-431A-8CFB-A4CBD1607008}" type="pres">
      <dgm:prSet presAssocID="{DA99AD75-E16B-4EB1-B9D3-0B56550910DB}" presName="FourNodes_4" presStyleLbl="node1" presStyleIdx="3" presStyleCnt="4">
        <dgm:presLayoutVars>
          <dgm:bulletEnabled val="1"/>
        </dgm:presLayoutVars>
      </dgm:prSet>
      <dgm:spPr/>
    </dgm:pt>
    <dgm:pt modelId="{84749824-524F-4E4E-A72B-DB9BC434C922}" type="pres">
      <dgm:prSet presAssocID="{DA99AD75-E16B-4EB1-B9D3-0B56550910DB}" presName="FourConn_1-2" presStyleLbl="fgAccFollowNode1" presStyleIdx="0" presStyleCnt="3">
        <dgm:presLayoutVars>
          <dgm:bulletEnabled val="1"/>
        </dgm:presLayoutVars>
      </dgm:prSet>
      <dgm:spPr/>
    </dgm:pt>
    <dgm:pt modelId="{9DAE5603-AA7E-418F-B549-9959C5386117}" type="pres">
      <dgm:prSet presAssocID="{DA99AD75-E16B-4EB1-B9D3-0B56550910DB}" presName="FourConn_2-3" presStyleLbl="fgAccFollowNode1" presStyleIdx="1" presStyleCnt="3">
        <dgm:presLayoutVars>
          <dgm:bulletEnabled val="1"/>
        </dgm:presLayoutVars>
      </dgm:prSet>
      <dgm:spPr/>
    </dgm:pt>
    <dgm:pt modelId="{CC12227F-75B0-430D-8774-B0A1AF3C7920}" type="pres">
      <dgm:prSet presAssocID="{DA99AD75-E16B-4EB1-B9D3-0B56550910DB}" presName="FourConn_3-4" presStyleLbl="fgAccFollowNode1" presStyleIdx="2" presStyleCnt="3">
        <dgm:presLayoutVars>
          <dgm:bulletEnabled val="1"/>
        </dgm:presLayoutVars>
      </dgm:prSet>
      <dgm:spPr/>
    </dgm:pt>
    <dgm:pt modelId="{5863DD32-A3F5-450E-A747-2491426B4EDF}" type="pres">
      <dgm:prSet presAssocID="{DA99AD75-E16B-4EB1-B9D3-0B56550910DB}" presName="FourNodes_1_text" presStyleLbl="node1" presStyleIdx="3" presStyleCnt="4">
        <dgm:presLayoutVars>
          <dgm:bulletEnabled val="1"/>
        </dgm:presLayoutVars>
      </dgm:prSet>
      <dgm:spPr/>
    </dgm:pt>
    <dgm:pt modelId="{EAF4F522-9AFF-47E5-BB13-7181F4A742A6}" type="pres">
      <dgm:prSet presAssocID="{DA99AD75-E16B-4EB1-B9D3-0B56550910DB}" presName="FourNodes_2_text" presStyleLbl="node1" presStyleIdx="3" presStyleCnt="4">
        <dgm:presLayoutVars>
          <dgm:bulletEnabled val="1"/>
        </dgm:presLayoutVars>
      </dgm:prSet>
      <dgm:spPr/>
    </dgm:pt>
    <dgm:pt modelId="{58205D8F-C121-4E5B-83E7-A097D7015BCB}" type="pres">
      <dgm:prSet presAssocID="{DA99AD75-E16B-4EB1-B9D3-0B56550910DB}" presName="FourNodes_3_text" presStyleLbl="node1" presStyleIdx="3" presStyleCnt="4">
        <dgm:presLayoutVars>
          <dgm:bulletEnabled val="1"/>
        </dgm:presLayoutVars>
      </dgm:prSet>
      <dgm:spPr/>
    </dgm:pt>
    <dgm:pt modelId="{B492DC01-4623-4597-97D3-90E08F3B5693}" type="pres">
      <dgm:prSet presAssocID="{DA99AD75-E16B-4EB1-B9D3-0B56550910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FC6E40E-5DE6-4031-AC01-6D8165127024}" type="presOf" srcId="{EC96C2D1-DC14-4362-BDEA-DD17CD046702}" destId="{7CCACCEE-65FD-4936-A0CB-9172145AE8AB}" srcOrd="0" destOrd="0" presId="urn:microsoft.com/office/officeart/2005/8/layout/vProcess5"/>
    <dgm:cxn modelId="{5EB74E12-5EA5-429F-9288-3D83EA5D84F5}" type="presOf" srcId="{EC96C2D1-DC14-4362-BDEA-DD17CD046702}" destId="{EAF4F522-9AFF-47E5-BB13-7181F4A742A6}" srcOrd="1" destOrd="0" presId="urn:microsoft.com/office/officeart/2005/8/layout/vProcess5"/>
    <dgm:cxn modelId="{21FBCF23-362C-460C-BED4-15586C1C8C9A}" type="presOf" srcId="{DA1F3130-D995-4303-85EC-F676F71050EC}" destId="{B492DC01-4623-4597-97D3-90E08F3B5693}" srcOrd="1" destOrd="0" presId="urn:microsoft.com/office/officeart/2005/8/layout/vProcess5"/>
    <dgm:cxn modelId="{875DAA2F-A617-4663-9BCE-94718F19D89E}" type="presOf" srcId="{1EDA4B7E-3567-4B67-A721-BD0B9FDBC06F}" destId="{9DAE5603-AA7E-418F-B549-9959C5386117}" srcOrd="0" destOrd="0" presId="urn:microsoft.com/office/officeart/2005/8/layout/vProcess5"/>
    <dgm:cxn modelId="{9DE40C32-1D28-45F1-9275-793695FF342A}" srcId="{DA99AD75-E16B-4EB1-B9D3-0B56550910DB}" destId="{07C6A762-F153-4B1D-A5FF-9686977F4CDC}" srcOrd="0" destOrd="0" parTransId="{8B32F822-B4A9-45CE-A67D-D1A911E202F8}" sibTransId="{8AB5F09A-7B59-437D-8C13-D4C723A9C13F}"/>
    <dgm:cxn modelId="{0C215249-C4B9-45A9-9417-43C45C8A5B56}" type="presOf" srcId="{3043D085-5580-4F38-AF9D-5A57FE039DA1}" destId="{58205D8F-C121-4E5B-83E7-A097D7015BCB}" srcOrd="1" destOrd="0" presId="urn:microsoft.com/office/officeart/2005/8/layout/vProcess5"/>
    <dgm:cxn modelId="{37738D6A-B733-4AB1-8043-0292AB66FBBC}" type="presOf" srcId="{DA99AD75-E16B-4EB1-B9D3-0B56550910DB}" destId="{7CD9E9F6-7ACB-4C21-BB5A-CDDBA2814F90}" srcOrd="0" destOrd="0" presId="urn:microsoft.com/office/officeart/2005/8/layout/vProcess5"/>
    <dgm:cxn modelId="{AE53214B-C87D-4521-98C6-D581E4F93CEF}" type="presOf" srcId="{07C6A762-F153-4B1D-A5FF-9686977F4CDC}" destId="{5863DD32-A3F5-450E-A747-2491426B4EDF}" srcOrd="1" destOrd="0" presId="urn:microsoft.com/office/officeart/2005/8/layout/vProcess5"/>
    <dgm:cxn modelId="{3F4C9553-FA58-4B4E-A3FF-67C5AB9E1017}" srcId="{DA99AD75-E16B-4EB1-B9D3-0B56550910DB}" destId="{EC96C2D1-DC14-4362-BDEA-DD17CD046702}" srcOrd="1" destOrd="0" parTransId="{04A392E0-CB75-4C0D-8BDD-ACBE6C56B608}" sibTransId="{1EDA4B7E-3567-4B67-A721-BD0B9FDBC06F}"/>
    <dgm:cxn modelId="{D52D057B-6BB2-494F-A71D-74B9D17350A1}" srcId="{DA99AD75-E16B-4EB1-B9D3-0B56550910DB}" destId="{DA1F3130-D995-4303-85EC-F676F71050EC}" srcOrd="3" destOrd="0" parTransId="{9902D805-CAD9-4BF3-9F19-143CBD111C6E}" sibTransId="{4CBC1B5C-A850-4E74-97AB-D05C67F98C76}"/>
    <dgm:cxn modelId="{12EDF794-3284-4BB7-B20F-F41D586EB7A0}" type="presOf" srcId="{07C6A762-F153-4B1D-A5FF-9686977F4CDC}" destId="{247B5A36-0702-4944-A929-D4246051ECD2}" srcOrd="0" destOrd="0" presId="urn:microsoft.com/office/officeart/2005/8/layout/vProcess5"/>
    <dgm:cxn modelId="{F05B8CA1-D0BD-4854-BDA1-FA654B1E6205}" type="presOf" srcId="{DA1F3130-D995-4303-85EC-F676F71050EC}" destId="{B0840F77-8F48-431A-8CFB-A4CBD1607008}" srcOrd="0" destOrd="0" presId="urn:microsoft.com/office/officeart/2005/8/layout/vProcess5"/>
    <dgm:cxn modelId="{F59CFCBA-C7AB-42AB-826B-D6ADAABC03F9}" type="presOf" srcId="{9FD6F198-5E8E-45C1-B5D0-993DB3AB1855}" destId="{CC12227F-75B0-430D-8774-B0A1AF3C7920}" srcOrd="0" destOrd="0" presId="urn:microsoft.com/office/officeart/2005/8/layout/vProcess5"/>
    <dgm:cxn modelId="{B4B554CA-E72A-4ADF-B5A4-295CDCD1004F}" type="presOf" srcId="{3043D085-5580-4F38-AF9D-5A57FE039DA1}" destId="{88BF5967-2C01-4E6B-AEB0-0DCFE09A3572}" srcOrd="0" destOrd="0" presId="urn:microsoft.com/office/officeart/2005/8/layout/vProcess5"/>
    <dgm:cxn modelId="{B162BFF1-2259-45E0-9383-4889C53083B8}" srcId="{DA99AD75-E16B-4EB1-B9D3-0B56550910DB}" destId="{3043D085-5580-4F38-AF9D-5A57FE039DA1}" srcOrd="2" destOrd="0" parTransId="{01B632A1-01AE-48A0-80F5-03E592AF80BF}" sibTransId="{9FD6F198-5E8E-45C1-B5D0-993DB3AB1855}"/>
    <dgm:cxn modelId="{FB064CF7-6AC8-4F5D-B666-EC64660886A7}" type="presOf" srcId="{8AB5F09A-7B59-437D-8C13-D4C723A9C13F}" destId="{84749824-524F-4E4E-A72B-DB9BC434C922}" srcOrd="0" destOrd="0" presId="urn:microsoft.com/office/officeart/2005/8/layout/vProcess5"/>
    <dgm:cxn modelId="{B372AF37-DD34-4DB6-A4F6-D4163E1DE554}" type="presParOf" srcId="{7CD9E9F6-7ACB-4C21-BB5A-CDDBA2814F90}" destId="{BBDED157-D513-463C-80F8-618CF398D2C0}" srcOrd="0" destOrd="0" presId="urn:microsoft.com/office/officeart/2005/8/layout/vProcess5"/>
    <dgm:cxn modelId="{C9FAD991-A6A4-4FF3-905E-9073EDC3DEE3}" type="presParOf" srcId="{7CD9E9F6-7ACB-4C21-BB5A-CDDBA2814F90}" destId="{247B5A36-0702-4944-A929-D4246051ECD2}" srcOrd="1" destOrd="0" presId="urn:microsoft.com/office/officeart/2005/8/layout/vProcess5"/>
    <dgm:cxn modelId="{4FC21FD9-0566-4D29-8E86-45E5C34163DC}" type="presParOf" srcId="{7CD9E9F6-7ACB-4C21-BB5A-CDDBA2814F90}" destId="{7CCACCEE-65FD-4936-A0CB-9172145AE8AB}" srcOrd="2" destOrd="0" presId="urn:microsoft.com/office/officeart/2005/8/layout/vProcess5"/>
    <dgm:cxn modelId="{7C6CA65F-2CA0-4E7B-89B0-07DF947FC672}" type="presParOf" srcId="{7CD9E9F6-7ACB-4C21-BB5A-CDDBA2814F90}" destId="{88BF5967-2C01-4E6B-AEB0-0DCFE09A3572}" srcOrd="3" destOrd="0" presId="urn:microsoft.com/office/officeart/2005/8/layout/vProcess5"/>
    <dgm:cxn modelId="{AAA85263-D689-4586-999F-5F7DDFB3D1EC}" type="presParOf" srcId="{7CD9E9F6-7ACB-4C21-BB5A-CDDBA2814F90}" destId="{B0840F77-8F48-431A-8CFB-A4CBD1607008}" srcOrd="4" destOrd="0" presId="urn:microsoft.com/office/officeart/2005/8/layout/vProcess5"/>
    <dgm:cxn modelId="{3B60A873-413C-4B65-BFAB-4B800595BD39}" type="presParOf" srcId="{7CD9E9F6-7ACB-4C21-BB5A-CDDBA2814F90}" destId="{84749824-524F-4E4E-A72B-DB9BC434C922}" srcOrd="5" destOrd="0" presId="urn:microsoft.com/office/officeart/2005/8/layout/vProcess5"/>
    <dgm:cxn modelId="{D0763BB8-6707-4BDD-88E5-A32BEC92DE0C}" type="presParOf" srcId="{7CD9E9F6-7ACB-4C21-BB5A-CDDBA2814F90}" destId="{9DAE5603-AA7E-418F-B549-9959C5386117}" srcOrd="6" destOrd="0" presId="urn:microsoft.com/office/officeart/2005/8/layout/vProcess5"/>
    <dgm:cxn modelId="{63F0E5F1-D8FD-401E-BC13-BF271775B800}" type="presParOf" srcId="{7CD9E9F6-7ACB-4C21-BB5A-CDDBA2814F90}" destId="{CC12227F-75B0-430D-8774-B0A1AF3C7920}" srcOrd="7" destOrd="0" presId="urn:microsoft.com/office/officeart/2005/8/layout/vProcess5"/>
    <dgm:cxn modelId="{6DF4FC7C-E3B7-4FF4-A48F-BD0C13217EF4}" type="presParOf" srcId="{7CD9E9F6-7ACB-4C21-BB5A-CDDBA2814F90}" destId="{5863DD32-A3F5-450E-A747-2491426B4EDF}" srcOrd="8" destOrd="0" presId="urn:microsoft.com/office/officeart/2005/8/layout/vProcess5"/>
    <dgm:cxn modelId="{EDD3F562-7303-47C0-A596-5C0EBACE228A}" type="presParOf" srcId="{7CD9E9F6-7ACB-4C21-BB5A-CDDBA2814F90}" destId="{EAF4F522-9AFF-47E5-BB13-7181F4A742A6}" srcOrd="9" destOrd="0" presId="urn:microsoft.com/office/officeart/2005/8/layout/vProcess5"/>
    <dgm:cxn modelId="{D963ED5C-7A8D-4D41-9898-F9786AFEF6E0}" type="presParOf" srcId="{7CD9E9F6-7ACB-4C21-BB5A-CDDBA2814F90}" destId="{58205D8F-C121-4E5B-83E7-A097D7015BCB}" srcOrd="10" destOrd="0" presId="urn:microsoft.com/office/officeart/2005/8/layout/vProcess5"/>
    <dgm:cxn modelId="{CDA64438-902E-4D06-B0F9-7083D9D021A5}" type="presParOf" srcId="{7CD9E9F6-7ACB-4C21-BB5A-CDDBA2814F90}" destId="{B492DC01-4623-4597-97D3-90E08F3B56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99AD75-E16B-4EB1-B9D3-0B56550910D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C6A762-F153-4B1D-A5FF-9686977F4CDC}">
      <dgm:prSet/>
      <dgm:spPr/>
      <dgm:t>
        <a:bodyPr/>
        <a:lstStyle/>
        <a:p>
          <a:r>
            <a:rPr lang="en-US" b="1" dirty="0"/>
            <a:t>Puts the learning focus on the individual (reorganization of experiences to make sense of the stimuli)</a:t>
          </a:r>
        </a:p>
      </dgm:t>
    </dgm:pt>
    <dgm:pt modelId="{8B32F822-B4A9-45CE-A67D-D1A911E202F8}" type="parTrans" cxnId="{9DE40C32-1D28-45F1-9275-793695FF342A}">
      <dgm:prSet/>
      <dgm:spPr/>
      <dgm:t>
        <a:bodyPr/>
        <a:lstStyle/>
        <a:p>
          <a:endParaRPr lang="en-US"/>
        </a:p>
      </dgm:t>
    </dgm:pt>
    <dgm:pt modelId="{8AB5F09A-7B59-437D-8C13-D4C723A9C13F}" type="sibTrans" cxnId="{9DE40C32-1D28-45F1-9275-793695FF342A}">
      <dgm:prSet/>
      <dgm:spPr/>
      <dgm:t>
        <a:bodyPr/>
        <a:lstStyle/>
        <a:p>
          <a:endParaRPr lang="en-US"/>
        </a:p>
      </dgm:t>
    </dgm:pt>
    <dgm:pt modelId="{EC96C2D1-DC14-4362-BDEA-DD17CD046702}">
      <dgm:prSet/>
      <dgm:spPr/>
      <dgm:t>
        <a:bodyPr/>
        <a:lstStyle/>
        <a:p>
          <a:r>
            <a:rPr lang="en-US" b="1" dirty="0"/>
            <a:t>Development of knowledge by the creation of schemas (mental database)</a:t>
          </a:r>
        </a:p>
      </dgm:t>
    </dgm:pt>
    <dgm:pt modelId="{04A392E0-CB75-4C0D-8BDD-ACBE6C56B608}" type="parTrans" cxnId="{3F4C9553-FA58-4B4E-A3FF-67C5AB9E1017}">
      <dgm:prSet/>
      <dgm:spPr/>
      <dgm:t>
        <a:bodyPr/>
        <a:lstStyle/>
        <a:p>
          <a:endParaRPr lang="en-US"/>
        </a:p>
      </dgm:t>
    </dgm:pt>
    <dgm:pt modelId="{1EDA4B7E-3567-4B67-A721-BD0B9FDBC06F}" type="sibTrans" cxnId="{3F4C9553-FA58-4B4E-A3FF-67C5AB9E1017}">
      <dgm:prSet/>
      <dgm:spPr/>
      <dgm:t>
        <a:bodyPr/>
        <a:lstStyle/>
        <a:p>
          <a:endParaRPr lang="en-US"/>
        </a:p>
      </dgm:t>
    </dgm:pt>
    <dgm:pt modelId="{3043D085-5580-4F38-AF9D-5A57FE039DA1}">
      <dgm:prSet/>
      <dgm:spPr/>
      <dgm:t>
        <a:bodyPr/>
        <a:lstStyle/>
        <a:p>
          <a:r>
            <a:rPr lang="en-US" b="1" u="sng" dirty="0"/>
            <a:t>Gestalt theory </a:t>
          </a:r>
          <a:r>
            <a:rPr lang="en-US" b="1" dirty="0"/>
            <a:t>– organization of visual elements into groups or unified wholes when certain principles are applied</a:t>
          </a:r>
        </a:p>
      </dgm:t>
    </dgm:pt>
    <dgm:pt modelId="{01B632A1-01AE-48A0-80F5-03E592AF80BF}" type="parTrans" cxnId="{B162BFF1-2259-45E0-9383-4889C53083B8}">
      <dgm:prSet/>
      <dgm:spPr/>
      <dgm:t>
        <a:bodyPr/>
        <a:lstStyle/>
        <a:p>
          <a:endParaRPr lang="en-US"/>
        </a:p>
      </dgm:t>
    </dgm:pt>
    <dgm:pt modelId="{9FD6F198-5E8E-45C1-B5D0-993DB3AB1855}" type="sibTrans" cxnId="{B162BFF1-2259-45E0-9383-4889C53083B8}">
      <dgm:prSet/>
      <dgm:spPr/>
      <dgm:t>
        <a:bodyPr/>
        <a:lstStyle/>
        <a:p>
          <a:endParaRPr lang="en-US"/>
        </a:p>
      </dgm:t>
    </dgm:pt>
    <dgm:pt modelId="{DA1F3130-D995-4303-85EC-F676F71050EC}">
      <dgm:prSet/>
      <dgm:spPr/>
      <dgm:t>
        <a:bodyPr/>
        <a:lstStyle/>
        <a:p>
          <a:r>
            <a:rPr lang="en-US" b="1" u="sng" dirty="0"/>
            <a:t>Information Processing Theory </a:t>
          </a:r>
          <a:r>
            <a:rPr lang="en-US" b="1" dirty="0"/>
            <a:t>- </a:t>
          </a:r>
          <a:r>
            <a:rPr lang="en-US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based on the idea that humans </a:t>
          </a:r>
          <a:r>
            <a:rPr lang="en-US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process </a:t>
          </a:r>
          <a:r>
            <a:rPr lang="en-US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the </a:t>
          </a:r>
          <a:r>
            <a:rPr lang="en-US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information</a:t>
          </a:r>
          <a:r>
            <a:rPr lang="en-US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 they receive, rather than merely responding to stimuli.</a:t>
          </a:r>
          <a:r>
            <a:rPr lang="en-US" b="1" dirty="0"/>
            <a:t> </a:t>
          </a:r>
        </a:p>
      </dgm:t>
    </dgm:pt>
    <dgm:pt modelId="{9902D805-CAD9-4BF3-9F19-143CBD111C6E}" type="parTrans" cxnId="{D52D057B-6BB2-494F-A71D-74B9D17350A1}">
      <dgm:prSet/>
      <dgm:spPr/>
      <dgm:t>
        <a:bodyPr/>
        <a:lstStyle/>
        <a:p>
          <a:endParaRPr lang="en-US"/>
        </a:p>
      </dgm:t>
    </dgm:pt>
    <dgm:pt modelId="{4CBC1B5C-A850-4E74-97AB-D05C67F98C76}" type="sibTrans" cxnId="{D52D057B-6BB2-494F-A71D-74B9D17350A1}">
      <dgm:prSet/>
      <dgm:spPr/>
      <dgm:t>
        <a:bodyPr/>
        <a:lstStyle/>
        <a:p>
          <a:endParaRPr lang="en-US"/>
        </a:p>
      </dgm:t>
    </dgm:pt>
    <dgm:pt modelId="{7CD9E9F6-7ACB-4C21-BB5A-CDDBA2814F90}" type="pres">
      <dgm:prSet presAssocID="{DA99AD75-E16B-4EB1-B9D3-0B56550910DB}" presName="outerComposite" presStyleCnt="0">
        <dgm:presLayoutVars>
          <dgm:chMax val="5"/>
          <dgm:dir/>
          <dgm:resizeHandles val="exact"/>
        </dgm:presLayoutVars>
      </dgm:prSet>
      <dgm:spPr/>
    </dgm:pt>
    <dgm:pt modelId="{BBDED157-D513-463C-80F8-618CF398D2C0}" type="pres">
      <dgm:prSet presAssocID="{DA99AD75-E16B-4EB1-B9D3-0B56550910DB}" presName="dummyMaxCanvas" presStyleCnt="0">
        <dgm:presLayoutVars/>
      </dgm:prSet>
      <dgm:spPr/>
    </dgm:pt>
    <dgm:pt modelId="{247B5A36-0702-4944-A929-D4246051ECD2}" type="pres">
      <dgm:prSet presAssocID="{DA99AD75-E16B-4EB1-B9D3-0B56550910DB}" presName="FourNodes_1" presStyleLbl="node1" presStyleIdx="0" presStyleCnt="4">
        <dgm:presLayoutVars>
          <dgm:bulletEnabled val="1"/>
        </dgm:presLayoutVars>
      </dgm:prSet>
      <dgm:spPr/>
    </dgm:pt>
    <dgm:pt modelId="{7CCACCEE-65FD-4936-A0CB-9172145AE8AB}" type="pres">
      <dgm:prSet presAssocID="{DA99AD75-E16B-4EB1-B9D3-0B56550910DB}" presName="FourNodes_2" presStyleLbl="node1" presStyleIdx="1" presStyleCnt="4">
        <dgm:presLayoutVars>
          <dgm:bulletEnabled val="1"/>
        </dgm:presLayoutVars>
      </dgm:prSet>
      <dgm:spPr/>
    </dgm:pt>
    <dgm:pt modelId="{88BF5967-2C01-4E6B-AEB0-0DCFE09A3572}" type="pres">
      <dgm:prSet presAssocID="{DA99AD75-E16B-4EB1-B9D3-0B56550910DB}" presName="FourNodes_3" presStyleLbl="node1" presStyleIdx="2" presStyleCnt="4">
        <dgm:presLayoutVars>
          <dgm:bulletEnabled val="1"/>
        </dgm:presLayoutVars>
      </dgm:prSet>
      <dgm:spPr/>
    </dgm:pt>
    <dgm:pt modelId="{B0840F77-8F48-431A-8CFB-A4CBD1607008}" type="pres">
      <dgm:prSet presAssocID="{DA99AD75-E16B-4EB1-B9D3-0B56550910DB}" presName="FourNodes_4" presStyleLbl="node1" presStyleIdx="3" presStyleCnt="4">
        <dgm:presLayoutVars>
          <dgm:bulletEnabled val="1"/>
        </dgm:presLayoutVars>
      </dgm:prSet>
      <dgm:spPr/>
    </dgm:pt>
    <dgm:pt modelId="{84749824-524F-4E4E-A72B-DB9BC434C922}" type="pres">
      <dgm:prSet presAssocID="{DA99AD75-E16B-4EB1-B9D3-0B56550910DB}" presName="FourConn_1-2" presStyleLbl="fgAccFollowNode1" presStyleIdx="0" presStyleCnt="3">
        <dgm:presLayoutVars>
          <dgm:bulletEnabled val="1"/>
        </dgm:presLayoutVars>
      </dgm:prSet>
      <dgm:spPr/>
    </dgm:pt>
    <dgm:pt modelId="{9DAE5603-AA7E-418F-B549-9959C5386117}" type="pres">
      <dgm:prSet presAssocID="{DA99AD75-E16B-4EB1-B9D3-0B56550910DB}" presName="FourConn_2-3" presStyleLbl="fgAccFollowNode1" presStyleIdx="1" presStyleCnt="3">
        <dgm:presLayoutVars>
          <dgm:bulletEnabled val="1"/>
        </dgm:presLayoutVars>
      </dgm:prSet>
      <dgm:spPr/>
    </dgm:pt>
    <dgm:pt modelId="{CC12227F-75B0-430D-8774-B0A1AF3C7920}" type="pres">
      <dgm:prSet presAssocID="{DA99AD75-E16B-4EB1-B9D3-0B56550910DB}" presName="FourConn_3-4" presStyleLbl="fgAccFollowNode1" presStyleIdx="2" presStyleCnt="3">
        <dgm:presLayoutVars>
          <dgm:bulletEnabled val="1"/>
        </dgm:presLayoutVars>
      </dgm:prSet>
      <dgm:spPr/>
    </dgm:pt>
    <dgm:pt modelId="{5863DD32-A3F5-450E-A747-2491426B4EDF}" type="pres">
      <dgm:prSet presAssocID="{DA99AD75-E16B-4EB1-B9D3-0B56550910DB}" presName="FourNodes_1_text" presStyleLbl="node1" presStyleIdx="3" presStyleCnt="4">
        <dgm:presLayoutVars>
          <dgm:bulletEnabled val="1"/>
        </dgm:presLayoutVars>
      </dgm:prSet>
      <dgm:spPr/>
    </dgm:pt>
    <dgm:pt modelId="{EAF4F522-9AFF-47E5-BB13-7181F4A742A6}" type="pres">
      <dgm:prSet presAssocID="{DA99AD75-E16B-4EB1-B9D3-0B56550910DB}" presName="FourNodes_2_text" presStyleLbl="node1" presStyleIdx="3" presStyleCnt="4">
        <dgm:presLayoutVars>
          <dgm:bulletEnabled val="1"/>
        </dgm:presLayoutVars>
      </dgm:prSet>
      <dgm:spPr/>
    </dgm:pt>
    <dgm:pt modelId="{58205D8F-C121-4E5B-83E7-A097D7015BCB}" type="pres">
      <dgm:prSet presAssocID="{DA99AD75-E16B-4EB1-B9D3-0B56550910DB}" presName="FourNodes_3_text" presStyleLbl="node1" presStyleIdx="3" presStyleCnt="4">
        <dgm:presLayoutVars>
          <dgm:bulletEnabled val="1"/>
        </dgm:presLayoutVars>
      </dgm:prSet>
      <dgm:spPr/>
    </dgm:pt>
    <dgm:pt modelId="{B492DC01-4623-4597-97D3-90E08F3B5693}" type="pres">
      <dgm:prSet presAssocID="{DA99AD75-E16B-4EB1-B9D3-0B56550910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FC6E40E-5DE6-4031-AC01-6D8165127024}" type="presOf" srcId="{EC96C2D1-DC14-4362-BDEA-DD17CD046702}" destId="{7CCACCEE-65FD-4936-A0CB-9172145AE8AB}" srcOrd="0" destOrd="0" presId="urn:microsoft.com/office/officeart/2005/8/layout/vProcess5"/>
    <dgm:cxn modelId="{5EB74E12-5EA5-429F-9288-3D83EA5D84F5}" type="presOf" srcId="{EC96C2D1-DC14-4362-BDEA-DD17CD046702}" destId="{EAF4F522-9AFF-47E5-BB13-7181F4A742A6}" srcOrd="1" destOrd="0" presId="urn:microsoft.com/office/officeart/2005/8/layout/vProcess5"/>
    <dgm:cxn modelId="{21FBCF23-362C-460C-BED4-15586C1C8C9A}" type="presOf" srcId="{DA1F3130-D995-4303-85EC-F676F71050EC}" destId="{B492DC01-4623-4597-97D3-90E08F3B5693}" srcOrd="1" destOrd="0" presId="urn:microsoft.com/office/officeart/2005/8/layout/vProcess5"/>
    <dgm:cxn modelId="{875DAA2F-A617-4663-9BCE-94718F19D89E}" type="presOf" srcId="{1EDA4B7E-3567-4B67-A721-BD0B9FDBC06F}" destId="{9DAE5603-AA7E-418F-B549-9959C5386117}" srcOrd="0" destOrd="0" presId="urn:microsoft.com/office/officeart/2005/8/layout/vProcess5"/>
    <dgm:cxn modelId="{9DE40C32-1D28-45F1-9275-793695FF342A}" srcId="{DA99AD75-E16B-4EB1-B9D3-0B56550910DB}" destId="{07C6A762-F153-4B1D-A5FF-9686977F4CDC}" srcOrd="0" destOrd="0" parTransId="{8B32F822-B4A9-45CE-A67D-D1A911E202F8}" sibTransId="{8AB5F09A-7B59-437D-8C13-D4C723A9C13F}"/>
    <dgm:cxn modelId="{0C215249-C4B9-45A9-9417-43C45C8A5B56}" type="presOf" srcId="{3043D085-5580-4F38-AF9D-5A57FE039DA1}" destId="{58205D8F-C121-4E5B-83E7-A097D7015BCB}" srcOrd="1" destOrd="0" presId="urn:microsoft.com/office/officeart/2005/8/layout/vProcess5"/>
    <dgm:cxn modelId="{37738D6A-B733-4AB1-8043-0292AB66FBBC}" type="presOf" srcId="{DA99AD75-E16B-4EB1-B9D3-0B56550910DB}" destId="{7CD9E9F6-7ACB-4C21-BB5A-CDDBA2814F90}" srcOrd="0" destOrd="0" presId="urn:microsoft.com/office/officeart/2005/8/layout/vProcess5"/>
    <dgm:cxn modelId="{AE53214B-C87D-4521-98C6-D581E4F93CEF}" type="presOf" srcId="{07C6A762-F153-4B1D-A5FF-9686977F4CDC}" destId="{5863DD32-A3F5-450E-A747-2491426B4EDF}" srcOrd="1" destOrd="0" presId="urn:microsoft.com/office/officeart/2005/8/layout/vProcess5"/>
    <dgm:cxn modelId="{3F4C9553-FA58-4B4E-A3FF-67C5AB9E1017}" srcId="{DA99AD75-E16B-4EB1-B9D3-0B56550910DB}" destId="{EC96C2D1-DC14-4362-BDEA-DD17CD046702}" srcOrd="1" destOrd="0" parTransId="{04A392E0-CB75-4C0D-8BDD-ACBE6C56B608}" sibTransId="{1EDA4B7E-3567-4B67-A721-BD0B9FDBC06F}"/>
    <dgm:cxn modelId="{D52D057B-6BB2-494F-A71D-74B9D17350A1}" srcId="{DA99AD75-E16B-4EB1-B9D3-0B56550910DB}" destId="{DA1F3130-D995-4303-85EC-F676F71050EC}" srcOrd="3" destOrd="0" parTransId="{9902D805-CAD9-4BF3-9F19-143CBD111C6E}" sibTransId="{4CBC1B5C-A850-4E74-97AB-D05C67F98C76}"/>
    <dgm:cxn modelId="{12EDF794-3284-4BB7-B20F-F41D586EB7A0}" type="presOf" srcId="{07C6A762-F153-4B1D-A5FF-9686977F4CDC}" destId="{247B5A36-0702-4944-A929-D4246051ECD2}" srcOrd="0" destOrd="0" presId="urn:microsoft.com/office/officeart/2005/8/layout/vProcess5"/>
    <dgm:cxn modelId="{F05B8CA1-D0BD-4854-BDA1-FA654B1E6205}" type="presOf" srcId="{DA1F3130-D995-4303-85EC-F676F71050EC}" destId="{B0840F77-8F48-431A-8CFB-A4CBD1607008}" srcOrd="0" destOrd="0" presId="urn:microsoft.com/office/officeart/2005/8/layout/vProcess5"/>
    <dgm:cxn modelId="{F59CFCBA-C7AB-42AB-826B-D6ADAABC03F9}" type="presOf" srcId="{9FD6F198-5E8E-45C1-B5D0-993DB3AB1855}" destId="{CC12227F-75B0-430D-8774-B0A1AF3C7920}" srcOrd="0" destOrd="0" presId="urn:microsoft.com/office/officeart/2005/8/layout/vProcess5"/>
    <dgm:cxn modelId="{B4B554CA-E72A-4ADF-B5A4-295CDCD1004F}" type="presOf" srcId="{3043D085-5580-4F38-AF9D-5A57FE039DA1}" destId="{88BF5967-2C01-4E6B-AEB0-0DCFE09A3572}" srcOrd="0" destOrd="0" presId="urn:microsoft.com/office/officeart/2005/8/layout/vProcess5"/>
    <dgm:cxn modelId="{B162BFF1-2259-45E0-9383-4889C53083B8}" srcId="{DA99AD75-E16B-4EB1-B9D3-0B56550910DB}" destId="{3043D085-5580-4F38-AF9D-5A57FE039DA1}" srcOrd="2" destOrd="0" parTransId="{01B632A1-01AE-48A0-80F5-03E592AF80BF}" sibTransId="{9FD6F198-5E8E-45C1-B5D0-993DB3AB1855}"/>
    <dgm:cxn modelId="{FB064CF7-6AC8-4F5D-B666-EC64660886A7}" type="presOf" srcId="{8AB5F09A-7B59-437D-8C13-D4C723A9C13F}" destId="{84749824-524F-4E4E-A72B-DB9BC434C922}" srcOrd="0" destOrd="0" presId="urn:microsoft.com/office/officeart/2005/8/layout/vProcess5"/>
    <dgm:cxn modelId="{B372AF37-DD34-4DB6-A4F6-D4163E1DE554}" type="presParOf" srcId="{7CD9E9F6-7ACB-4C21-BB5A-CDDBA2814F90}" destId="{BBDED157-D513-463C-80F8-618CF398D2C0}" srcOrd="0" destOrd="0" presId="urn:microsoft.com/office/officeart/2005/8/layout/vProcess5"/>
    <dgm:cxn modelId="{C9FAD991-A6A4-4FF3-905E-9073EDC3DEE3}" type="presParOf" srcId="{7CD9E9F6-7ACB-4C21-BB5A-CDDBA2814F90}" destId="{247B5A36-0702-4944-A929-D4246051ECD2}" srcOrd="1" destOrd="0" presId="urn:microsoft.com/office/officeart/2005/8/layout/vProcess5"/>
    <dgm:cxn modelId="{4FC21FD9-0566-4D29-8E86-45E5C34163DC}" type="presParOf" srcId="{7CD9E9F6-7ACB-4C21-BB5A-CDDBA2814F90}" destId="{7CCACCEE-65FD-4936-A0CB-9172145AE8AB}" srcOrd="2" destOrd="0" presId="urn:microsoft.com/office/officeart/2005/8/layout/vProcess5"/>
    <dgm:cxn modelId="{7C6CA65F-2CA0-4E7B-89B0-07DF947FC672}" type="presParOf" srcId="{7CD9E9F6-7ACB-4C21-BB5A-CDDBA2814F90}" destId="{88BF5967-2C01-4E6B-AEB0-0DCFE09A3572}" srcOrd="3" destOrd="0" presId="urn:microsoft.com/office/officeart/2005/8/layout/vProcess5"/>
    <dgm:cxn modelId="{AAA85263-D689-4586-999F-5F7DDFB3D1EC}" type="presParOf" srcId="{7CD9E9F6-7ACB-4C21-BB5A-CDDBA2814F90}" destId="{B0840F77-8F48-431A-8CFB-A4CBD1607008}" srcOrd="4" destOrd="0" presId="urn:microsoft.com/office/officeart/2005/8/layout/vProcess5"/>
    <dgm:cxn modelId="{3B60A873-413C-4B65-BFAB-4B800595BD39}" type="presParOf" srcId="{7CD9E9F6-7ACB-4C21-BB5A-CDDBA2814F90}" destId="{84749824-524F-4E4E-A72B-DB9BC434C922}" srcOrd="5" destOrd="0" presId="urn:microsoft.com/office/officeart/2005/8/layout/vProcess5"/>
    <dgm:cxn modelId="{D0763BB8-6707-4BDD-88E5-A32BEC92DE0C}" type="presParOf" srcId="{7CD9E9F6-7ACB-4C21-BB5A-CDDBA2814F90}" destId="{9DAE5603-AA7E-418F-B549-9959C5386117}" srcOrd="6" destOrd="0" presId="urn:microsoft.com/office/officeart/2005/8/layout/vProcess5"/>
    <dgm:cxn modelId="{63F0E5F1-D8FD-401E-BC13-BF271775B800}" type="presParOf" srcId="{7CD9E9F6-7ACB-4C21-BB5A-CDDBA2814F90}" destId="{CC12227F-75B0-430D-8774-B0A1AF3C7920}" srcOrd="7" destOrd="0" presId="urn:microsoft.com/office/officeart/2005/8/layout/vProcess5"/>
    <dgm:cxn modelId="{6DF4FC7C-E3B7-4FF4-A48F-BD0C13217EF4}" type="presParOf" srcId="{7CD9E9F6-7ACB-4C21-BB5A-CDDBA2814F90}" destId="{5863DD32-A3F5-450E-A747-2491426B4EDF}" srcOrd="8" destOrd="0" presId="urn:microsoft.com/office/officeart/2005/8/layout/vProcess5"/>
    <dgm:cxn modelId="{EDD3F562-7303-47C0-A596-5C0EBACE228A}" type="presParOf" srcId="{7CD9E9F6-7ACB-4C21-BB5A-CDDBA2814F90}" destId="{EAF4F522-9AFF-47E5-BB13-7181F4A742A6}" srcOrd="9" destOrd="0" presId="urn:microsoft.com/office/officeart/2005/8/layout/vProcess5"/>
    <dgm:cxn modelId="{D963ED5C-7A8D-4D41-9898-F9786AFEF6E0}" type="presParOf" srcId="{7CD9E9F6-7ACB-4C21-BB5A-CDDBA2814F90}" destId="{58205D8F-C121-4E5B-83E7-A097D7015BCB}" srcOrd="10" destOrd="0" presId="urn:microsoft.com/office/officeart/2005/8/layout/vProcess5"/>
    <dgm:cxn modelId="{CDA64438-902E-4D06-B0F9-7083D9D021A5}" type="presParOf" srcId="{7CD9E9F6-7ACB-4C21-BB5A-CDDBA2814F90}" destId="{B492DC01-4623-4597-97D3-90E08F3B56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EFB46-7371-4B19-8D52-500FB4F9CE7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9C06DFB-4758-4174-93DE-1E38CED06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Learners construct their own reality</a:t>
          </a:r>
        </a:p>
      </dgm:t>
    </dgm:pt>
    <dgm:pt modelId="{8E451792-BFDE-4797-BDFF-886578243967}" type="parTrans" cxnId="{59D09CE2-6690-463D-963F-E1AB8E9B7496}">
      <dgm:prSet/>
      <dgm:spPr/>
      <dgm:t>
        <a:bodyPr/>
        <a:lstStyle/>
        <a:p>
          <a:endParaRPr lang="en-US"/>
        </a:p>
      </dgm:t>
    </dgm:pt>
    <dgm:pt modelId="{EAFB4368-6651-4932-9EB4-5FA7799F7ECF}" type="sibTrans" cxnId="{59D09CE2-6690-463D-963F-E1AB8E9B7496}">
      <dgm:prSet/>
      <dgm:spPr/>
      <dgm:t>
        <a:bodyPr/>
        <a:lstStyle/>
        <a:p>
          <a:endParaRPr lang="en-US"/>
        </a:p>
      </dgm:t>
    </dgm:pt>
    <dgm:pt modelId="{597434BA-AC7E-4595-B1F7-A5C90EE54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One’s own prior experiences, mental structures, &amp; beliefs are used to interpret objects &amp; events</a:t>
          </a:r>
        </a:p>
      </dgm:t>
    </dgm:pt>
    <dgm:pt modelId="{5B2EDAC2-EC2F-4C69-9F40-9861D80BD950}" type="parTrans" cxnId="{7FBD9385-9B21-4EB7-A7DE-9A7ADFB0F5E7}">
      <dgm:prSet/>
      <dgm:spPr/>
      <dgm:t>
        <a:bodyPr/>
        <a:lstStyle/>
        <a:p>
          <a:endParaRPr lang="en-US"/>
        </a:p>
      </dgm:t>
    </dgm:pt>
    <dgm:pt modelId="{21664C55-1D00-4C9B-8CD0-AD5D150FDFA6}" type="sibTrans" cxnId="{7FBD9385-9B21-4EB7-A7DE-9A7ADFB0F5E7}">
      <dgm:prSet/>
      <dgm:spPr/>
      <dgm:t>
        <a:bodyPr/>
        <a:lstStyle/>
        <a:p>
          <a:endParaRPr lang="en-US"/>
        </a:p>
      </dgm:t>
    </dgm:pt>
    <dgm:pt modelId="{28ADAA8B-2296-4879-9E22-DB161D4D48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Learner constructs knowledge</a:t>
          </a:r>
        </a:p>
      </dgm:t>
    </dgm:pt>
    <dgm:pt modelId="{837EFF13-EF71-479A-8848-E44AB3E4DF82}" type="parTrans" cxnId="{D336FCC8-983D-4E9A-A0BD-C4B997D14401}">
      <dgm:prSet/>
      <dgm:spPr/>
      <dgm:t>
        <a:bodyPr/>
        <a:lstStyle/>
        <a:p>
          <a:endParaRPr lang="en-US"/>
        </a:p>
      </dgm:t>
    </dgm:pt>
    <dgm:pt modelId="{E250A0F6-D248-4078-82A7-D0563841226B}" type="sibTrans" cxnId="{D336FCC8-983D-4E9A-A0BD-C4B997D14401}">
      <dgm:prSet/>
      <dgm:spPr/>
      <dgm:t>
        <a:bodyPr/>
        <a:lstStyle/>
        <a:p>
          <a:endParaRPr lang="en-US"/>
        </a:p>
      </dgm:t>
    </dgm:pt>
    <dgm:pt modelId="{4B1E7B6D-90F7-4AF6-95EE-55621B5FC6DC}" type="pres">
      <dgm:prSet presAssocID="{0C5EFB46-7371-4B19-8D52-500FB4F9CE70}" presName="root" presStyleCnt="0">
        <dgm:presLayoutVars>
          <dgm:dir/>
          <dgm:resizeHandles val="exact"/>
        </dgm:presLayoutVars>
      </dgm:prSet>
      <dgm:spPr/>
    </dgm:pt>
    <dgm:pt modelId="{08B15958-D5C6-4717-978B-420A3B82CFCF}" type="pres">
      <dgm:prSet presAssocID="{29C06DFB-4758-4174-93DE-1E38CED069DA}" presName="compNode" presStyleCnt="0"/>
      <dgm:spPr/>
    </dgm:pt>
    <dgm:pt modelId="{6DE81CC0-C1FD-42AD-9664-E018BFE5A56A}" type="pres">
      <dgm:prSet presAssocID="{29C06DFB-4758-4174-93DE-1E38CED069DA}" presName="bgRect" presStyleLbl="bgShp" presStyleIdx="0" presStyleCnt="3"/>
      <dgm:spPr/>
    </dgm:pt>
    <dgm:pt modelId="{420F0D7A-42AD-4255-934B-4A7168C6F0E8}" type="pres">
      <dgm:prSet presAssocID="{29C06DFB-4758-4174-93DE-1E38CED069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7A29BBC-6161-4212-9AD9-3D06C1ABE6EE}" type="pres">
      <dgm:prSet presAssocID="{29C06DFB-4758-4174-93DE-1E38CED069DA}" presName="spaceRect" presStyleCnt="0"/>
      <dgm:spPr/>
    </dgm:pt>
    <dgm:pt modelId="{554602A5-128E-45C2-A371-EFDE59689DD0}" type="pres">
      <dgm:prSet presAssocID="{29C06DFB-4758-4174-93DE-1E38CED069DA}" presName="parTx" presStyleLbl="revTx" presStyleIdx="0" presStyleCnt="3">
        <dgm:presLayoutVars>
          <dgm:chMax val="0"/>
          <dgm:chPref val="0"/>
        </dgm:presLayoutVars>
      </dgm:prSet>
      <dgm:spPr/>
    </dgm:pt>
    <dgm:pt modelId="{1770DA9B-E1C1-4AEA-BC32-DF4E7CD12171}" type="pres">
      <dgm:prSet presAssocID="{EAFB4368-6651-4932-9EB4-5FA7799F7ECF}" presName="sibTrans" presStyleCnt="0"/>
      <dgm:spPr/>
    </dgm:pt>
    <dgm:pt modelId="{FC6B1F08-B53D-416D-AEEB-83CAAD3CE673}" type="pres">
      <dgm:prSet presAssocID="{597434BA-AC7E-4595-B1F7-A5C90EE54B17}" presName="compNode" presStyleCnt="0"/>
      <dgm:spPr/>
    </dgm:pt>
    <dgm:pt modelId="{0CAAE54B-EF25-437B-91D8-8CA6AE87C8CA}" type="pres">
      <dgm:prSet presAssocID="{597434BA-AC7E-4595-B1F7-A5C90EE54B17}" presName="bgRect" presStyleLbl="bgShp" presStyleIdx="1" presStyleCnt="3"/>
      <dgm:spPr/>
    </dgm:pt>
    <dgm:pt modelId="{1C00DF5B-3910-43F7-89AD-5F0DC5E80713}" type="pres">
      <dgm:prSet presAssocID="{597434BA-AC7E-4595-B1F7-A5C90EE54B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D89BCBD-49B9-4858-BCF6-7ACD417DCDD4}" type="pres">
      <dgm:prSet presAssocID="{597434BA-AC7E-4595-B1F7-A5C90EE54B17}" presName="spaceRect" presStyleCnt="0"/>
      <dgm:spPr/>
    </dgm:pt>
    <dgm:pt modelId="{188B3F50-3428-4E6F-A496-B94E7353686D}" type="pres">
      <dgm:prSet presAssocID="{597434BA-AC7E-4595-B1F7-A5C90EE54B17}" presName="parTx" presStyleLbl="revTx" presStyleIdx="1" presStyleCnt="3">
        <dgm:presLayoutVars>
          <dgm:chMax val="0"/>
          <dgm:chPref val="0"/>
        </dgm:presLayoutVars>
      </dgm:prSet>
      <dgm:spPr/>
    </dgm:pt>
    <dgm:pt modelId="{A1443F89-015D-4733-9B80-427287956B84}" type="pres">
      <dgm:prSet presAssocID="{21664C55-1D00-4C9B-8CD0-AD5D150FDFA6}" presName="sibTrans" presStyleCnt="0"/>
      <dgm:spPr/>
    </dgm:pt>
    <dgm:pt modelId="{9DAB9DD2-D046-4D21-8CF7-6C8C2DA64AA2}" type="pres">
      <dgm:prSet presAssocID="{28ADAA8B-2296-4879-9E22-DB161D4D48C6}" presName="compNode" presStyleCnt="0"/>
      <dgm:spPr/>
    </dgm:pt>
    <dgm:pt modelId="{2A1B6D18-729C-42E6-8775-87CA8DE4F707}" type="pres">
      <dgm:prSet presAssocID="{28ADAA8B-2296-4879-9E22-DB161D4D48C6}" presName="bgRect" presStyleLbl="bgShp" presStyleIdx="2" presStyleCnt="3"/>
      <dgm:spPr/>
    </dgm:pt>
    <dgm:pt modelId="{D5E9A124-F210-4466-977F-333009140F31}" type="pres">
      <dgm:prSet presAssocID="{28ADAA8B-2296-4879-9E22-DB161D4D48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4C7E0-8027-4C2A-A888-C2254B12434D}" type="pres">
      <dgm:prSet presAssocID="{28ADAA8B-2296-4879-9E22-DB161D4D48C6}" presName="spaceRect" presStyleCnt="0"/>
      <dgm:spPr/>
    </dgm:pt>
    <dgm:pt modelId="{7F7E7E02-3A09-4809-920C-F0A7401303CB}" type="pres">
      <dgm:prSet presAssocID="{28ADAA8B-2296-4879-9E22-DB161D4D48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5D2801-427B-4B54-BE83-8DC9BD881ED5}" type="presOf" srcId="{597434BA-AC7E-4595-B1F7-A5C90EE54B17}" destId="{188B3F50-3428-4E6F-A496-B94E7353686D}" srcOrd="0" destOrd="0" presId="urn:microsoft.com/office/officeart/2018/2/layout/IconVerticalSolidList"/>
    <dgm:cxn modelId="{D3B37934-D31D-452A-A45B-596DD165490C}" type="presOf" srcId="{28ADAA8B-2296-4879-9E22-DB161D4D48C6}" destId="{7F7E7E02-3A09-4809-920C-F0A7401303CB}" srcOrd="0" destOrd="0" presId="urn:microsoft.com/office/officeart/2018/2/layout/IconVerticalSolidList"/>
    <dgm:cxn modelId="{9254EA57-95C4-448F-870C-05A86D0BC45A}" type="presOf" srcId="{29C06DFB-4758-4174-93DE-1E38CED069DA}" destId="{554602A5-128E-45C2-A371-EFDE59689DD0}" srcOrd="0" destOrd="0" presId="urn:microsoft.com/office/officeart/2018/2/layout/IconVerticalSolidList"/>
    <dgm:cxn modelId="{7FBD9385-9B21-4EB7-A7DE-9A7ADFB0F5E7}" srcId="{0C5EFB46-7371-4B19-8D52-500FB4F9CE70}" destId="{597434BA-AC7E-4595-B1F7-A5C90EE54B17}" srcOrd="1" destOrd="0" parTransId="{5B2EDAC2-EC2F-4C69-9F40-9861D80BD950}" sibTransId="{21664C55-1D00-4C9B-8CD0-AD5D150FDFA6}"/>
    <dgm:cxn modelId="{D336FCC8-983D-4E9A-A0BD-C4B997D14401}" srcId="{0C5EFB46-7371-4B19-8D52-500FB4F9CE70}" destId="{28ADAA8B-2296-4879-9E22-DB161D4D48C6}" srcOrd="2" destOrd="0" parTransId="{837EFF13-EF71-479A-8848-E44AB3E4DF82}" sibTransId="{E250A0F6-D248-4078-82A7-D0563841226B}"/>
    <dgm:cxn modelId="{463C53D7-0A71-4663-84EB-8A8864849292}" type="presOf" srcId="{0C5EFB46-7371-4B19-8D52-500FB4F9CE70}" destId="{4B1E7B6D-90F7-4AF6-95EE-55621B5FC6DC}" srcOrd="0" destOrd="0" presId="urn:microsoft.com/office/officeart/2018/2/layout/IconVerticalSolidList"/>
    <dgm:cxn modelId="{59D09CE2-6690-463D-963F-E1AB8E9B7496}" srcId="{0C5EFB46-7371-4B19-8D52-500FB4F9CE70}" destId="{29C06DFB-4758-4174-93DE-1E38CED069DA}" srcOrd="0" destOrd="0" parTransId="{8E451792-BFDE-4797-BDFF-886578243967}" sibTransId="{EAFB4368-6651-4932-9EB4-5FA7799F7ECF}"/>
    <dgm:cxn modelId="{71DC00CA-D295-476D-874F-41C0FEE52A85}" type="presParOf" srcId="{4B1E7B6D-90F7-4AF6-95EE-55621B5FC6DC}" destId="{08B15958-D5C6-4717-978B-420A3B82CFCF}" srcOrd="0" destOrd="0" presId="urn:microsoft.com/office/officeart/2018/2/layout/IconVerticalSolidList"/>
    <dgm:cxn modelId="{FB7CD151-D645-43C1-A661-20E441432683}" type="presParOf" srcId="{08B15958-D5C6-4717-978B-420A3B82CFCF}" destId="{6DE81CC0-C1FD-42AD-9664-E018BFE5A56A}" srcOrd="0" destOrd="0" presId="urn:microsoft.com/office/officeart/2018/2/layout/IconVerticalSolidList"/>
    <dgm:cxn modelId="{F78F26DD-A40E-4A05-8D05-35B4E267206D}" type="presParOf" srcId="{08B15958-D5C6-4717-978B-420A3B82CFCF}" destId="{420F0D7A-42AD-4255-934B-4A7168C6F0E8}" srcOrd="1" destOrd="0" presId="urn:microsoft.com/office/officeart/2018/2/layout/IconVerticalSolidList"/>
    <dgm:cxn modelId="{F9CE825F-11A5-4749-A5B7-D18F896CC00E}" type="presParOf" srcId="{08B15958-D5C6-4717-978B-420A3B82CFCF}" destId="{D7A29BBC-6161-4212-9AD9-3D06C1ABE6EE}" srcOrd="2" destOrd="0" presId="urn:microsoft.com/office/officeart/2018/2/layout/IconVerticalSolidList"/>
    <dgm:cxn modelId="{CCFF55F7-5098-42DE-A3BB-BC50274B6F54}" type="presParOf" srcId="{08B15958-D5C6-4717-978B-420A3B82CFCF}" destId="{554602A5-128E-45C2-A371-EFDE59689DD0}" srcOrd="3" destOrd="0" presId="urn:microsoft.com/office/officeart/2018/2/layout/IconVerticalSolidList"/>
    <dgm:cxn modelId="{3D553FE6-F9F3-491E-8EE4-EB0B2F4BF30D}" type="presParOf" srcId="{4B1E7B6D-90F7-4AF6-95EE-55621B5FC6DC}" destId="{1770DA9B-E1C1-4AEA-BC32-DF4E7CD12171}" srcOrd="1" destOrd="0" presId="urn:microsoft.com/office/officeart/2018/2/layout/IconVerticalSolidList"/>
    <dgm:cxn modelId="{EE510C79-76EF-440D-B3C1-DC133423CC27}" type="presParOf" srcId="{4B1E7B6D-90F7-4AF6-95EE-55621B5FC6DC}" destId="{FC6B1F08-B53D-416D-AEEB-83CAAD3CE673}" srcOrd="2" destOrd="0" presId="urn:microsoft.com/office/officeart/2018/2/layout/IconVerticalSolidList"/>
    <dgm:cxn modelId="{3291D0AD-C396-4AB4-BBCE-F6C8DF91DB83}" type="presParOf" srcId="{FC6B1F08-B53D-416D-AEEB-83CAAD3CE673}" destId="{0CAAE54B-EF25-437B-91D8-8CA6AE87C8CA}" srcOrd="0" destOrd="0" presId="urn:microsoft.com/office/officeart/2018/2/layout/IconVerticalSolidList"/>
    <dgm:cxn modelId="{30F2AB27-E2A8-4C05-802F-A28B6D3C0F98}" type="presParOf" srcId="{FC6B1F08-B53D-416D-AEEB-83CAAD3CE673}" destId="{1C00DF5B-3910-43F7-89AD-5F0DC5E80713}" srcOrd="1" destOrd="0" presId="urn:microsoft.com/office/officeart/2018/2/layout/IconVerticalSolidList"/>
    <dgm:cxn modelId="{6499DB0D-B11C-46F5-8BC0-EAEBB51F6464}" type="presParOf" srcId="{FC6B1F08-B53D-416D-AEEB-83CAAD3CE673}" destId="{CD89BCBD-49B9-4858-BCF6-7ACD417DCDD4}" srcOrd="2" destOrd="0" presId="urn:microsoft.com/office/officeart/2018/2/layout/IconVerticalSolidList"/>
    <dgm:cxn modelId="{AA5F34B6-F03A-4F8B-A6F7-A7B7B0EF0983}" type="presParOf" srcId="{FC6B1F08-B53D-416D-AEEB-83CAAD3CE673}" destId="{188B3F50-3428-4E6F-A496-B94E7353686D}" srcOrd="3" destOrd="0" presId="urn:microsoft.com/office/officeart/2018/2/layout/IconVerticalSolidList"/>
    <dgm:cxn modelId="{516643E8-1D99-4CE7-967F-FCBA537C89F4}" type="presParOf" srcId="{4B1E7B6D-90F7-4AF6-95EE-55621B5FC6DC}" destId="{A1443F89-015D-4733-9B80-427287956B84}" srcOrd="3" destOrd="0" presId="urn:microsoft.com/office/officeart/2018/2/layout/IconVerticalSolidList"/>
    <dgm:cxn modelId="{50CFFAE1-8624-4491-9C13-AF0A00FFD415}" type="presParOf" srcId="{4B1E7B6D-90F7-4AF6-95EE-55621B5FC6DC}" destId="{9DAB9DD2-D046-4D21-8CF7-6C8C2DA64AA2}" srcOrd="4" destOrd="0" presId="urn:microsoft.com/office/officeart/2018/2/layout/IconVerticalSolidList"/>
    <dgm:cxn modelId="{87E3A9B8-B348-4C63-90B3-87015B34CB40}" type="presParOf" srcId="{9DAB9DD2-D046-4D21-8CF7-6C8C2DA64AA2}" destId="{2A1B6D18-729C-42E6-8775-87CA8DE4F707}" srcOrd="0" destOrd="0" presId="urn:microsoft.com/office/officeart/2018/2/layout/IconVerticalSolidList"/>
    <dgm:cxn modelId="{740C6EEC-4BA3-43DD-AAD4-664F2CB90434}" type="presParOf" srcId="{9DAB9DD2-D046-4D21-8CF7-6C8C2DA64AA2}" destId="{D5E9A124-F210-4466-977F-333009140F31}" srcOrd="1" destOrd="0" presId="urn:microsoft.com/office/officeart/2018/2/layout/IconVerticalSolidList"/>
    <dgm:cxn modelId="{715166D8-D124-4734-906F-E9DD8BC62725}" type="presParOf" srcId="{9DAB9DD2-D046-4D21-8CF7-6C8C2DA64AA2}" destId="{1B24C7E0-8027-4C2A-A888-C2254B12434D}" srcOrd="2" destOrd="0" presId="urn:microsoft.com/office/officeart/2018/2/layout/IconVerticalSolidList"/>
    <dgm:cxn modelId="{7BA5DBF4-AB75-454B-81F7-7FD39052BE58}" type="presParOf" srcId="{9DAB9DD2-D046-4D21-8CF7-6C8C2DA64AA2}" destId="{7F7E7E02-3A09-4809-920C-F0A7401303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EC09-7232-43E7-A9E4-53B4B74F515A}">
      <dsp:nvSpPr>
        <dsp:cNvPr id="0" name=""/>
        <dsp:cNvSpPr/>
      </dsp:nvSpPr>
      <dsp:spPr>
        <a:xfrm>
          <a:off x="0" y="0"/>
          <a:ext cx="3447142" cy="4123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53" tIns="330200" rIns="26875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Behaviorism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Based on observable changes in behavior</a:t>
          </a:r>
        </a:p>
      </dsp:txBody>
      <dsp:txXfrm>
        <a:off x="0" y="1567040"/>
        <a:ext cx="3447142" cy="2474275"/>
      </dsp:txXfrm>
    </dsp:sp>
    <dsp:sp modelId="{F8E9BEAE-C9FB-4570-B119-F44B3EE944C8}">
      <dsp:nvSpPr>
        <dsp:cNvPr id="0" name=""/>
        <dsp:cNvSpPr/>
      </dsp:nvSpPr>
      <dsp:spPr>
        <a:xfrm>
          <a:off x="1105002" y="412379"/>
          <a:ext cx="1237137" cy="1237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452" tIns="12700" rIns="9645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86177" y="593554"/>
        <a:ext cx="874787" cy="874787"/>
      </dsp:txXfrm>
    </dsp:sp>
    <dsp:sp modelId="{A4DECA39-170C-491F-967B-E8AD0450BB94}">
      <dsp:nvSpPr>
        <dsp:cNvPr id="0" name=""/>
        <dsp:cNvSpPr/>
      </dsp:nvSpPr>
      <dsp:spPr>
        <a:xfrm>
          <a:off x="0" y="4123720"/>
          <a:ext cx="3447142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5E2191-50FB-469B-A645-5C1C41951C59}">
      <dsp:nvSpPr>
        <dsp:cNvPr id="0" name=""/>
        <dsp:cNvSpPr/>
      </dsp:nvSpPr>
      <dsp:spPr>
        <a:xfrm>
          <a:off x="3791857" y="0"/>
          <a:ext cx="3447142" cy="4123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53" tIns="330200" rIns="26875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Cognitivism</a:t>
          </a:r>
          <a:r>
            <a:rPr lang="en-US" sz="1800" kern="120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Based on the thought process behind the behavior</a:t>
          </a:r>
        </a:p>
      </dsp:txBody>
      <dsp:txXfrm>
        <a:off x="3791857" y="1567040"/>
        <a:ext cx="3447142" cy="2474275"/>
      </dsp:txXfrm>
    </dsp:sp>
    <dsp:sp modelId="{6538C614-DD6C-48C5-9154-E381D1521786}">
      <dsp:nvSpPr>
        <dsp:cNvPr id="0" name=""/>
        <dsp:cNvSpPr/>
      </dsp:nvSpPr>
      <dsp:spPr>
        <a:xfrm>
          <a:off x="4896859" y="412379"/>
          <a:ext cx="1237137" cy="1237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452" tIns="12700" rIns="9645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8034" y="593554"/>
        <a:ext cx="874787" cy="874787"/>
      </dsp:txXfrm>
    </dsp:sp>
    <dsp:sp modelId="{0A068E19-9701-4F5C-ADBD-4E5C93268C27}">
      <dsp:nvSpPr>
        <dsp:cNvPr id="0" name=""/>
        <dsp:cNvSpPr/>
      </dsp:nvSpPr>
      <dsp:spPr>
        <a:xfrm>
          <a:off x="3791857" y="4123720"/>
          <a:ext cx="3447142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669113-66DD-4D1E-9F85-DDC49BD52177}">
      <dsp:nvSpPr>
        <dsp:cNvPr id="0" name=""/>
        <dsp:cNvSpPr/>
      </dsp:nvSpPr>
      <dsp:spPr>
        <a:xfrm>
          <a:off x="7583714" y="0"/>
          <a:ext cx="3447142" cy="4123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53" tIns="330200" rIns="26875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Constructivism</a:t>
          </a:r>
          <a:r>
            <a:rPr lang="en-US" sz="1800" kern="120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Based on the premise that we all construct our own perspective of the world through individual experiences and schema</a:t>
          </a:r>
        </a:p>
      </dsp:txBody>
      <dsp:txXfrm>
        <a:off x="7583714" y="1567040"/>
        <a:ext cx="3447142" cy="2474275"/>
      </dsp:txXfrm>
    </dsp:sp>
    <dsp:sp modelId="{5CD0D3D4-4912-466C-9C2B-D3EF5FF54A7B}">
      <dsp:nvSpPr>
        <dsp:cNvPr id="0" name=""/>
        <dsp:cNvSpPr/>
      </dsp:nvSpPr>
      <dsp:spPr>
        <a:xfrm>
          <a:off x="8688716" y="412379"/>
          <a:ext cx="1237137" cy="1237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452" tIns="12700" rIns="9645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69891" y="593554"/>
        <a:ext cx="874787" cy="874787"/>
      </dsp:txXfrm>
    </dsp:sp>
    <dsp:sp modelId="{46AAD3AA-A3F4-45B8-995B-B69A42DCA00A}">
      <dsp:nvSpPr>
        <dsp:cNvPr id="0" name=""/>
        <dsp:cNvSpPr/>
      </dsp:nvSpPr>
      <dsp:spPr>
        <a:xfrm>
          <a:off x="7583714" y="4123720"/>
          <a:ext cx="3447142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B5A36-0702-4944-A929-D4246051ECD2}">
      <dsp:nvSpPr>
        <dsp:cNvPr id="0" name=""/>
        <dsp:cNvSpPr/>
      </dsp:nvSpPr>
      <dsp:spPr>
        <a:xfrm>
          <a:off x="0" y="0"/>
          <a:ext cx="8442960" cy="7283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Based on observable changes in behavior</a:t>
          </a:r>
        </a:p>
      </dsp:txBody>
      <dsp:txXfrm>
        <a:off x="21333" y="21333"/>
        <a:ext cx="7595434" cy="685713"/>
      </dsp:txXfrm>
    </dsp:sp>
    <dsp:sp modelId="{7CCACCEE-65FD-4936-A0CB-9172145AE8AB}">
      <dsp:nvSpPr>
        <dsp:cNvPr id="0" name=""/>
        <dsp:cNvSpPr/>
      </dsp:nvSpPr>
      <dsp:spPr>
        <a:xfrm>
          <a:off x="707097" y="860812"/>
          <a:ext cx="8442960" cy="728379"/>
        </a:xfrm>
        <a:prstGeom prst="roundRect">
          <a:avLst>
            <a:gd name="adj" fmla="val 10000"/>
          </a:avLst>
        </a:prstGeom>
        <a:solidFill>
          <a:schemeClr val="accent5">
            <a:hueOff val="6932061"/>
            <a:satOff val="-189"/>
            <a:lumOff val="-10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Focuses on a new behavioral pattern being repeated until it becomes automatic</a:t>
          </a:r>
        </a:p>
      </dsp:txBody>
      <dsp:txXfrm>
        <a:off x="728430" y="882145"/>
        <a:ext cx="7219749" cy="685713"/>
      </dsp:txXfrm>
    </dsp:sp>
    <dsp:sp modelId="{88BF5967-2C01-4E6B-AEB0-0DCFE09A3572}">
      <dsp:nvSpPr>
        <dsp:cNvPr id="0" name=""/>
        <dsp:cNvSpPr/>
      </dsp:nvSpPr>
      <dsp:spPr>
        <a:xfrm>
          <a:off x="1403642" y="1721624"/>
          <a:ext cx="8442960" cy="728379"/>
        </a:xfrm>
        <a:prstGeom prst="roundRect">
          <a:avLst>
            <a:gd name="adj" fmla="val 10000"/>
          </a:avLst>
        </a:prstGeom>
        <a:solidFill>
          <a:schemeClr val="accent5">
            <a:hueOff val="13864123"/>
            <a:satOff val="-379"/>
            <a:lumOff val="-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Overt behaviors that can be observed and measured quantitatively</a:t>
          </a:r>
        </a:p>
      </dsp:txBody>
      <dsp:txXfrm>
        <a:off x="1424975" y="1742957"/>
        <a:ext cx="7230303" cy="685713"/>
      </dsp:txXfrm>
    </dsp:sp>
    <dsp:sp modelId="{B0840F77-8F48-431A-8CFB-A4CBD1607008}">
      <dsp:nvSpPr>
        <dsp:cNvPr id="0" name=""/>
        <dsp:cNvSpPr/>
      </dsp:nvSpPr>
      <dsp:spPr>
        <a:xfrm>
          <a:off x="2110739" y="2582436"/>
          <a:ext cx="8442960" cy="728379"/>
        </a:xfrm>
        <a:prstGeom prst="roundRect">
          <a:avLst>
            <a:gd name="adj" fmla="val 1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Learning that occurs through the behavioral response to stimuli</a:t>
          </a:r>
        </a:p>
      </dsp:txBody>
      <dsp:txXfrm>
        <a:off x="2132072" y="2603769"/>
        <a:ext cx="7219749" cy="685713"/>
      </dsp:txXfrm>
    </dsp:sp>
    <dsp:sp modelId="{84749824-524F-4E4E-A72B-DB9BC434C922}">
      <dsp:nvSpPr>
        <dsp:cNvPr id="0" name=""/>
        <dsp:cNvSpPr/>
      </dsp:nvSpPr>
      <dsp:spPr>
        <a:xfrm>
          <a:off x="7969513" y="557872"/>
          <a:ext cx="473446" cy="473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076038" y="557872"/>
        <a:ext cx="260396" cy="356268"/>
      </dsp:txXfrm>
    </dsp:sp>
    <dsp:sp modelId="{9DAE5603-AA7E-418F-B549-9959C5386117}">
      <dsp:nvSpPr>
        <dsp:cNvPr id="0" name=""/>
        <dsp:cNvSpPr/>
      </dsp:nvSpPr>
      <dsp:spPr>
        <a:xfrm>
          <a:off x="8676611" y="1418684"/>
          <a:ext cx="473446" cy="473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0565179"/>
            <a:satOff val="-809"/>
            <a:lumOff val="-2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83136" y="1418684"/>
        <a:ext cx="260396" cy="356268"/>
      </dsp:txXfrm>
    </dsp:sp>
    <dsp:sp modelId="{CC12227F-75B0-430D-8774-B0A1AF3C7920}">
      <dsp:nvSpPr>
        <dsp:cNvPr id="0" name=""/>
        <dsp:cNvSpPr/>
      </dsp:nvSpPr>
      <dsp:spPr>
        <a:xfrm>
          <a:off x="9373155" y="2279496"/>
          <a:ext cx="473446" cy="473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1130358"/>
            <a:satOff val="-1619"/>
            <a:lumOff val="-51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79680" y="2279496"/>
        <a:ext cx="260396" cy="356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B5A36-0702-4944-A929-D4246051ECD2}">
      <dsp:nvSpPr>
        <dsp:cNvPr id="0" name=""/>
        <dsp:cNvSpPr/>
      </dsp:nvSpPr>
      <dsp:spPr>
        <a:xfrm>
          <a:off x="0" y="0"/>
          <a:ext cx="9108604" cy="10285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Puts the learning focus on the individual (reorganization of experiences to make sense of the stimuli)</a:t>
          </a:r>
        </a:p>
      </dsp:txBody>
      <dsp:txXfrm>
        <a:off x="30125" y="30125"/>
        <a:ext cx="7911803" cy="968302"/>
      </dsp:txXfrm>
    </dsp:sp>
    <dsp:sp modelId="{7CCACCEE-65FD-4936-A0CB-9172145AE8AB}">
      <dsp:nvSpPr>
        <dsp:cNvPr id="0" name=""/>
        <dsp:cNvSpPr/>
      </dsp:nvSpPr>
      <dsp:spPr>
        <a:xfrm>
          <a:off x="762845" y="1215561"/>
          <a:ext cx="9108604" cy="1028552"/>
        </a:xfrm>
        <a:prstGeom prst="roundRect">
          <a:avLst>
            <a:gd name="adj" fmla="val 10000"/>
          </a:avLst>
        </a:prstGeom>
        <a:solidFill>
          <a:schemeClr val="accent5">
            <a:hueOff val="6932061"/>
            <a:satOff val="-189"/>
            <a:lumOff val="-10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Development of knowledge by the creation of schemas (mental database)</a:t>
          </a:r>
        </a:p>
      </dsp:txBody>
      <dsp:txXfrm>
        <a:off x="792970" y="1245686"/>
        <a:ext cx="7616949" cy="968302"/>
      </dsp:txXfrm>
    </dsp:sp>
    <dsp:sp modelId="{88BF5967-2C01-4E6B-AEB0-0DCFE09A3572}">
      <dsp:nvSpPr>
        <dsp:cNvPr id="0" name=""/>
        <dsp:cNvSpPr/>
      </dsp:nvSpPr>
      <dsp:spPr>
        <a:xfrm>
          <a:off x="1514305" y="2431123"/>
          <a:ext cx="9108604" cy="1028552"/>
        </a:xfrm>
        <a:prstGeom prst="roundRect">
          <a:avLst>
            <a:gd name="adj" fmla="val 10000"/>
          </a:avLst>
        </a:prstGeom>
        <a:solidFill>
          <a:schemeClr val="accent5">
            <a:hueOff val="13864123"/>
            <a:satOff val="-379"/>
            <a:lumOff val="-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/>
            <a:t>Gestalt theory </a:t>
          </a:r>
          <a:r>
            <a:rPr lang="en-US" sz="1900" b="1" kern="1200" dirty="0"/>
            <a:t>– organization of visual elements into groups or unified wholes when certain principles are applied</a:t>
          </a:r>
        </a:p>
      </dsp:txBody>
      <dsp:txXfrm>
        <a:off x="1544430" y="2461248"/>
        <a:ext cx="7628335" cy="968302"/>
      </dsp:txXfrm>
    </dsp:sp>
    <dsp:sp modelId="{B0840F77-8F48-431A-8CFB-A4CBD1607008}">
      <dsp:nvSpPr>
        <dsp:cNvPr id="0" name=""/>
        <dsp:cNvSpPr/>
      </dsp:nvSpPr>
      <dsp:spPr>
        <a:xfrm>
          <a:off x="2277150" y="3646685"/>
          <a:ext cx="9108604" cy="1028552"/>
        </a:xfrm>
        <a:prstGeom prst="roundRect">
          <a:avLst>
            <a:gd name="adj" fmla="val 1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/>
            <a:t>Information Processing Theory </a:t>
          </a:r>
          <a:r>
            <a:rPr lang="en-US" sz="1900" b="1" kern="1200" dirty="0"/>
            <a:t>- </a:t>
          </a:r>
          <a:r>
            <a: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based on the idea that humans </a:t>
          </a:r>
          <a:r>
            <a:rPr lang="en-US" sz="1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process </a:t>
          </a:r>
          <a:r>
            <a: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the </a:t>
          </a:r>
          <a:r>
            <a:rPr lang="en-US" sz="1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information</a:t>
          </a:r>
          <a:r>
            <a: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 they receive, rather than merely responding to stimuli.</a:t>
          </a:r>
          <a:r>
            <a:rPr lang="en-US" sz="1900" b="1" kern="1200" dirty="0"/>
            <a:t> </a:t>
          </a:r>
        </a:p>
      </dsp:txBody>
      <dsp:txXfrm>
        <a:off x="2307275" y="3676810"/>
        <a:ext cx="7616949" cy="968302"/>
      </dsp:txXfrm>
    </dsp:sp>
    <dsp:sp modelId="{84749824-524F-4E4E-A72B-DB9BC434C922}">
      <dsp:nvSpPr>
        <dsp:cNvPr id="0" name=""/>
        <dsp:cNvSpPr/>
      </dsp:nvSpPr>
      <dsp:spPr>
        <a:xfrm>
          <a:off x="8440044" y="787777"/>
          <a:ext cx="668559" cy="668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590470" y="787777"/>
        <a:ext cx="367707" cy="503091"/>
      </dsp:txXfrm>
    </dsp:sp>
    <dsp:sp modelId="{9DAE5603-AA7E-418F-B549-9959C5386117}">
      <dsp:nvSpPr>
        <dsp:cNvPr id="0" name=""/>
        <dsp:cNvSpPr/>
      </dsp:nvSpPr>
      <dsp:spPr>
        <a:xfrm>
          <a:off x="9202890" y="2003339"/>
          <a:ext cx="668559" cy="668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0565179"/>
            <a:satOff val="-809"/>
            <a:lumOff val="-2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353316" y="2003339"/>
        <a:ext cx="367707" cy="503091"/>
      </dsp:txXfrm>
    </dsp:sp>
    <dsp:sp modelId="{CC12227F-75B0-430D-8774-B0A1AF3C7920}">
      <dsp:nvSpPr>
        <dsp:cNvPr id="0" name=""/>
        <dsp:cNvSpPr/>
      </dsp:nvSpPr>
      <dsp:spPr>
        <a:xfrm>
          <a:off x="9954350" y="3218901"/>
          <a:ext cx="668559" cy="668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1130358"/>
            <a:satOff val="-1619"/>
            <a:lumOff val="-51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0104776" y="3218901"/>
        <a:ext cx="367707" cy="503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81CC0-C1FD-42AD-9664-E018BFE5A56A}">
      <dsp:nvSpPr>
        <dsp:cNvPr id="0" name=""/>
        <dsp:cNvSpPr/>
      </dsp:nvSpPr>
      <dsp:spPr>
        <a:xfrm>
          <a:off x="0" y="443"/>
          <a:ext cx="5351209" cy="10387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0F0D7A-42AD-4255-934B-4A7168C6F0E8}">
      <dsp:nvSpPr>
        <dsp:cNvPr id="0" name=""/>
        <dsp:cNvSpPr/>
      </dsp:nvSpPr>
      <dsp:spPr>
        <a:xfrm>
          <a:off x="314221" y="234162"/>
          <a:ext cx="571312" cy="5713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4602A5-128E-45C2-A371-EFDE59689DD0}">
      <dsp:nvSpPr>
        <dsp:cNvPr id="0" name=""/>
        <dsp:cNvSpPr/>
      </dsp:nvSpPr>
      <dsp:spPr>
        <a:xfrm>
          <a:off x="1199755" y="443"/>
          <a:ext cx="4151453" cy="1038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34" tIns="109934" rIns="109934" bIns="1099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Learners construct their own reality</a:t>
          </a:r>
        </a:p>
      </dsp:txBody>
      <dsp:txXfrm>
        <a:off x="1199755" y="443"/>
        <a:ext cx="4151453" cy="1038749"/>
      </dsp:txXfrm>
    </dsp:sp>
    <dsp:sp modelId="{0CAAE54B-EF25-437B-91D8-8CA6AE87C8CA}">
      <dsp:nvSpPr>
        <dsp:cNvPr id="0" name=""/>
        <dsp:cNvSpPr/>
      </dsp:nvSpPr>
      <dsp:spPr>
        <a:xfrm>
          <a:off x="0" y="1298880"/>
          <a:ext cx="5351209" cy="10387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00DF5B-3910-43F7-89AD-5F0DC5E80713}">
      <dsp:nvSpPr>
        <dsp:cNvPr id="0" name=""/>
        <dsp:cNvSpPr/>
      </dsp:nvSpPr>
      <dsp:spPr>
        <a:xfrm>
          <a:off x="314221" y="1532599"/>
          <a:ext cx="571312" cy="57131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8B3F50-3428-4E6F-A496-B94E7353686D}">
      <dsp:nvSpPr>
        <dsp:cNvPr id="0" name=""/>
        <dsp:cNvSpPr/>
      </dsp:nvSpPr>
      <dsp:spPr>
        <a:xfrm>
          <a:off x="1199755" y="1298880"/>
          <a:ext cx="4151453" cy="1038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34" tIns="109934" rIns="109934" bIns="1099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One’s own prior experiences, mental structures, &amp; beliefs are used to interpret objects &amp; events</a:t>
          </a:r>
        </a:p>
      </dsp:txBody>
      <dsp:txXfrm>
        <a:off x="1199755" y="1298880"/>
        <a:ext cx="4151453" cy="1038749"/>
      </dsp:txXfrm>
    </dsp:sp>
    <dsp:sp modelId="{2A1B6D18-729C-42E6-8775-87CA8DE4F707}">
      <dsp:nvSpPr>
        <dsp:cNvPr id="0" name=""/>
        <dsp:cNvSpPr/>
      </dsp:nvSpPr>
      <dsp:spPr>
        <a:xfrm>
          <a:off x="0" y="2597317"/>
          <a:ext cx="5351209" cy="10387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E9A124-F210-4466-977F-333009140F31}">
      <dsp:nvSpPr>
        <dsp:cNvPr id="0" name=""/>
        <dsp:cNvSpPr/>
      </dsp:nvSpPr>
      <dsp:spPr>
        <a:xfrm>
          <a:off x="314221" y="2831036"/>
          <a:ext cx="571312" cy="57131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E7E02-3A09-4809-920C-F0A7401303CB}">
      <dsp:nvSpPr>
        <dsp:cNvPr id="0" name=""/>
        <dsp:cNvSpPr/>
      </dsp:nvSpPr>
      <dsp:spPr>
        <a:xfrm>
          <a:off x="1199755" y="2597317"/>
          <a:ext cx="4151453" cy="1038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34" tIns="109934" rIns="109934" bIns="1099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Learner constructs knowledge</a:t>
          </a:r>
        </a:p>
      </dsp:txBody>
      <dsp:txXfrm>
        <a:off x="1199755" y="2597317"/>
        <a:ext cx="4151453" cy="1038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F232-5DFC-4EA0-AB64-04F7D7AD1D1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DC02D-E50B-49D9-BF0F-CD75F4D17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Gestalt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psychology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 which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"unified whole". It refers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visual perception developed by German psychologists in the 1920s. These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theories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describe how people tend to organize visual elements into groups or unified wholes when certain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applied.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psychologists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 adopt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perspective account for mental development in terms of maturational changes in basic components of a child's mind.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based on the idea that humans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they receive, rather than merely responding to stimuli.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DC02D-E50B-49D9-BF0F-CD75F4D17D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1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3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59BA4AF-49F3-4756-A36B-6DCD6030C1DA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AEBFA0-7AC7-4A14-8D95-93A79763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8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commons.wikimedia.org/wiki/file:rain_icon.sv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thecollaboratory.wikidot.com/2013-philosophy-of-thought-logic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hatislove-2010.blogspot.com/2012/08/building-blocks.html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evolving.com/blogs/index.php/archive/scenarios-and-design-instigating-change-methods-framing-scenario-buffered-design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schools.com/examples/science/cognitive_psychology_examples/36/" TargetMode="External"/><Relationship Id="rId2" Type="http://schemas.openxmlformats.org/officeDocument/2006/relationships/hyperlink" Target="https://gsi.berkeley.edu/gsi-guide-contents/learning-theory-research/behavioris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ipslawlibrarian.files.wordpress.com/2017/03/bcc-chart.jpg" TargetMode="External"/><Relationship Id="rId5" Type="http://schemas.openxmlformats.org/officeDocument/2006/relationships/hyperlink" Target="https://prezi.com/plocwqe2utf7/similarities-differences-of-behaviorism-cognitive-theories-constructivism/" TargetMode="External"/><Relationship Id="rId4" Type="http://schemas.openxmlformats.org/officeDocument/2006/relationships/hyperlink" Target="http://blog.neolms.com/practical-applications-constructivism-online-classro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psychology/chapter/operant-conditioning/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ndigostatic.wordpress.com/2009/02/17/new-page-experiments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ubc.ca/etec540sept10/2010/10/04/commentary-1-oral-cultures-are-everywhere-2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yplaceforenglish.blogspot.com/2009/01/common-grammar-mistakes-2nd-part.html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teachinginadigitalage/chapter/3-3-cognitivis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ommons.wikimedia.org/wiki/file:rain_icon.sv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179894/stylized-basic-cloud-by-gr8dan-1798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04761-25CF-443C-A3E2-572EAE62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6008280" cy="5556432"/>
          </a:xfrm>
        </p:spPr>
        <p:txBody>
          <a:bodyPr anchor="ctr">
            <a:normAutofit/>
          </a:bodyPr>
          <a:lstStyle/>
          <a:p>
            <a:r>
              <a:rPr lang="en-US" sz="6000" dirty="0"/>
              <a:t>INSTRUCTIONAL SYSTEMS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3CFA0-3AB2-4801-909A-6D0E007B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685564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Overview of Learning Theories</a:t>
            </a:r>
          </a:p>
          <a:p>
            <a:r>
              <a:rPr lang="en-US" sz="2800" dirty="0"/>
              <a:t>by Carrie Wright</a:t>
            </a:r>
          </a:p>
        </p:txBody>
      </p:sp>
    </p:spTree>
    <p:extLst>
      <p:ext uri="{BB962C8B-B14F-4D97-AF65-F5344CB8AC3E}">
        <p14:creationId xmlns:p14="http://schemas.microsoft.com/office/powerpoint/2010/main" val="374287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5794-7756-4590-B3D6-1252AAA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6000" dirty="0"/>
              <a:t>Applications of Cognitivism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8B499-ECE2-46A8-B047-19EB30D23AED}"/>
              </a:ext>
            </a:extLst>
          </p:cNvPr>
          <p:cNvSpPr/>
          <p:nvPr/>
        </p:nvSpPr>
        <p:spPr>
          <a:xfrm>
            <a:off x="486697" y="1886497"/>
            <a:ext cx="115135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</a:rPr>
              <a:t>Ability to solve problems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</a:rPr>
              <a:t>Cognitive abilities are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latin typeface="Verdana" panose="020B0604030504040204" pitchFamily="34" charset="0"/>
              </a:rPr>
              <a:t>   different depending 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latin typeface="Verdana" panose="020B0604030504040204" pitchFamily="34" charset="0"/>
              </a:rPr>
              <a:t>   the person’s 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C42A58-0591-4AE4-8C1E-DA6035086BC7}"/>
              </a:ext>
            </a:extLst>
          </p:cNvPr>
          <p:cNvSpPr txBox="1"/>
          <p:nvPr/>
        </p:nvSpPr>
        <p:spPr>
          <a:xfrm>
            <a:off x="3283148" y="6858000"/>
            <a:ext cx="562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commons.wikimedia.org/wiki/file:rain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7521201-7D93-4B4F-8B86-D03C5FFF2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47177" y="2460417"/>
            <a:ext cx="4360697" cy="3126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DCC1C-B0E7-464A-B985-C5585586D252}"/>
              </a:ext>
            </a:extLst>
          </p:cNvPr>
          <p:cNvSpPr txBox="1"/>
          <p:nvPr/>
        </p:nvSpPr>
        <p:spPr>
          <a:xfrm>
            <a:off x="6096000" y="5376018"/>
            <a:ext cx="3863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thecollaboratory.wikidot.com/2013-philosophy-of-thought-logic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3671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67B65-2AFB-4218-8B57-AF6A497C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Constructivism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524A27-B6C0-41EA-ABCB-AA2E61FC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loor, table, chair, indoor&#10;&#10;Description generated with very high confidence">
            <a:extLst>
              <a:ext uri="{FF2B5EF4-FFF2-40B4-BE49-F238E27FC236}">
                <a16:creationId xmlns:a16="http://schemas.microsoft.com/office/drawing/2014/main" id="{BEF1356B-FFF1-4A48-B70B-14BE9D121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375" r="10855"/>
          <a:stretch/>
        </p:blipFill>
        <p:spPr>
          <a:xfrm>
            <a:off x="7410517" y="1258529"/>
            <a:ext cx="3832042" cy="4330205"/>
          </a:xfrm>
          <a:prstGeom prst="rect">
            <a:avLst/>
          </a:prstGeom>
        </p:spPr>
      </p:pic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E94BB149-A7A0-4576-A0B7-75E86E56D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60995"/>
              </p:ext>
            </p:extLst>
          </p:nvPr>
        </p:nvGraphicFramePr>
        <p:xfrm>
          <a:off x="818712" y="2222287"/>
          <a:ext cx="5351209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634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1BF3-BE90-4A0A-8DD7-E6723632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Constructivism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15679-917C-4C47-8FBA-99CFDA745061}"/>
              </a:ext>
            </a:extLst>
          </p:cNvPr>
          <p:cNvSpPr txBox="1"/>
          <p:nvPr/>
        </p:nvSpPr>
        <p:spPr>
          <a:xfrm>
            <a:off x="897054" y="2197509"/>
            <a:ext cx="10677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Knowledge &amp; meaning are constructed on basis of experience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Personal interpretation of the world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Conceptual growth accomplished through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						– sharing of multiple perspectives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                                -- negotiation of meaning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                                -- change through collaboration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Testing should be integrated with the task</a:t>
            </a:r>
          </a:p>
        </p:txBody>
      </p:sp>
    </p:spTree>
    <p:extLst>
      <p:ext uri="{BB962C8B-B14F-4D97-AF65-F5344CB8AC3E}">
        <p14:creationId xmlns:p14="http://schemas.microsoft.com/office/powerpoint/2010/main" val="252059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8F5C-D56C-493E-B7A2-12289E1C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Applying Constructivism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7792C-F937-42C6-9578-560044610EC8}"/>
              </a:ext>
            </a:extLst>
          </p:cNvPr>
          <p:cNvSpPr txBox="1"/>
          <p:nvPr/>
        </p:nvSpPr>
        <p:spPr>
          <a:xfrm>
            <a:off x="810000" y="2344994"/>
            <a:ext cx="10457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Use real-world scenarios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Enable dialogue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Provide questions instead of answers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Socratic questioning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Consider time limit for activities</a:t>
            </a: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EB62D7-4539-4ADA-958B-54972B312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1926" y="2320569"/>
            <a:ext cx="5116769" cy="40058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C042A9-AE1A-42D6-B331-EF3D04693950}"/>
              </a:ext>
            </a:extLst>
          </p:cNvPr>
          <p:cNvSpPr txBox="1"/>
          <p:nvPr/>
        </p:nvSpPr>
        <p:spPr>
          <a:xfrm>
            <a:off x="6265229" y="6317452"/>
            <a:ext cx="511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evolving.com/blogs/index.php/archive/scenarios-and-design-instigating-change-methods-framing-scenario-buffered-desig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9750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65D-73BC-444E-B1D8-CD0B647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710"/>
            <a:ext cx="12192000" cy="1602838"/>
          </a:xfrm>
        </p:spPr>
        <p:txBody>
          <a:bodyPr/>
          <a:lstStyle/>
          <a:p>
            <a:pPr algn="ctr"/>
            <a:r>
              <a:rPr lang="en-US" sz="6000" dirty="0"/>
              <a:t>Compare/Contrast </a:t>
            </a:r>
            <a:br>
              <a:rPr lang="en-US" sz="6000" dirty="0"/>
            </a:br>
            <a:r>
              <a:rPr lang="en-US" sz="6000" dirty="0"/>
              <a:t>Learning Theories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CE4ED9-0677-497B-8376-646FD8796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32309"/>
              </p:ext>
            </p:extLst>
          </p:nvPr>
        </p:nvGraphicFramePr>
        <p:xfrm>
          <a:off x="678426" y="2356736"/>
          <a:ext cx="11046541" cy="293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923">
                  <a:extLst>
                    <a:ext uri="{9D8B030D-6E8A-4147-A177-3AD203B41FA5}">
                      <a16:colId xmlns:a16="http://schemas.microsoft.com/office/drawing/2014/main" val="3923102110"/>
                    </a:ext>
                  </a:extLst>
                </a:gridCol>
                <a:gridCol w="8521618">
                  <a:extLst>
                    <a:ext uri="{9D8B030D-6E8A-4147-A177-3AD203B41FA5}">
                      <a16:colId xmlns:a16="http://schemas.microsoft.com/office/drawing/2014/main" val="2850685739"/>
                    </a:ext>
                  </a:extLst>
                </a:gridCol>
              </a:tblGrid>
              <a:tr h="9796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Behaviorism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Based on the thought process behind behavior</a:t>
                      </a:r>
                    </a:p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What the learner does</a:t>
                      </a:r>
                    </a:p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Response to stimuli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12972"/>
                  </a:ext>
                </a:extLst>
              </a:tr>
              <a:tr h="1273503">
                <a:tc>
                  <a:txBody>
                    <a:bodyPr/>
                    <a:lstStyle/>
                    <a:p>
                      <a:r>
                        <a:rPr lang="en-US" b="1" dirty="0"/>
                        <a:t>Cognitivism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Behavior changes observed &amp; used as indicators as to what is happening in the learner’s mind</a:t>
                      </a:r>
                    </a:p>
                    <a:p>
                      <a:r>
                        <a:rPr lang="en-US" dirty="0"/>
                        <a:t>Processes information</a:t>
                      </a:r>
                    </a:p>
                    <a:p>
                      <a:r>
                        <a:rPr lang="en-US" dirty="0"/>
                        <a:t>Organizes information from prior schema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94062"/>
                  </a:ext>
                </a:extLst>
              </a:tr>
              <a:tr h="685733">
                <a:tc>
                  <a:txBody>
                    <a:bodyPr/>
                    <a:lstStyle/>
                    <a:p>
                      <a:r>
                        <a:rPr lang="en-US" b="1" dirty="0"/>
                        <a:t>Constructivism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Learners construct mental models</a:t>
                      </a:r>
                    </a:p>
                    <a:p>
                      <a:r>
                        <a:rPr lang="en-US" dirty="0"/>
                        <a:t>Interprets information and applies to their own reality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536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978159-8530-464A-A0EA-44C314062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11020"/>
              </p:ext>
            </p:extLst>
          </p:nvPr>
        </p:nvGraphicFramePr>
        <p:xfrm>
          <a:off x="678425" y="5808777"/>
          <a:ext cx="1104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41">
                  <a:extLst>
                    <a:ext uri="{9D8B030D-6E8A-4147-A177-3AD203B41FA5}">
                      <a16:colId xmlns:a16="http://schemas.microsoft.com/office/drawing/2014/main" val="248386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My observation: The above theories build upon one another while person is experiencing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8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0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708C-A2A5-4403-A8FD-F2E36CA9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89B81-1A67-43A7-891D-A9F0CC8A59FE}"/>
              </a:ext>
            </a:extLst>
          </p:cNvPr>
          <p:cNvSpPr/>
          <p:nvPr/>
        </p:nvSpPr>
        <p:spPr>
          <a:xfrm>
            <a:off x="429489" y="2759241"/>
            <a:ext cx="113330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https://gsi.berkeley.edu/gsi-guide-contents/learning-theory-research/behaviorism/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http://www.softschools.com/examples/science/cognitive_psychology_examples/36/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http://blog.neolms.com/practical-applications-constructivism-online-classroom/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https://prezi.com/plocwqe2utf7/similarities-differences-of-behaviorism-cognitive-theories-constructivism/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https://ripslawlibrarian.files.wordpress.com/2017/03/bcc-chart.jpg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5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3480D-B13C-4BE4-829C-5C131D41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/>
              <a:t>Learning Theories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913B98A3-B190-4078-AD71-4DF2E531A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360878"/>
              </p:ext>
            </p:extLst>
          </p:nvPr>
        </p:nvGraphicFramePr>
        <p:xfrm>
          <a:off x="580571" y="2494722"/>
          <a:ext cx="11030857" cy="412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695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7FBCB-85DA-4E40-BFAF-F53F69D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/>
              <a:t>Behaviorism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C5C0B88-E937-45FA-8B49-7FAAA7C14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12948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04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5F1B-3B8F-431B-AAC1-CCBFDAFE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Criteria of Behaviorism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92931-1110-4F23-A9BF-0F3C1CD4FC10}"/>
              </a:ext>
            </a:extLst>
          </p:cNvPr>
          <p:cNvSpPr txBox="1"/>
          <p:nvPr/>
        </p:nvSpPr>
        <p:spPr>
          <a:xfrm>
            <a:off x="1108364" y="2493818"/>
            <a:ext cx="102736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instructional task is the focus of a </a:t>
            </a:r>
            <a:r>
              <a:rPr lang="en-US" sz="2800" u="sng" dirty="0"/>
              <a:t>behavior response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800" dirty="0"/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Learning occurs through the influence of </a:t>
            </a:r>
            <a:r>
              <a:rPr lang="en-US" sz="2800" u="sng" dirty="0"/>
              <a:t>environmental stimuli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800" dirty="0"/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Learning occurs through the process of </a:t>
            </a:r>
            <a:r>
              <a:rPr lang="en-US" sz="2800" u="sng" dirty="0"/>
              <a:t>repetition</a:t>
            </a:r>
            <a:r>
              <a:rPr lang="en-US" sz="2800" dirty="0"/>
              <a:t> or </a:t>
            </a:r>
            <a:r>
              <a:rPr lang="en-US" sz="2800" u="sng" dirty="0"/>
              <a:t>rehearsal</a:t>
            </a:r>
          </a:p>
        </p:txBody>
      </p:sp>
    </p:spTree>
    <p:extLst>
      <p:ext uri="{BB962C8B-B14F-4D97-AF65-F5344CB8AC3E}">
        <p14:creationId xmlns:p14="http://schemas.microsoft.com/office/powerpoint/2010/main" val="191363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0C85-1B5D-49E0-AE4E-3804AEE6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498"/>
            <a:ext cx="10571998" cy="970450"/>
          </a:xfrm>
        </p:spPr>
        <p:txBody>
          <a:bodyPr/>
          <a:lstStyle/>
          <a:p>
            <a:r>
              <a:rPr lang="en-US" sz="6000" dirty="0"/>
              <a:t>Applications of Behaviorism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3BBEF-8D12-4AEC-9D35-F17A259DF5D7}"/>
              </a:ext>
            </a:extLst>
          </p:cNvPr>
          <p:cNvSpPr txBox="1"/>
          <p:nvPr/>
        </p:nvSpPr>
        <p:spPr>
          <a:xfrm>
            <a:off x="407950" y="947095"/>
            <a:ext cx="10755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Behavior response &amp; Environmental stimuli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8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5000BA-E697-4E0E-8202-BBAADD249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2582" y="2374560"/>
            <a:ext cx="7999311" cy="3858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E7E7C-53C6-411C-A933-65D4F930F152}"/>
              </a:ext>
            </a:extLst>
          </p:cNvPr>
          <p:cNvSpPr txBox="1"/>
          <p:nvPr/>
        </p:nvSpPr>
        <p:spPr>
          <a:xfrm>
            <a:off x="3922582" y="6228833"/>
            <a:ext cx="647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urses.lumenlearning.com/boundless-psychology/chapter/operant-conditioning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C9ECC-C290-45E2-9AC8-23DC1599F3A9}"/>
              </a:ext>
            </a:extLst>
          </p:cNvPr>
          <p:cNvSpPr/>
          <p:nvPr/>
        </p:nvSpPr>
        <p:spPr>
          <a:xfrm rot="19739218">
            <a:off x="930174" y="1266934"/>
            <a:ext cx="1112805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C552D2-A3FD-47ED-9DD2-00E5E879AB8D}"/>
              </a:ext>
            </a:extLst>
          </p:cNvPr>
          <p:cNvSpPr/>
          <p:nvPr/>
        </p:nvSpPr>
        <p:spPr>
          <a:xfrm>
            <a:off x="204898" y="4864221"/>
            <a:ext cx="3717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Great Job!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88E010-52CD-4246-8139-79A2260D0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3148" y="2522144"/>
            <a:ext cx="2789945" cy="209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DF3CEE-5428-4A18-BA4A-FFB64994B219}"/>
              </a:ext>
            </a:extLst>
          </p:cNvPr>
          <p:cNvSpPr txBox="1"/>
          <p:nvPr/>
        </p:nvSpPr>
        <p:spPr>
          <a:xfrm>
            <a:off x="390087" y="4613803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://indigostatic.wordpress.com/2009/02/17/new-page-experiment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4D92B-2FE4-46C1-9572-E24EF09741B5}"/>
              </a:ext>
            </a:extLst>
          </p:cNvPr>
          <p:cNvSpPr/>
          <p:nvPr/>
        </p:nvSpPr>
        <p:spPr>
          <a:xfrm>
            <a:off x="803421" y="5767168"/>
            <a:ext cx="2222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Prizes!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AF8A86-B845-469E-BF69-06D6FC8C2A8D}"/>
              </a:ext>
            </a:extLst>
          </p:cNvPr>
          <p:cNvSpPr/>
          <p:nvPr/>
        </p:nvSpPr>
        <p:spPr>
          <a:xfrm rot="2067274">
            <a:off x="9651900" y="1156859"/>
            <a:ext cx="1027845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C-</a:t>
            </a:r>
          </a:p>
        </p:txBody>
      </p:sp>
    </p:spTree>
    <p:extLst>
      <p:ext uri="{BB962C8B-B14F-4D97-AF65-F5344CB8AC3E}">
        <p14:creationId xmlns:p14="http://schemas.microsoft.com/office/powerpoint/2010/main" val="18646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0C85-1B5D-49E0-AE4E-3804AEE6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Applications of Behaviorism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3BBEF-8D12-4AEC-9D35-F17A259DF5D7}"/>
              </a:ext>
            </a:extLst>
          </p:cNvPr>
          <p:cNvSpPr txBox="1"/>
          <p:nvPr/>
        </p:nvSpPr>
        <p:spPr>
          <a:xfrm>
            <a:off x="283528" y="1309255"/>
            <a:ext cx="10755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Rehearsal &amp; Repetition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CDFC3-FDDA-4195-A096-52983880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0000" y="2749334"/>
            <a:ext cx="4127439" cy="2462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EDAF7-F19B-45DC-A7EF-CAE820C1C7DC}"/>
              </a:ext>
            </a:extLst>
          </p:cNvPr>
          <p:cNvSpPr txBox="1"/>
          <p:nvPr/>
        </p:nvSpPr>
        <p:spPr>
          <a:xfrm>
            <a:off x="810000" y="5236876"/>
            <a:ext cx="412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blogs.ubc.ca/etec540sept10/2010/10/04/commentary-1-oral-cultures-are-everywhere-2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EE7D6-51DD-4811-B6B9-705877B56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67074" y="2411989"/>
            <a:ext cx="4461164" cy="3136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E83C99-44B9-43C6-9A21-2BDB9C9D0070}"/>
              </a:ext>
            </a:extLst>
          </p:cNvPr>
          <p:cNvSpPr txBox="1"/>
          <p:nvPr/>
        </p:nvSpPr>
        <p:spPr>
          <a:xfrm>
            <a:off x="6067074" y="556575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://myplaceforenglish.blogspot.com/2009/01/common-grammar-mistakes-2nd-part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9367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FBCB-85DA-4E40-BFAF-F53F69D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/>
              <a:t>Cognitivism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C5C0B88-E937-45FA-8B49-7FAAA7C14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068249"/>
              </p:ext>
            </p:extLst>
          </p:nvPr>
        </p:nvGraphicFramePr>
        <p:xfrm>
          <a:off x="412955" y="2079523"/>
          <a:ext cx="11385755" cy="4675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62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75F1B-3B8F-431B-AAC1-CCBFDAFE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Cognitivism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Key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92931-1110-4F23-A9BF-0F3C1CD4FC10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Schema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Three-stage information processing model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Short-term memory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Long-term memory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Transfer Effects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Interference Effects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Organization Effects</a:t>
            </a:r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F3F1594B-CCC3-45E9-9BC1-E262734E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80790" y="1117306"/>
            <a:ext cx="6267743" cy="43247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F06890-EBCE-46CD-8C0B-1FA0E19BB089}"/>
              </a:ext>
            </a:extLst>
          </p:cNvPr>
          <p:cNvSpPr txBox="1"/>
          <p:nvPr/>
        </p:nvSpPr>
        <p:spPr>
          <a:xfrm>
            <a:off x="5280790" y="5442048"/>
            <a:ext cx="7708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opentextbc.ca/teachinginadigitalage/chapter/3-3-cognitivism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9721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5794-7756-4590-B3D6-1252AAA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6000" dirty="0"/>
              <a:t>Applications of Cognitivism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8B499-ECE2-46A8-B047-19EB30D23AED}"/>
              </a:ext>
            </a:extLst>
          </p:cNvPr>
          <p:cNvSpPr/>
          <p:nvPr/>
        </p:nvSpPr>
        <p:spPr>
          <a:xfrm>
            <a:off x="486697" y="1886497"/>
            <a:ext cx="11513574" cy="41549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400" b="1" dirty="0"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</a:rPr>
              <a:t>Making a judgment about something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latin typeface="Verdana" panose="020B0604030504040204" pitchFamily="34" charset="0"/>
              </a:rPr>
              <a:t>   based on information you received</a:t>
            </a:r>
            <a:endParaRPr lang="en-US" sz="2400" dirty="0">
              <a:latin typeface="Verdana" panose="020B0604030504040204" pitchFamily="34" charset="0"/>
              <a:ea typeface="Verdana"/>
              <a:cs typeface="Verdana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Verdana" panose="020B0604030504040204" pitchFamily="34" charset="0"/>
            </a:endParaRPr>
          </a:p>
          <a:p>
            <a:pPr marL="3086100" lvl="6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</a:rPr>
              <a:t>    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</a:rPr>
              <a:t>Making connections to prior knowledge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</a:rPr>
              <a:t>Ability to reason through logic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>
              <a:latin typeface="Verdan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365DB-26B7-42EB-8976-A358473D1453}"/>
              </a:ext>
            </a:extLst>
          </p:cNvPr>
          <p:cNvSpPr/>
          <p:nvPr/>
        </p:nvSpPr>
        <p:spPr>
          <a:xfrm>
            <a:off x="7047660" y="3642525"/>
            <a:ext cx="4923143" cy="584775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1 + 1 = 2 then 2 + 2 = 4</a:t>
            </a:r>
          </a:p>
        </p:txBody>
      </p:sp>
      <p:pic>
        <p:nvPicPr>
          <p:cNvPr id="1026" name="Picture 2" descr="Image result for logical">
            <a:extLst>
              <a:ext uri="{FF2B5EF4-FFF2-40B4-BE49-F238E27FC236}">
                <a16:creationId xmlns:a16="http://schemas.microsoft.com/office/drawing/2014/main" id="{72D55D1C-D751-4791-BF08-A73026E4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84" y="4440825"/>
            <a:ext cx="3189904" cy="229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B43BA1-26B0-43F8-B41A-C60C6D1EF587}"/>
              </a:ext>
            </a:extLst>
          </p:cNvPr>
          <p:cNvSpPr txBox="1"/>
          <p:nvPr/>
        </p:nvSpPr>
        <p:spPr>
          <a:xfrm>
            <a:off x="9066445" y="2488269"/>
            <a:ext cx="51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290CB-2976-445A-B32C-679536995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11036" y="1971894"/>
            <a:ext cx="2293752" cy="1503363"/>
          </a:xfrm>
          <a:prstGeom prst="rect">
            <a:avLst/>
          </a:prstGeom>
        </p:spPr>
      </p:pic>
      <p:pic>
        <p:nvPicPr>
          <p:cNvPr id="31" name="Picture 30" descr="A close up of a logo&#10;&#10;Description generated with high confidence">
            <a:extLst>
              <a:ext uri="{FF2B5EF4-FFF2-40B4-BE49-F238E27FC236}">
                <a16:creationId xmlns:a16="http://schemas.microsoft.com/office/drawing/2014/main" id="{C535E8A4-16B3-41E8-BD75-B4CCAB439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53351" y="2007141"/>
            <a:ext cx="1166369" cy="14218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7C42A58-0591-4AE4-8C1E-DA6035086BC7}"/>
              </a:ext>
            </a:extLst>
          </p:cNvPr>
          <p:cNvSpPr txBox="1"/>
          <p:nvPr/>
        </p:nvSpPr>
        <p:spPr>
          <a:xfrm>
            <a:off x="3283148" y="6858000"/>
            <a:ext cx="562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commons.wikimedia.org/wiki/file:rain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9350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139</TotalTime>
  <Words>554</Words>
  <Application>Microsoft Office PowerPoint</Application>
  <PresentationFormat>Widescreen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Verdana</vt:lpstr>
      <vt:lpstr>Wingdings</vt:lpstr>
      <vt:lpstr>Wingdings 2</vt:lpstr>
      <vt:lpstr>Quotable</vt:lpstr>
      <vt:lpstr>INSTRUCTIONAL SYSTEMS DESIGN</vt:lpstr>
      <vt:lpstr>Learning Theories</vt:lpstr>
      <vt:lpstr>Behaviorism</vt:lpstr>
      <vt:lpstr>Criteria of Behaviorism</vt:lpstr>
      <vt:lpstr>Applications of Behaviorism</vt:lpstr>
      <vt:lpstr>Applications of Behaviorism</vt:lpstr>
      <vt:lpstr>Cognitivism</vt:lpstr>
      <vt:lpstr>Cognitivism Key Concepts</vt:lpstr>
      <vt:lpstr>Applications of Cognitivism</vt:lpstr>
      <vt:lpstr>Applications of Cognitivism</vt:lpstr>
      <vt:lpstr>Constructivism</vt:lpstr>
      <vt:lpstr>Constructivism Assumptions</vt:lpstr>
      <vt:lpstr>Applying Constructivism</vt:lpstr>
      <vt:lpstr>Compare/Contrast  Learning Theories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INSTRUCTIONAL SYSTEMS DESIGN</dc:title>
  <dc:creator>Carrie Wright</dc:creator>
  <cp:lastModifiedBy>Carrie Wright</cp:lastModifiedBy>
  <cp:revision>22</cp:revision>
  <dcterms:created xsi:type="dcterms:W3CDTF">2018-09-13T20:42:02Z</dcterms:created>
  <dcterms:modified xsi:type="dcterms:W3CDTF">2018-09-21T18:28:46Z</dcterms:modified>
</cp:coreProperties>
</file>