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58C"/>
    <a:srgbClr val="C5D4D8"/>
    <a:srgbClr val="C6D6DA"/>
    <a:srgbClr val="237B94"/>
    <a:srgbClr val="DECBC4"/>
    <a:srgbClr val="E0CDC5"/>
    <a:srgbClr val="000000"/>
    <a:srgbClr val="309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100" d="100"/>
          <a:sy n="100" d="100"/>
        </p:scale>
        <p:origin x="-57" y="3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8090-7882-40A4-9BEF-F99431CA6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925E1-DADF-491D-8306-BDC339D30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27F36-406C-44C8-A8C8-088742BA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7C7-5FE9-4810-9593-083B50AB84C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95CE9-37BD-4544-A8FB-1B7519CB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17C43-6FEC-4AD8-BD41-99C9C533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8910-CE0D-432C-A319-4DF56F784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2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31AF-65B6-4440-8CB4-C1468D20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30B6F-6E1F-4347-9E8F-98B8D5F13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DE18A-3694-4A67-AE9F-C8A9C79A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7C7-5FE9-4810-9593-083B50AB84C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35A26-565F-4A07-80BB-79ADF2E8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4036-7226-4779-AB97-E649C9FD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8910-CE0D-432C-A319-4DF56F784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8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CC6A8-C088-464C-9DA2-D8DB48463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C6172-5BEA-49E7-AA78-0DF1C1BAA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6475F-8A20-426B-B4BA-F8CA160B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7C7-5FE9-4810-9593-083B50AB84C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BFFC-BD28-4FFA-A8F6-E5CAE71C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32889-24BA-4A58-A31E-1136D153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8910-CE0D-432C-A319-4DF56F784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6DDB-2907-4EB7-A4EE-32033E28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534DD-F986-4BBA-8D7B-45589507E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99D7C-2F46-41B7-8BBA-66DC5AFA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7C7-5FE9-4810-9593-083B50AB84C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3BE7E-40EF-4587-84A3-56D5E5A51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539B6-0713-46EA-AFE2-52FE407A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8910-CE0D-432C-A319-4DF56F784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2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6ACE-406B-4EB2-86A8-F1EEE698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D7696-66C7-4876-9973-F967439BE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B6024-9656-4497-AB15-088D394B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7C7-5FE9-4810-9593-083B50AB84C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2EBF2-678E-48F5-AC7D-39175239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4BA61-ECBA-49F2-B7DB-F5E70438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8910-CE0D-432C-A319-4DF56F784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6C4C-BFAC-4675-B6C0-9E872D26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AD61-0939-4058-89D1-86D5F30C6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E5892-3427-4E8D-866D-4986C5BA6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46B9B-BC87-4866-8AC3-6A608344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7C7-5FE9-4810-9593-083B50AB84C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387CE-A4A5-49A2-8145-460CE152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F621C-AD0D-4563-98FE-30BF55F8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8910-CE0D-432C-A319-4DF56F784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DF58-04D3-4E77-9269-D01F99B9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19022-6DC4-434B-BFF4-7F24DAD9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37217-B2E7-4C35-A794-2EB4F1711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7CD2C-8AA7-4299-9366-C4D92E6A4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AB00B-F2E6-42C5-9ECD-07DD78F69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73B83-3B15-4308-92A4-E2F89588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7C7-5FE9-4810-9593-083B50AB84C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B42E18-F10C-4A20-8AE6-51AA57B6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1E2CA-0D84-46A8-A8B6-256AB72B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8910-CE0D-432C-A319-4DF56F784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2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7A34-7045-4658-A17D-1079CD99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5AA6B-9B2F-4C63-B950-48EF377F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7C7-5FE9-4810-9593-083B50AB84C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D5E11-C96F-4DB7-B9D4-24E87D25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A2B62-DFB1-40C7-AF9A-85797DD5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8910-CE0D-432C-A319-4DF56F784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3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94E83-EE2E-4466-9D8B-0D7C73F3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7C7-5FE9-4810-9593-083B50AB84C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8BFA2-0830-42EE-AB40-20A52A0B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71DDA-506F-4D81-9649-A6E1659F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8910-CE0D-432C-A319-4DF56F784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0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16C3-66F0-448E-B77E-803C67B2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9037D-3EAA-4A83-9E36-DD05411D1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9A367-36E0-4A4A-8557-75187CBF1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A18A7-482F-4618-B48A-496B0FCD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7C7-5FE9-4810-9593-083B50AB84C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36363-B5A2-4F24-A739-BF617068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E8479-69E4-4F52-8ADD-49B6FAEC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8910-CE0D-432C-A319-4DF56F784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7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3B20-1B72-4110-A4C2-C8D05C8E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9F042-4A0F-4BE1-96EC-BFB01949F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CA420-3125-4043-975D-954AF735D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E424F-A78A-4BF1-B4DC-4A66937D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7C7-5FE9-4810-9593-083B50AB84C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89491-0C8C-46D4-91A0-52E463BC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1B786-7223-4245-93B0-10A5237D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8910-CE0D-432C-A319-4DF56F784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4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62294-0962-4A7E-A3B4-B26E512F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042DB-F3BC-4507-B5DC-7440D5980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F8CA4-B0DD-4DBD-AC15-4C3D24F0D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817C7-5FE9-4810-9593-083B50AB84C8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15550-AD5D-47AB-B307-8ED7FBECD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AED33-7E71-4660-9F28-6666CFBFC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68910-CE0D-432C-A319-4DF56F784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3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92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E1F2-A8E1-46D8-BBC0-8E3BAC927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070" y="491069"/>
            <a:ext cx="10515600" cy="1325563"/>
          </a:xfrm>
        </p:spPr>
        <p:txBody>
          <a:bodyPr/>
          <a:lstStyle/>
          <a:p>
            <a:r>
              <a:rPr lang="en-US" dirty="0"/>
              <a:t>Authentication and Authorization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C194E-D6DF-4284-9BAD-F724F4D6B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389" y="-984167"/>
            <a:ext cx="742988" cy="457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D0E4D8-E628-4474-B64F-0EDC7601E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412" y="-965117"/>
            <a:ext cx="762039" cy="4381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75A3D3-6C05-45FD-94DA-4E0AE937A73B}"/>
              </a:ext>
            </a:extLst>
          </p:cNvPr>
          <p:cNvSpPr/>
          <p:nvPr/>
        </p:nvSpPr>
        <p:spPr>
          <a:xfrm>
            <a:off x="8586103" y="4927059"/>
            <a:ext cx="2611876" cy="6614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6F5FEF-C069-4B01-B958-0557DDA22E3F}"/>
              </a:ext>
            </a:extLst>
          </p:cNvPr>
          <p:cNvSpPr/>
          <p:nvPr/>
        </p:nvSpPr>
        <p:spPr>
          <a:xfrm>
            <a:off x="1966431" y="4927059"/>
            <a:ext cx="2611876" cy="6614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DE9710-8AF2-4C87-B495-E0DC5C939875}"/>
              </a:ext>
            </a:extLst>
          </p:cNvPr>
          <p:cNvSpPr/>
          <p:nvPr/>
        </p:nvSpPr>
        <p:spPr>
          <a:xfrm>
            <a:off x="8625013" y="1969903"/>
            <a:ext cx="2611876" cy="661481"/>
          </a:xfrm>
          <a:prstGeom prst="rect">
            <a:avLst/>
          </a:prstGeom>
          <a:solidFill>
            <a:srgbClr val="3475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 Provider(IDP)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9AE6D9-0E52-4003-9534-C368CA5BB03A}"/>
              </a:ext>
            </a:extLst>
          </p:cNvPr>
          <p:cNvSpPr txBox="1"/>
          <p:nvPr/>
        </p:nvSpPr>
        <p:spPr>
          <a:xfrm>
            <a:off x="2682931" y="1776512"/>
            <a:ext cx="234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request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CA72345-9447-4BE4-8AB1-EC5F2211CA26}"/>
              </a:ext>
            </a:extLst>
          </p:cNvPr>
          <p:cNvCxnSpPr/>
          <p:nvPr/>
        </p:nvCxnSpPr>
        <p:spPr>
          <a:xfrm flipV="1">
            <a:off x="2828369" y="2214503"/>
            <a:ext cx="5325894" cy="2568136"/>
          </a:xfrm>
          <a:prstGeom prst="bentConnector3">
            <a:avLst>
              <a:gd name="adj1" fmla="val -137"/>
            </a:avLst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C3146A8-4677-496E-BE48-97CA501B3365}"/>
              </a:ext>
            </a:extLst>
          </p:cNvPr>
          <p:cNvCxnSpPr>
            <a:cxnSpLocks/>
          </p:cNvCxnSpPr>
          <p:nvPr/>
        </p:nvCxnSpPr>
        <p:spPr>
          <a:xfrm flipV="1">
            <a:off x="3375883" y="2476804"/>
            <a:ext cx="5074101" cy="2242438"/>
          </a:xfrm>
          <a:prstGeom prst="bentConnector3">
            <a:avLst>
              <a:gd name="adj1" fmla="val -226"/>
            </a:avLst>
          </a:prstGeom>
          <a:ln w="444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2F6ADB-4353-4887-9DD5-4AD2B92F59A7}"/>
              </a:ext>
            </a:extLst>
          </p:cNvPr>
          <p:cNvCxnSpPr/>
          <p:nvPr/>
        </p:nvCxnSpPr>
        <p:spPr>
          <a:xfrm>
            <a:off x="4731283" y="5257799"/>
            <a:ext cx="371870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DD40C5F-7ABE-4407-859D-9E7133663EC2}"/>
              </a:ext>
            </a:extLst>
          </p:cNvPr>
          <p:cNvSpPr/>
          <p:nvPr/>
        </p:nvSpPr>
        <p:spPr>
          <a:xfrm>
            <a:off x="6625703" y="2633609"/>
            <a:ext cx="781050" cy="430213"/>
          </a:xfrm>
          <a:prstGeom prst="rect">
            <a:avLst/>
          </a:prstGeom>
          <a:solidFill>
            <a:srgbClr val="C5D4D8"/>
          </a:solidFill>
          <a:ln w="25400">
            <a:solidFill>
              <a:srgbClr val="347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8CF6A313-1691-4DBD-BFED-CC499A32B478}"/>
              </a:ext>
            </a:extLst>
          </p:cNvPr>
          <p:cNvSpPr/>
          <p:nvPr/>
        </p:nvSpPr>
        <p:spPr>
          <a:xfrm rot="10800000">
            <a:off x="6637609" y="2641549"/>
            <a:ext cx="757237" cy="193675"/>
          </a:xfrm>
          <a:prstGeom prst="triangle">
            <a:avLst/>
          </a:prstGeom>
          <a:solidFill>
            <a:schemeClr val="bg1"/>
          </a:solidFill>
          <a:ln w="25400">
            <a:solidFill>
              <a:srgbClr val="3475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876244B-2782-4285-9399-A4ACDC2E8043}"/>
              </a:ext>
            </a:extLst>
          </p:cNvPr>
          <p:cNvGrpSpPr/>
          <p:nvPr/>
        </p:nvGrpSpPr>
        <p:grpSpPr>
          <a:xfrm>
            <a:off x="7500415" y="2638371"/>
            <a:ext cx="781050" cy="430213"/>
            <a:chOff x="7500415" y="2638371"/>
            <a:chExt cx="781050" cy="43021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8ED0996-69A5-446B-99EC-5109C9576CEE}"/>
                </a:ext>
              </a:extLst>
            </p:cNvPr>
            <p:cNvSpPr/>
            <p:nvPr/>
          </p:nvSpPr>
          <p:spPr>
            <a:xfrm>
              <a:off x="7500415" y="2638371"/>
              <a:ext cx="781050" cy="430213"/>
            </a:xfrm>
            <a:prstGeom prst="rect">
              <a:avLst/>
            </a:prstGeom>
            <a:solidFill>
              <a:srgbClr val="DECBC4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4A6D5DE-C198-4616-A8E9-7FEEB2EB0694}"/>
                </a:ext>
              </a:extLst>
            </p:cNvPr>
            <p:cNvSpPr/>
            <p:nvPr/>
          </p:nvSpPr>
          <p:spPr>
            <a:xfrm rot="10800000">
              <a:off x="7512321" y="2639959"/>
              <a:ext cx="757237" cy="193675"/>
            </a:xfrm>
            <a:prstGeom prst="triangle">
              <a:avLst/>
            </a:prstGeom>
            <a:solidFill>
              <a:schemeClr val="bg1"/>
            </a:solidFill>
            <a:ln w="25400" cap="rnd">
              <a:solidFill>
                <a:srgbClr val="C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A848BD1-7C95-4B41-995E-69A2EB794000}"/>
              </a:ext>
            </a:extLst>
          </p:cNvPr>
          <p:cNvGrpSpPr/>
          <p:nvPr/>
        </p:nvGrpSpPr>
        <p:grpSpPr>
          <a:xfrm>
            <a:off x="7343252" y="4344000"/>
            <a:ext cx="898525" cy="773113"/>
            <a:chOff x="7343252" y="4344000"/>
            <a:chExt cx="898525" cy="77311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2E06003-5F9E-4E76-9422-3A84CBEAABBF}"/>
                </a:ext>
              </a:extLst>
            </p:cNvPr>
            <p:cNvSpPr/>
            <p:nvPr/>
          </p:nvSpPr>
          <p:spPr>
            <a:xfrm>
              <a:off x="7345430" y="4478938"/>
              <a:ext cx="891585" cy="638175"/>
            </a:xfrm>
            <a:custGeom>
              <a:avLst/>
              <a:gdLst>
                <a:gd name="connsiteX0" fmla="*/ 2585 w 891585"/>
                <a:gd name="connsiteY0" fmla="*/ 241300 h 638175"/>
                <a:gd name="connsiteX1" fmla="*/ 434385 w 891585"/>
                <a:gd name="connsiteY1" fmla="*/ 0 h 638175"/>
                <a:gd name="connsiteX2" fmla="*/ 891585 w 891585"/>
                <a:gd name="connsiteY2" fmla="*/ 242888 h 638175"/>
                <a:gd name="connsiteX3" fmla="*/ 891585 w 891585"/>
                <a:gd name="connsiteY3" fmla="*/ 636588 h 638175"/>
                <a:gd name="connsiteX4" fmla="*/ 997 w 891585"/>
                <a:gd name="connsiteY4" fmla="*/ 638175 h 638175"/>
                <a:gd name="connsiteX5" fmla="*/ 2585 w 891585"/>
                <a:gd name="connsiteY5" fmla="*/ 24130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1585" h="638175">
                  <a:moveTo>
                    <a:pt x="2585" y="241300"/>
                  </a:moveTo>
                  <a:lnTo>
                    <a:pt x="434385" y="0"/>
                  </a:lnTo>
                  <a:lnTo>
                    <a:pt x="891585" y="242888"/>
                  </a:lnTo>
                  <a:lnTo>
                    <a:pt x="891585" y="636588"/>
                  </a:lnTo>
                  <a:lnTo>
                    <a:pt x="997" y="638175"/>
                  </a:lnTo>
                  <a:cubicBezTo>
                    <a:pt x="-61" y="506413"/>
                    <a:pt x="-1120" y="374650"/>
                    <a:pt x="2585" y="24130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454DD4D-6D59-4FE4-A9BB-C821E433EEEB}"/>
                </a:ext>
              </a:extLst>
            </p:cNvPr>
            <p:cNvSpPr/>
            <p:nvPr/>
          </p:nvSpPr>
          <p:spPr>
            <a:xfrm>
              <a:off x="7500415" y="4344000"/>
              <a:ext cx="595312" cy="55195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8BC5F52-CC0C-4FF2-AA88-453225AAACFE}"/>
                </a:ext>
              </a:extLst>
            </p:cNvPr>
            <p:cNvSpPr/>
            <p:nvPr/>
          </p:nvSpPr>
          <p:spPr>
            <a:xfrm>
              <a:off x="7343252" y="4717063"/>
              <a:ext cx="898525" cy="395288"/>
            </a:xfrm>
            <a:custGeom>
              <a:avLst/>
              <a:gdLst>
                <a:gd name="connsiteX0" fmla="*/ 0 w 898525"/>
                <a:gd name="connsiteY0" fmla="*/ 4763 h 395288"/>
                <a:gd name="connsiteX1" fmla="*/ 276225 w 898525"/>
                <a:gd name="connsiteY1" fmla="*/ 163513 h 395288"/>
                <a:gd name="connsiteX2" fmla="*/ 642938 w 898525"/>
                <a:gd name="connsiteY2" fmla="*/ 158750 h 395288"/>
                <a:gd name="connsiteX3" fmla="*/ 893763 w 898525"/>
                <a:gd name="connsiteY3" fmla="*/ 0 h 395288"/>
                <a:gd name="connsiteX4" fmla="*/ 898525 w 898525"/>
                <a:gd name="connsiteY4" fmla="*/ 392113 h 395288"/>
                <a:gd name="connsiteX5" fmla="*/ 6350 w 898525"/>
                <a:gd name="connsiteY5" fmla="*/ 395288 h 395288"/>
                <a:gd name="connsiteX6" fmla="*/ 0 w 898525"/>
                <a:gd name="connsiteY6" fmla="*/ 4763 h 39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525" h="395288">
                  <a:moveTo>
                    <a:pt x="0" y="4763"/>
                  </a:moveTo>
                  <a:lnTo>
                    <a:pt x="276225" y="163513"/>
                  </a:lnTo>
                  <a:lnTo>
                    <a:pt x="642938" y="158750"/>
                  </a:lnTo>
                  <a:lnTo>
                    <a:pt x="893763" y="0"/>
                  </a:lnTo>
                  <a:cubicBezTo>
                    <a:pt x="895350" y="130704"/>
                    <a:pt x="896938" y="261409"/>
                    <a:pt x="898525" y="392113"/>
                  </a:cubicBezTo>
                  <a:lnTo>
                    <a:pt x="6350" y="395288"/>
                  </a:lnTo>
                  <a:lnTo>
                    <a:pt x="0" y="4763"/>
                  </a:lnTo>
                  <a:close/>
                </a:path>
              </a:pathLst>
            </a:custGeom>
            <a:solidFill>
              <a:srgbClr val="E0CDC5"/>
            </a:solidFill>
            <a:ln w="25400">
              <a:solidFill>
                <a:srgbClr val="C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57F70AB-BCCD-4026-BC91-96CD0F6354B7}"/>
                </a:ext>
              </a:extLst>
            </p:cNvPr>
            <p:cNvCxnSpPr>
              <a:cxnSpLocks/>
            </p:cNvCxnSpPr>
            <p:nvPr/>
          </p:nvCxnSpPr>
          <p:spPr>
            <a:xfrm>
              <a:off x="7359127" y="4727626"/>
              <a:ext cx="209550" cy="11754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F5BF3F1-E6FD-4889-843B-B9B15480B1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30709" y="4721276"/>
              <a:ext cx="195193" cy="12389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4861C1F-301D-41FF-8B58-896ECF3490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2949" y="4887093"/>
              <a:ext cx="195193" cy="13493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32F166-B0BF-4221-AD87-BDEB8EB3382B}"/>
                </a:ext>
              </a:extLst>
            </p:cNvPr>
            <p:cNvCxnSpPr>
              <a:cxnSpLocks/>
            </p:cNvCxnSpPr>
            <p:nvPr/>
          </p:nvCxnSpPr>
          <p:spPr>
            <a:xfrm>
              <a:off x="7979043" y="4877569"/>
              <a:ext cx="180975" cy="13493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ACAFEDC-79A6-4583-99F7-8624C30501B4}"/>
                </a:ext>
              </a:extLst>
            </p:cNvPr>
            <p:cNvSpPr/>
            <p:nvPr/>
          </p:nvSpPr>
          <p:spPr>
            <a:xfrm>
              <a:off x="7653643" y="4448945"/>
              <a:ext cx="292100" cy="2921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DC5F862-7C19-49E4-B31B-395E79E64BEF}"/>
                </a:ext>
              </a:extLst>
            </p:cNvPr>
            <p:cNvGrpSpPr/>
            <p:nvPr/>
          </p:nvGrpSpPr>
          <p:grpSpPr>
            <a:xfrm>
              <a:off x="7721870" y="4519670"/>
              <a:ext cx="138703" cy="140891"/>
              <a:chOff x="6735173" y="4462859"/>
              <a:chExt cx="138703" cy="140891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93F0D17-2AB0-4BB2-BF3B-67159B23B007}"/>
                  </a:ext>
                </a:extLst>
              </p:cNvPr>
              <p:cNvSpPr/>
              <p:nvPr/>
            </p:nvSpPr>
            <p:spPr>
              <a:xfrm>
                <a:off x="6753226" y="4462859"/>
                <a:ext cx="101600" cy="1016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4FE455C-C80A-4A51-B529-E9344F0EC25B}"/>
                  </a:ext>
                </a:extLst>
              </p:cNvPr>
              <p:cNvSpPr/>
              <p:nvPr/>
            </p:nvSpPr>
            <p:spPr>
              <a:xfrm>
                <a:off x="6735173" y="4518422"/>
                <a:ext cx="138703" cy="853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0771A56-D16F-4A81-8309-3A7E9A5D790D}"/>
                  </a:ext>
                </a:extLst>
              </p:cNvPr>
              <p:cNvCxnSpPr>
                <a:cxnSpLocks/>
                <a:stCxn id="60" idx="0"/>
                <a:endCxn id="60" idx="0"/>
              </p:cNvCxnSpPr>
              <p:nvPr/>
            </p:nvCxnSpPr>
            <p:spPr>
              <a:xfrm>
                <a:off x="6804525" y="4518422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0CF0304-B00C-4293-97B8-B06E559F4F24}"/>
                  </a:ext>
                </a:extLst>
              </p:cNvPr>
              <p:cNvCxnSpPr/>
              <p:nvPr/>
            </p:nvCxnSpPr>
            <p:spPr>
              <a:xfrm>
                <a:off x="6804410" y="4541051"/>
                <a:ext cx="0" cy="35719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BD085ED-8A12-496D-AA30-4381A57FD375}"/>
              </a:ext>
            </a:extLst>
          </p:cNvPr>
          <p:cNvGrpSpPr/>
          <p:nvPr/>
        </p:nvGrpSpPr>
        <p:grpSpPr>
          <a:xfrm>
            <a:off x="3598068" y="4134538"/>
            <a:ext cx="793132" cy="682430"/>
            <a:chOff x="4129044" y="2892914"/>
            <a:chExt cx="898525" cy="773113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58D1EAE-4BD3-4479-B150-1A002FFF4A41}"/>
                </a:ext>
              </a:extLst>
            </p:cNvPr>
            <p:cNvSpPr/>
            <p:nvPr/>
          </p:nvSpPr>
          <p:spPr>
            <a:xfrm>
              <a:off x="4131222" y="3027852"/>
              <a:ext cx="891585" cy="638175"/>
            </a:xfrm>
            <a:custGeom>
              <a:avLst/>
              <a:gdLst>
                <a:gd name="connsiteX0" fmla="*/ 2585 w 891585"/>
                <a:gd name="connsiteY0" fmla="*/ 241300 h 638175"/>
                <a:gd name="connsiteX1" fmla="*/ 434385 w 891585"/>
                <a:gd name="connsiteY1" fmla="*/ 0 h 638175"/>
                <a:gd name="connsiteX2" fmla="*/ 891585 w 891585"/>
                <a:gd name="connsiteY2" fmla="*/ 242888 h 638175"/>
                <a:gd name="connsiteX3" fmla="*/ 891585 w 891585"/>
                <a:gd name="connsiteY3" fmla="*/ 636588 h 638175"/>
                <a:gd name="connsiteX4" fmla="*/ 997 w 891585"/>
                <a:gd name="connsiteY4" fmla="*/ 638175 h 638175"/>
                <a:gd name="connsiteX5" fmla="*/ 2585 w 891585"/>
                <a:gd name="connsiteY5" fmla="*/ 24130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1585" h="638175">
                  <a:moveTo>
                    <a:pt x="2585" y="241300"/>
                  </a:moveTo>
                  <a:lnTo>
                    <a:pt x="434385" y="0"/>
                  </a:lnTo>
                  <a:lnTo>
                    <a:pt x="891585" y="242888"/>
                  </a:lnTo>
                  <a:lnTo>
                    <a:pt x="891585" y="636588"/>
                  </a:lnTo>
                  <a:lnTo>
                    <a:pt x="997" y="638175"/>
                  </a:lnTo>
                  <a:cubicBezTo>
                    <a:pt x="-61" y="506413"/>
                    <a:pt x="-1120" y="374650"/>
                    <a:pt x="2585" y="24130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237B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6E23552-B635-480B-BA13-7E262D280642}"/>
                </a:ext>
              </a:extLst>
            </p:cNvPr>
            <p:cNvSpPr/>
            <p:nvPr/>
          </p:nvSpPr>
          <p:spPr>
            <a:xfrm>
              <a:off x="4286207" y="2892914"/>
              <a:ext cx="595312" cy="55195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237B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611BB34-9F6D-41FD-92B8-38A03D4A3283}"/>
                </a:ext>
              </a:extLst>
            </p:cNvPr>
            <p:cNvSpPr/>
            <p:nvPr/>
          </p:nvSpPr>
          <p:spPr>
            <a:xfrm>
              <a:off x="4129044" y="3265977"/>
              <a:ext cx="898525" cy="395288"/>
            </a:xfrm>
            <a:custGeom>
              <a:avLst/>
              <a:gdLst>
                <a:gd name="connsiteX0" fmla="*/ 0 w 898525"/>
                <a:gd name="connsiteY0" fmla="*/ 4763 h 395288"/>
                <a:gd name="connsiteX1" fmla="*/ 276225 w 898525"/>
                <a:gd name="connsiteY1" fmla="*/ 163513 h 395288"/>
                <a:gd name="connsiteX2" fmla="*/ 642938 w 898525"/>
                <a:gd name="connsiteY2" fmla="*/ 158750 h 395288"/>
                <a:gd name="connsiteX3" fmla="*/ 893763 w 898525"/>
                <a:gd name="connsiteY3" fmla="*/ 0 h 395288"/>
                <a:gd name="connsiteX4" fmla="*/ 898525 w 898525"/>
                <a:gd name="connsiteY4" fmla="*/ 392113 h 395288"/>
                <a:gd name="connsiteX5" fmla="*/ 6350 w 898525"/>
                <a:gd name="connsiteY5" fmla="*/ 395288 h 395288"/>
                <a:gd name="connsiteX6" fmla="*/ 0 w 898525"/>
                <a:gd name="connsiteY6" fmla="*/ 4763 h 39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525" h="395288">
                  <a:moveTo>
                    <a:pt x="0" y="4763"/>
                  </a:moveTo>
                  <a:lnTo>
                    <a:pt x="276225" y="163513"/>
                  </a:lnTo>
                  <a:lnTo>
                    <a:pt x="642938" y="158750"/>
                  </a:lnTo>
                  <a:lnTo>
                    <a:pt x="893763" y="0"/>
                  </a:lnTo>
                  <a:cubicBezTo>
                    <a:pt x="895350" y="130704"/>
                    <a:pt x="896938" y="261409"/>
                    <a:pt x="898525" y="392113"/>
                  </a:cubicBezTo>
                  <a:lnTo>
                    <a:pt x="6350" y="395288"/>
                  </a:lnTo>
                  <a:lnTo>
                    <a:pt x="0" y="4763"/>
                  </a:lnTo>
                  <a:close/>
                </a:path>
              </a:pathLst>
            </a:custGeom>
            <a:solidFill>
              <a:srgbClr val="C6D6DA"/>
            </a:solidFill>
            <a:ln w="25400">
              <a:solidFill>
                <a:srgbClr val="237B9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9BC72A4-FB6A-44D7-BD19-D243E272B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2786" y="3428862"/>
              <a:ext cx="195193" cy="134938"/>
            </a:xfrm>
            <a:prstGeom prst="line">
              <a:avLst/>
            </a:prstGeom>
            <a:ln w="25400">
              <a:solidFill>
                <a:srgbClr val="237B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0A04175-4644-45D4-BD65-4013FF768779}"/>
                </a:ext>
              </a:extLst>
            </p:cNvPr>
            <p:cNvCxnSpPr>
              <a:cxnSpLocks/>
            </p:cNvCxnSpPr>
            <p:nvPr/>
          </p:nvCxnSpPr>
          <p:spPr>
            <a:xfrm>
              <a:off x="4764835" y="3426483"/>
              <a:ext cx="180975" cy="134938"/>
            </a:xfrm>
            <a:prstGeom prst="line">
              <a:avLst/>
            </a:prstGeom>
            <a:ln w="25400">
              <a:solidFill>
                <a:srgbClr val="237B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A5563DA-8DDE-46A4-AF8D-6D219A802516}"/>
                </a:ext>
              </a:extLst>
            </p:cNvPr>
            <p:cNvSpPr/>
            <p:nvPr/>
          </p:nvSpPr>
          <p:spPr>
            <a:xfrm>
              <a:off x="4439435" y="2997859"/>
              <a:ext cx="292100" cy="2921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237B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008CACD-4B85-4F2D-AF00-C8F794809823}"/>
                </a:ext>
              </a:extLst>
            </p:cNvPr>
            <p:cNvGrpSpPr/>
            <p:nvPr/>
          </p:nvGrpSpPr>
          <p:grpSpPr>
            <a:xfrm>
              <a:off x="4507662" y="3068584"/>
              <a:ext cx="138703" cy="140891"/>
              <a:chOff x="6735173" y="4462859"/>
              <a:chExt cx="138703" cy="140891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7155520-CE61-417B-8F3F-88CAFE0DFFDC}"/>
                  </a:ext>
                </a:extLst>
              </p:cNvPr>
              <p:cNvSpPr/>
              <p:nvPr/>
            </p:nvSpPr>
            <p:spPr>
              <a:xfrm>
                <a:off x="6753226" y="4462859"/>
                <a:ext cx="101600" cy="101600"/>
              </a:xfrm>
              <a:prstGeom prst="ellipse">
                <a:avLst/>
              </a:prstGeom>
              <a:noFill/>
              <a:ln w="25400">
                <a:solidFill>
                  <a:srgbClr val="237B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C5FF2EF-6604-4CC0-BA49-55205A3C4A2E}"/>
                  </a:ext>
                </a:extLst>
              </p:cNvPr>
              <p:cNvSpPr/>
              <p:nvPr/>
            </p:nvSpPr>
            <p:spPr>
              <a:xfrm>
                <a:off x="6735173" y="4518422"/>
                <a:ext cx="138703" cy="853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237B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EDABC339-C0A3-4355-9264-166EADA86C52}"/>
                  </a:ext>
                </a:extLst>
              </p:cNvPr>
              <p:cNvCxnSpPr>
                <a:cxnSpLocks/>
                <a:stCxn id="81" idx="0"/>
                <a:endCxn id="81" idx="0"/>
              </p:cNvCxnSpPr>
              <p:nvPr/>
            </p:nvCxnSpPr>
            <p:spPr>
              <a:xfrm>
                <a:off x="6804525" y="4518422"/>
                <a:ext cx="0" cy="0"/>
              </a:xfrm>
              <a:prstGeom prst="line">
                <a:avLst/>
              </a:prstGeom>
              <a:ln>
                <a:solidFill>
                  <a:srgbClr val="237B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D07A565-B427-4992-8345-14BEE21CDF2E}"/>
                  </a:ext>
                </a:extLst>
              </p:cNvPr>
              <p:cNvCxnSpPr/>
              <p:nvPr/>
            </p:nvCxnSpPr>
            <p:spPr>
              <a:xfrm>
                <a:off x="6804410" y="4541051"/>
                <a:ext cx="0" cy="35719"/>
              </a:xfrm>
              <a:prstGeom prst="line">
                <a:avLst/>
              </a:prstGeom>
              <a:ln w="25400">
                <a:solidFill>
                  <a:srgbClr val="237B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3BEE1B7-C69F-4101-8323-DA1B358756D4}"/>
              </a:ext>
            </a:extLst>
          </p:cNvPr>
          <p:cNvGrpSpPr/>
          <p:nvPr/>
        </p:nvGrpSpPr>
        <p:grpSpPr>
          <a:xfrm>
            <a:off x="4439972" y="4382551"/>
            <a:ext cx="781050" cy="430213"/>
            <a:chOff x="7500415" y="2638371"/>
            <a:chExt cx="781050" cy="43021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C76EC3A-C97E-418B-879F-A019F872FED1}"/>
                </a:ext>
              </a:extLst>
            </p:cNvPr>
            <p:cNvSpPr/>
            <p:nvPr/>
          </p:nvSpPr>
          <p:spPr>
            <a:xfrm>
              <a:off x="7500415" y="2638371"/>
              <a:ext cx="781050" cy="430213"/>
            </a:xfrm>
            <a:prstGeom prst="rect">
              <a:avLst/>
            </a:prstGeom>
            <a:solidFill>
              <a:srgbClr val="DECBC4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2195EC7A-7038-46AE-82F7-0F3B3A4A8600}"/>
                </a:ext>
              </a:extLst>
            </p:cNvPr>
            <p:cNvSpPr/>
            <p:nvPr/>
          </p:nvSpPr>
          <p:spPr>
            <a:xfrm rot="10800000">
              <a:off x="7512321" y="2639959"/>
              <a:ext cx="757237" cy="193675"/>
            </a:xfrm>
            <a:prstGeom prst="triangle">
              <a:avLst/>
            </a:prstGeom>
            <a:solidFill>
              <a:schemeClr val="bg1"/>
            </a:solidFill>
            <a:ln w="25400" cap="rnd">
              <a:solidFill>
                <a:srgbClr val="C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847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47F0-F859-4960-8C68-733712AF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OAuth2 and OpenID Connect Flows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2F68F-80E5-4A9F-B377-6C63DD4DACEA}"/>
              </a:ext>
            </a:extLst>
          </p:cNvPr>
          <p:cNvSpPr txBox="1"/>
          <p:nvPr/>
        </p:nvSpPr>
        <p:spPr>
          <a:xfrm>
            <a:off x="1509725" y="4039165"/>
            <a:ext cx="3109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Authorization Code</a:t>
            </a:r>
          </a:p>
          <a:p>
            <a:pPr algn="ctr"/>
            <a:r>
              <a:rPr lang="en-US" dirty="0"/>
              <a:t>Tokens from token endpoint</a:t>
            </a:r>
          </a:p>
          <a:p>
            <a:pPr algn="ctr"/>
            <a:r>
              <a:rPr lang="en-US" dirty="0"/>
              <a:t>Confidential clients</a:t>
            </a:r>
          </a:p>
          <a:p>
            <a:pPr algn="ctr"/>
            <a:r>
              <a:rPr lang="en-US" dirty="0"/>
              <a:t>Long-lived access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8C009-EC76-4967-A464-2F4C80D3958A}"/>
              </a:ext>
            </a:extLst>
          </p:cNvPr>
          <p:cNvSpPr txBox="1"/>
          <p:nvPr/>
        </p:nvSpPr>
        <p:spPr>
          <a:xfrm>
            <a:off x="4576774" y="4039165"/>
            <a:ext cx="3629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Implicit</a:t>
            </a:r>
          </a:p>
          <a:p>
            <a:pPr algn="ctr"/>
            <a:r>
              <a:rPr lang="en-US" dirty="0"/>
              <a:t>Tokens from authorization endpoint</a:t>
            </a:r>
          </a:p>
          <a:p>
            <a:pPr algn="ctr"/>
            <a:r>
              <a:rPr lang="en-US" dirty="0"/>
              <a:t>Public clients</a:t>
            </a:r>
          </a:p>
          <a:p>
            <a:pPr algn="ctr"/>
            <a:r>
              <a:rPr lang="en-US" dirty="0"/>
              <a:t>No Long-lived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640FD9-0F47-4FA2-A462-1EB7C578AA5E}"/>
              </a:ext>
            </a:extLst>
          </p:cNvPr>
          <p:cNvSpPr txBox="1"/>
          <p:nvPr/>
        </p:nvSpPr>
        <p:spPr>
          <a:xfrm>
            <a:off x="8162936" y="4039165"/>
            <a:ext cx="3109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Hybrid (OIDC only)</a:t>
            </a:r>
          </a:p>
          <a:p>
            <a:pPr algn="ctr"/>
            <a:r>
              <a:rPr lang="en-US" dirty="0"/>
              <a:t>Tokens form authorization endpoint &amp; token endpoint</a:t>
            </a:r>
          </a:p>
          <a:p>
            <a:pPr algn="ctr"/>
            <a:r>
              <a:rPr lang="en-US" dirty="0"/>
              <a:t>Confidential clients</a:t>
            </a:r>
          </a:p>
          <a:p>
            <a:pPr algn="ctr"/>
            <a:r>
              <a:rPr lang="en-US" dirty="0"/>
              <a:t>Long-lived access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1C629B51-7B17-4895-9A2E-5F6F13C54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3062" y="2234744"/>
            <a:ext cx="2095500" cy="2095500"/>
          </a:xfrm>
          <a:prstGeom prst="rect">
            <a:avLst/>
          </a:prstGeom>
        </p:spPr>
      </p:pic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C5CB3E8D-C7D4-432B-A023-979A83CA9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2521" y="2336799"/>
            <a:ext cx="2095500" cy="2095500"/>
          </a:xfrm>
          <a:prstGeom prst="rect">
            <a:avLst/>
          </a:prstGeom>
        </p:spPr>
      </p:pic>
      <p:grpSp>
        <p:nvGrpSpPr>
          <p:cNvPr id="10" name="Graphic 6" descr="Handshake">
            <a:extLst>
              <a:ext uri="{FF2B5EF4-FFF2-40B4-BE49-F238E27FC236}">
                <a16:creationId xmlns:a16="http://schemas.microsoft.com/office/drawing/2014/main" id="{8DEA0CDC-D245-401B-A75E-A3763A41E7DC}"/>
              </a:ext>
            </a:extLst>
          </p:cNvPr>
          <p:cNvGrpSpPr/>
          <p:nvPr/>
        </p:nvGrpSpPr>
        <p:grpSpPr>
          <a:xfrm>
            <a:off x="1976447" y="2179638"/>
            <a:ext cx="2095500" cy="2095500"/>
            <a:chOff x="597697" y="2151062"/>
            <a:chExt cx="2095500" cy="20955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9E49ED-DD1D-4B65-AE1E-B693A8D9A1ED}"/>
                </a:ext>
              </a:extLst>
            </p:cNvPr>
            <p:cNvSpPr/>
            <p:nvPr/>
          </p:nvSpPr>
          <p:spPr>
            <a:xfrm>
              <a:off x="1530453" y="3546575"/>
              <a:ext cx="171050" cy="184843"/>
            </a:xfrm>
            <a:custGeom>
              <a:avLst/>
              <a:gdLst>
                <a:gd name="connsiteX0" fmla="*/ 47326 w 171050"/>
                <a:gd name="connsiteY0" fmla="*/ 184843 h 184843"/>
                <a:gd name="connsiteX1" fmla="*/ 14584 w 171050"/>
                <a:gd name="connsiteY1" fmla="*/ 173929 h 184843"/>
                <a:gd name="connsiteX2" fmla="*/ 10218 w 171050"/>
                <a:gd name="connsiteY2" fmla="*/ 112810 h 184843"/>
                <a:gd name="connsiteX3" fmla="*/ 95348 w 171050"/>
                <a:gd name="connsiteY3" fmla="*/ 14584 h 184843"/>
                <a:gd name="connsiteX4" fmla="*/ 156467 w 171050"/>
                <a:gd name="connsiteY4" fmla="*/ 10218 h 184843"/>
                <a:gd name="connsiteX5" fmla="*/ 160832 w 171050"/>
                <a:gd name="connsiteY5" fmla="*/ 71337 h 184843"/>
                <a:gd name="connsiteX6" fmla="*/ 75702 w 171050"/>
                <a:gd name="connsiteY6" fmla="*/ 169563 h 184843"/>
                <a:gd name="connsiteX7" fmla="*/ 47326 w 171050"/>
                <a:gd name="connsiteY7" fmla="*/ 184843 h 184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050" h="184843">
                  <a:moveTo>
                    <a:pt x="47326" y="184843"/>
                  </a:moveTo>
                  <a:cubicBezTo>
                    <a:pt x="36412" y="184843"/>
                    <a:pt x="23315" y="182660"/>
                    <a:pt x="14584" y="173929"/>
                  </a:cubicBezTo>
                  <a:cubicBezTo>
                    <a:pt x="-2879" y="158649"/>
                    <a:pt x="-5062" y="130273"/>
                    <a:pt x="10218" y="112810"/>
                  </a:cubicBezTo>
                  <a:lnTo>
                    <a:pt x="95348" y="14584"/>
                  </a:lnTo>
                  <a:cubicBezTo>
                    <a:pt x="110627" y="-2879"/>
                    <a:pt x="139004" y="-5062"/>
                    <a:pt x="156467" y="10218"/>
                  </a:cubicBezTo>
                  <a:cubicBezTo>
                    <a:pt x="173929" y="25498"/>
                    <a:pt x="176112" y="53874"/>
                    <a:pt x="160832" y="71337"/>
                  </a:cubicBezTo>
                  <a:lnTo>
                    <a:pt x="75702" y="169563"/>
                  </a:lnTo>
                  <a:cubicBezTo>
                    <a:pt x="69154" y="178295"/>
                    <a:pt x="58240" y="182660"/>
                    <a:pt x="47326" y="184843"/>
                  </a:cubicBezTo>
                  <a:close/>
                </a:path>
              </a:pathLst>
            </a:custGeom>
            <a:solidFill>
              <a:schemeClr val="bg1"/>
            </a:solidFill>
            <a:ln w="21828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D85C8BF-E954-486C-B819-CE9C8F038139}"/>
                </a:ext>
              </a:extLst>
            </p:cNvPr>
            <p:cNvSpPr/>
            <p:nvPr/>
          </p:nvSpPr>
          <p:spPr>
            <a:xfrm>
              <a:off x="1385322" y="3458197"/>
              <a:ext cx="208106" cy="223562"/>
            </a:xfrm>
            <a:custGeom>
              <a:avLst/>
              <a:gdLst>
                <a:gd name="connsiteX0" fmla="*/ 59306 w 208106"/>
                <a:gd name="connsiteY0" fmla="*/ 223017 h 223562"/>
                <a:gd name="connsiteX1" fmla="*/ 17832 w 208106"/>
                <a:gd name="connsiteY1" fmla="*/ 209920 h 223562"/>
                <a:gd name="connsiteX2" fmla="*/ 13467 w 208106"/>
                <a:gd name="connsiteY2" fmla="*/ 133521 h 223562"/>
                <a:gd name="connsiteX3" fmla="*/ 113876 w 208106"/>
                <a:gd name="connsiteY3" fmla="*/ 17832 h 223562"/>
                <a:gd name="connsiteX4" fmla="*/ 190274 w 208106"/>
                <a:gd name="connsiteY4" fmla="*/ 13467 h 223562"/>
                <a:gd name="connsiteX5" fmla="*/ 194640 w 208106"/>
                <a:gd name="connsiteY5" fmla="*/ 89865 h 223562"/>
                <a:gd name="connsiteX6" fmla="*/ 94231 w 208106"/>
                <a:gd name="connsiteY6" fmla="*/ 205554 h 223562"/>
                <a:gd name="connsiteX7" fmla="*/ 59306 w 208106"/>
                <a:gd name="connsiteY7" fmla="*/ 223017 h 223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106" h="223562">
                  <a:moveTo>
                    <a:pt x="59306" y="223017"/>
                  </a:moveTo>
                  <a:cubicBezTo>
                    <a:pt x="44026" y="225199"/>
                    <a:pt x="30929" y="220834"/>
                    <a:pt x="17832" y="209920"/>
                  </a:cubicBezTo>
                  <a:cubicBezTo>
                    <a:pt x="-3996" y="190274"/>
                    <a:pt x="-6179" y="155349"/>
                    <a:pt x="13467" y="133521"/>
                  </a:cubicBezTo>
                  <a:lnTo>
                    <a:pt x="113876" y="17832"/>
                  </a:lnTo>
                  <a:cubicBezTo>
                    <a:pt x="133521" y="-3996"/>
                    <a:pt x="168446" y="-6179"/>
                    <a:pt x="190274" y="13467"/>
                  </a:cubicBezTo>
                  <a:cubicBezTo>
                    <a:pt x="212102" y="33112"/>
                    <a:pt x="214285" y="68037"/>
                    <a:pt x="194640" y="89865"/>
                  </a:cubicBezTo>
                  <a:lnTo>
                    <a:pt x="94231" y="205554"/>
                  </a:lnTo>
                  <a:cubicBezTo>
                    <a:pt x="85499" y="216468"/>
                    <a:pt x="72402" y="223017"/>
                    <a:pt x="59306" y="223017"/>
                  </a:cubicBezTo>
                  <a:close/>
                </a:path>
              </a:pathLst>
            </a:custGeom>
            <a:solidFill>
              <a:schemeClr val="bg1"/>
            </a:solidFill>
            <a:ln w="21828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6A4F5-0A08-4AE7-87E9-8D0C1E5989BA}"/>
                </a:ext>
              </a:extLst>
            </p:cNvPr>
            <p:cNvSpPr/>
            <p:nvPr/>
          </p:nvSpPr>
          <p:spPr>
            <a:xfrm>
              <a:off x="1236766" y="3355480"/>
              <a:ext cx="230183" cy="245387"/>
            </a:xfrm>
            <a:custGeom>
              <a:avLst/>
              <a:gdLst>
                <a:gd name="connsiteX0" fmla="*/ 70344 w 230183"/>
                <a:gd name="connsiteY0" fmla="*/ 244969 h 245387"/>
                <a:gd name="connsiteX1" fmla="*/ 22322 w 230183"/>
                <a:gd name="connsiteY1" fmla="*/ 229689 h 245387"/>
                <a:gd name="connsiteX2" fmla="*/ 15774 w 230183"/>
                <a:gd name="connsiteY2" fmla="*/ 138011 h 245387"/>
                <a:gd name="connsiteX3" fmla="*/ 116183 w 230183"/>
                <a:gd name="connsiteY3" fmla="*/ 22322 h 245387"/>
                <a:gd name="connsiteX4" fmla="*/ 207861 w 230183"/>
                <a:gd name="connsiteY4" fmla="*/ 15774 h 245387"/>
                <a:gd name="connsiteX5" fmla="*/ 214410 w 230183"/>
                <a:gd name="connsiteY5" fmla="*/ 107452 h 245387"/>
                <a:gd name="connsiteX6" fmla="*/ 114001 w 230183"/>
                <a:gd name="connsiteY6" fmla="*/ 223141 h 245387"/>
                <a:gd name="connsiteX7" fmla="*/ 70344 w 230183"/>
                <a:gd name="connsiteY7" fmla="*/ 244969 h 24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183" h="245387">
                  <a:moveTo>
                    <a:pt x="70344" y="244969"/>
                  </a:moveTo>
                  <a:cubicBezTo>
                    <a:pt x="52882" y="247152"/>
                    <a:pt x="35419" y="240604"/>
                    <a:pt x="22322" y="229689"/>
                  </a:cubicBezTo>
                  <a:cubicBezTo>
                    <a:pt x="-3871" y="205679"/>
                    <a:pt x="-8237" y="164205"/>
                    <a:pt x="15774" y="138011"/>
                  </a:cubicBezTo>
                  <a:lnTo>
                    <a:pt x="116183" y="22322"/>
                  </a:lnTo>
                  <a:cubicBezTo>
                    <a:pt x="140194" y="-3871"/>
                    <a:pt x="181668" y="-8237"/>
                    <a:pt x="207861" y="15774"/>
                  </a:cubicBezTo>
                  <a:cubicBezTo>
                    <a:pt x="234055" y="39785"/>
                    <a:pt x="238421" y="81258"/>
                    <a:pt x="214410" y="107452"/>
                  </a:cubicBezTo>
                  <a:lnTo>
                    <a:pt x="114001" y="223141"/>
                  </a:lnTo>
                  <a:cubicBezTo>
                    <a:pt x="103086" y="236238"/>
                    <a:pt x="85624" y="244969"/>
                    <a:pt x="70344" y="244969"/>
                  </a:cubicBezTo>
                  <a:close/>
                </a:path>
              </a:pathLst>
            </a:custGeom>
            <a:solidFill>
              <a:schemeClr val="bg1"/>
            </a:solidFill>
            <a:ln w="21828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1948728-046B-497A-B86C-7FD152CB15BF}"/>
                </a:ext>
              </a:extLst>
            </p:cNvPr>
            <p:cNvSpPr/>
            <p:nvPr/>
          </p:nvSpPr>
          <p:spPr>
            <a:xfrm>
              <a:off x="1077421" y="3259436"/>
              <a:ext cx="245463" cy="260667"/>
            </a:xfrm>
            <a:custGeom>
              <a:avLst/>
              <a:gdLst>
                <a:gd name="connsiteX0" fmla="*/ 70344 w 245463"/>
                <a:gd name="connsiteY0" fmla="*/ 260249 h 260667"/>
                <a:gd name="connsiteX1" fmla="*/ 22322 w 245463"/>
                <a:gd name="connsiteY1" fmla="*/ 244969 h 260667"/>
                <a:gd name="connsiteX2" fmla="*/ 15774 w 245463"/>
                <a:gd name="connsiteY2" fmla="*/ 153291 h 260667"/>
                <a:gd name="connsiteX3" fmla="*/ 131463 w 245463"/>
                <a:gd name="connsiteY3" fmla="*/ 22322 h 260667"/>
                <a:gd name="connsiteX4" fmla="*/ 223141 w 245463"/>
                <a:gd name="connsiteY4" fmla="*/ 15774 h 260667"/>
                <a:gd name="connsiteX5" fmla="*/ 229690 w 245463"/>
                <a:gd name="connsiteY5" fmla="*/ 107452 h 260667"/>
                <a:gd name="connsiteX6" fmla="*/ 114001 w 245463"/>
                <a:gd name="connsiteY6" fmla="*/ 238421 h 260667"/>
                <a:gd name="connsiteX7" fmla="*/ 70344 w 245463"/>
                <a:gd name="connsiteY7" fmla="*/ 260249 h 26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463" h="260667">
                  <a:moveTo>
                    <a:pt x="70344" y="260249"/>
                  </a:moveTo>
                  <a:cubicBezTo>
                    <a:pt x="52882" y="262432"/>
                    <a:pt x="35419" y="255883"/>
                    <a:pt x="22322" y="244969"/>
                  </a:cubicBezTo>
                  <a:cubicBezTo>
                    <a:pt x="-3871" y="220958"/>
                    <a:pt x="-8237" y="179485"/>
                    <a:pt x="15774" y="153291"/>
                  </a:cubicBezTo>
                  <a:lnTo>
                    <a:pt x="131463" y="22322"/>
                  </a:lnTo>
                  <a:cubicBezTo>
                    <a:pt x="155474" y="-3871"/>
                    <a:pt x="196947" y="-8237"/>
                    <a:pt x="223141" y="15774"/>
                  </a:cubicBezTo>
                  <a:cubicBezTo>
                    <a:pt x="249335" y="39785"/>
                    <a:pt x="253700" y="81258"/>
                    <a:pt x="229690" y="107452"/>
                  </a:cubicBezTo>
                  <a:lnTo>
                    <a:pt x="114001" y="238421"/>
                  </a:lnTo>
                  <a:cubicBezTo>
                    <a:pt x="100904" y="251518"/>
                    <a:pt x="85624" y="258066"/>
                    <a:pt x="70344" y="260249"/>
                  </a:cubicBezTo>
                  <a:close/>
                </a:path>
              </a:pathLst>
            </a:custGeom>
            <a:solidFill>
              <a:schemeClr val="bg1"/>
            </a:solidFill>
            <a:ln w="21828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4D1F29A-0F28-4F80-90F4-F335A5C8DA76}"/>
                </a:ext>
              </a:extLst>
            </p:cNvPr>
            <p:cNvSpPr/>
            <p:nvPr/>
          </p:nvSpPr>
          <p:spPr>
            <a:xfrm>
              <a:off x="698106" y="2629097"/>
              <a:ext cx="436733" cy="519680"/>
            </a:xfrm>
            <a:custGeom>
              <a:avLst/>
              <a:gdLst>
                <a:gd name="connsiteX0" fmla="*/ 0 w 436733"/>
                <a:gd name="connsiteY0" fmla="*/ 410369 h 519680"/>
                <a:gd name="connsiteX1" fmla="*/ 168077 w 436733"/>
                <a:gd name="connsiteY1" fmla="*/ 512961 h 519680"/>
                <a:gd name="connsiteX2" fmla="*/ 227013 w 436733"/>
                <a:gd name="connsiteY2" fmla="*/ 497681 h 519680"/>
                <a:gd name="connsiteX3" fmla="*/ 430014 w 436733"/>
                <a:gd name="connsiteY3" fmla="*/ 161528 h 519680"/>
                <a:gd name="connsiteX4" fmla="*/ 414734 w 436733"/>
                <a:gd name="connsiteY4" fmla="*/ 102592 h 519680"/>
                <a:gd name="connsiteX5" fmla="*/ 248841 w 436733"/>
                <a:gd name="connsiteY5" fmla="*/ 0 h 519680"/>
                <a:gd name="connsiteX6" fmla="*/ 0 w 436733"/>
                <a:gd name="connsiteY6" fmla="*/ 410369 h 51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6733" h="519680">
                  <a:moveTo>
                    <a:pt x="0" y="410369"/>
                  </a:moveTo>
                  <a:lnTo>
                    <a:pt x="168077" y="512961"/>
                  </a:lnTo>
                  <a:cubicBezTo>
                    <a:pt x="187722" y="526058"/>
                    <a:pt x="216098" y="519509"/>
                    <a:pt x="227013" y="497681"/>
                  </a:cubicBezTo>
                  <a:lnTo>
                    <a:pt x="430014" y="161528"/>
                  </a:lnTo>
                  <a:cubicBezTo>
                    <a:pt x="443111" y="141883"/>
                    <a:pt x="436563" y="113506"/>
                    <a:pt x="414734" y="102592"/>
                  </a:cubicBezTo>
                  <a:lnTo>
                    <a:pt x="248841" y="0"/>
                  </a:lnTo>
                  <a:lnTo>
                    <a:pt x="0" y="4103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1828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E2E0A0-3C66-4B87-B375-1C69AC4068B2}"/>
                </a:ext>
              </a:extLst>
            </p:cNvPr>
            <p:cNvSpPr/>
            <p:nvPr/>
          </p:nvSpPr>
          <p:spPr>
            <a:xfrm>
              <a:off x="966592" y="2825551"/>
              <a:ext cx="1170355" cy="939032"/>
            </a:xfrm>
            <a:custGeom>
              <a:avLst/>
              <a:gdLst>
                <a:gd name="connsiteX0" fmla="*/ 1145977 w 1170355"/>
                <a:gd name="connsiteY0" fmla="*/ 499864 h 939032"/>
                <a:gd name="connsiteX1" fmla="*/ 794544 w 1170355"/>
                <a:gd name="connsiteY1" fmla="*/ 198636 h 939032"/>
                <a:gd name="connsiteX2" fmla="*/ 770533 w 1170355"/>
                <a:gd name="connsiteY2" fmla="*/ 176808 h 939032"/>
                <a:gd name="connsiteX3" fmla="*/ 619919 w 1170355"/>
                <a:gd name="connsiteY3" fmla="*/ 349250 h 939032"/>
                <a:gd name="connsiteX4" fmla="*/ 532606 w 1170355"/>
                <a:gd name="connsiteY4" fmla="*/ 392906 h 939032"/>
                <a:gd name="connsiteX5" fmla="*/ 521692 w 1170355"/>
                <a:gd name="connsiteY5" fmla="*/ 392906 h 939032"/>
                <a:gd name="connsiteX6" fmla="*/ 436563 w 1170355"/>
                <a:gd name="connsiteY6" fmla="*/ 360164 h 939032"/>
                <a:gd name="connsiteX7" fmla="*/ 423466 w 1170355"/>
                <a:gd name="connsiteY7" fmla="*/ 174625 h 939032"/>
                <a:gd name="connsiteX8" fmla="*/ 552252 w 1170355"/>
                <a:gd name="connsiteY8" fmla="*/ 26194 h 939032"/>
                <a:gd name="connsiteX9" fmla="*/ 189905 w 1170355"/>
                <a:gd name="connsiteY9" fmla="*/ 0 h 939032"/>
                <a:gd name="connsiteX10" fmla="*/ 0 w 1170355"/>
                <a:gd name="connsiteY10" fmla="*/ 314325 h 939032"/>
                <a:gd name="connsiteX11" fmla="*/ 148431 w 1170355"/>
                <a:gd name="connsiteY11" fmla="*/ 486767 h 939032"/>
                <a:gd name="connsiteX12" fmla="*/ 205184 w 1170355"/>
                <a:gd name="connsiteY12" fmla="*/ 421283 h 939032"/>
                <a:gd name="connsiteX13" fmla="*/ 288131 w 1170355"/>
                <a:gd name="connsiteY13" fmla="*/ 384175 h 939032"/>
                <a:gd name="connsiteX14" fmla="*/ 288131 w 1170355"/>
                <a:gd name="connsiteY14" fmla="*/ 384175 h 939032"/>
                <a:gd name="connsiteX15" fmla="*/ 360164 w 1170355"/>
                <a:gd name="connsiteY15" fmla="*/ 410369 h 939032"/>
                <a:gd name="connsiteX16" fmla="*/ 397272 w 1170355"/>
                <a:gd name="connsiteY16" fmla="*/ 488950 h 939032"/>
                <a:gd name="connsiteX17" fmla="*/ 434380 w 1170355"/>
                <a:gd name="connsiteY17" fmla="*/ 482402 h 939032"/>
                <a:gd name="connsiteX18" fmla="*/ 506412 w 1170355"/>
                <a:gd name="connsiteY18" fmla="*/ 508595 h 939032"/>
                <a:gd name="connsiteX19" fmla="*/ 543520 w 1170355"/>
                <a:gd name="connsiteY19" fmla="*/ 589359 h 939032"/>
                <a:gd name="connsiteX20" fmla="*/ 571897 w 1170355"/>
                <a:gd name="connsiteY20" fmla="*/ 584994 h 939032"/>
                <a:gd name="connsiteX21" fmla="*/ 571897 w 1170355"/>
                <a:gd name="connsiteY21" fmla="*/ 584994 h 939032"/>
                <a:gd name="connsiteX22" fmla="*/ 637381 w 1170355"/>
                <a:gd name="connsiteY22" fmla="*/ 609005 h 939032"/>
                <a:gd name="connsiteX23" fmla="*/ 670123 w 1170355"/>
                <a:gd name="connsiteY23" fmla="*/ 676672 h 939032"/>
                <a:gd name="connsiteX24" fmla="*/ 694134 w 1170355"/>
                <a:gd name="connsiteY24" fmla="*/ 672306 h 939032"/>
                <a:gd name="connsiteX25" fmla="*/ 694134 w 1170355"/>
                <a:gd name="connsiteY25" fmla="*/ 672306 h 939032"/>
                <a:gd name="connsiteX26" fmla="*/ 750888 w 1170355"/>
                <a:gd name="connsiteY26" fmla="*/ 694134 h 939032"/>
                <a:gd name="connsiteX27" fmla="*/ 781447 w 1170355"/>
                <a:gd name="connsiteY27" fmla="*/ 753070 h 939032"/>
                <a:gd name="connsiteX28" fmla="*/ 759619 w 1170355"/>
                <a:gd name="connsiteY28" fmla="*/ 816372 h 939032"/>
                <a:gd name="connsiteX29" fmla="*/ 685403 w 1170355"/>
                <a:gd name="connsiteY29" fmla="*/ 901502 h 939032"/>
                <a:gd name="connsiteX30" fmla="*/ 715963 w 1170355"/>
                <a:gd name="connsiteY30" fmla="*/ 925513 h 939032"/>
                <a:gd name="connsiteX31" fmla="*/ 768350 w 1170355"/>
                <a:gd name="connsiteY31" fmla="*/ 938609 h 939032"/>
                <a:gd name="connsiteX32" fmla="*/ 846931 w 1170355"/>
                <a:gd name="connsiteY32" fmla="*/ 844748 h 939032"/>
                <a:gd name="connsiteX33" fmla="*/ 846931 w 1170355"/>
                <a:gd name="connsiteY33" fmla="*/ 842566 h 939032"/>
                <a:gd name="connsiteX34" fmla="*/ 868759 w 1170355"/>
                <a:gd name="connsiteY34" fmla="*/ 844748 h 939032"/>
                <a:gd name="connsiteX35" fmla="*/ 947341 w 1170355"/>
                <a:gd name="connsiteY35" fmla="*/ 750888 h 939032"/>
                <a:gd name="connsiteX36" fmla="*/ 947341 w 1170355"/>
                <a:gd name="connsiteY36" fmla="*/ 748705 h 939032"/>
                <a:gd name="connsiteX37" fmla="*/ 969169 w 1170355"/>
                <a:gd name="connsiteY37" fmla="*/ 750888 h 939032"/>
                <a:gd name="connsiteX38" fmla="*/ 1047750 w 1170355"/>
                <a:gd name="connsiteY38" fmla="*/ 657027 h 939032"/>
                <a:gd name="connsiteX39" fmla="*/ 1045567 w 1170355"/>
                <a:gd name="connsiteY39" fmla="*/ 643930 h 939032"/>
                <a:gd name="connsiteX40" fmla="*/ 1091406 w 1170355"/>
                <a:gd name="connsiteY40" fmla="*/ 652661 h 939032"/>
                <a:gd name="connsiteX41" fmla="*/ 1169988 w 1170355"/>
                <a:gd name="connsiteY41" fmla="*/ 558800 h 939032"/>
                <a:gd name="connsiteX42" fmla="*/ 1145977 w 1170355"/>
                <a:gd name="connsiteY42" fmla="*/ 499864 h 93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170355" h="939032">
                  <a:moveTo>
                    <a:pt x="1145977" y="499864"/>
                  </a:moveTo>
                  <a:lnTo>
                    <a:pt x="794544" y="198636"/>
                  </a:lnTo>
                  <a:lnTo>
                    <a:pt x="770533" y="176808"/>
                  </a:lnTo>
                  <a:lnTo>
                    <a:pt x="619919" y="349250"/>
                  </a:lnTo>
                  <a:cubicBezTo>
                    <a:pt x="598091" y="375444"/>
                    <a:pt x="567531" y="390723"/>
                    <a:pt x="532606" y="392906"/>
                  </a:cubicBezTo>
                  <a:cubicBezTo>
                    <a:pt x="528241" y="392906"/>
                    <a:pt x="523875" y="392906"/>
                    <a:pt x="521692" y="392906"/>
                  </a:cubicBezTo>
                  <a:cubicBezTo>
                    <a:pt x="488950" y="392906"/>
                    <a:pt x="458391" y="381992"/>
                    <a:pt x="436563" y="360164"/>
                  </a:cubicBezTo>
                  <a:cubicBezTo>
                    <a:pt x="381992" y="312142"/>
                    <a:pt x="377627" y="229195"/>
                    <a:pt x="423466" y="174625"/>
                  </a:cubicBezTo>
                  <a:lnTo>
                    <a:pt x="552252" y="26194"/>
                  </a:lnTo>
                  <a:cubicBezTo>
                    <a:pt x="451842" y="13097"/>
                    <a:pt x="323056" y="65484"/>
                    <a:pt x="189905" y="0"/>
                  </a:cubicBezTo>
                  <a:lnTo>
                    <a:pt x="0" y="314325"/>
                  </a:lnTo>
                  <a:lnTo>
                    <a:pt x="148431" y="486767"/>
                  </a:lnTo>
                  <a:lnTo>
                    <a:pt x="205184" y="421283"/>
                  </a:lnTo>
                  <a:cubicBezTo>
                    <a:pt x="224830" y="397272"/>
                    <a:pt x="255389" y="384175"/>
                    <a:pt x="288131" y="384175"/>
                  </a:cubicBezTo>
                  <a:lnTo>
                    <a:pt x="288131" y="384175"/>
                  </a:lnTo>
                  <a:cubicBezTo>
                    <a:pt x="314325" y="384175"/>
                    <a:pt x="340519" y="392906"/>
                    <a:pt x="360164" y="410369"/>
                  </a:cubicBezTo>
                  <a:cubicBezTo>
                    <a:pt x="384175" y="430014"/>
                    <a:pt x="395089" y="458391"/>
                    <a:pt x="397272" y="488950"/>
                  </a:cubicBezTo>
                  <a:cubicBezTo>
                    <a:pt x="408186" y="484584"/>
                    <a:pt x="421283" y="482402"/>
                    <a:pt x="434380" y="482402"/>
                  </a:cubicBezTo>
                  <a:cubicBezTo>
                    <a:pt x="460573" y="482402"/>
                    <a:pt x="486767" y="491133"/>
                    <a:pt x="506412" y="508595"/>
                  </a:cubicBezTo>
                  <a:cubicBezTo>
                    <a:pt x="530423" y="530423"/>
                    <a:pt x="543520" y="558800"/>
                    <a:pt x="543520" y="589359"/>
                  </a:cubicBezTo>
                  <a:cubicBezTo>
                    <a:pt x="552252" y="587177"/>
                    <a:pt x="563166" y="584994"/>
                    <a:pt x="571897" y="584994"/>
                  </a:cubicBezTo>
                  <a:lnTo>
                    <a:pt x="571897" y="584994"/>
                  </a:lnTo>
                  <a:cubicBezTo>
                    <a:pt x="595908" y="584994"/>
                    <a:pt x="617736" y="593725"/>
                    <a:pt x="637381" y="609005"/>
                  </a:cubicBezTo>
                  <a:cubicBezTo>
                    <a:pt x="657027" y="626467"/>
                    <a:pt x="667941" y="650478"/>
                    <a:pt x="670123" y="676672"/>
                  </a:cubicBezTo>
                  <a:cubicBezTo>
                    <a:pt x="676672" y="674489"/>
                    <a:pt x="685403" y="672306"/>
                    <a:pt x="694134" y="672306"/>
                  </a:cubicBezTo>
                  <a:lnTo>
                    <a:pt x="694134" y="672306"/>
                  </a:lnTo>
                  <a:cubicBezTo>
                    <a:pt x="715963" y="672306"/>
                    <a:pt x="735608" y="678855"/>
                    <a:pt x="750888" y="694134"/>
                  </a:cubicBezTo>
                  <a:cubicBezTo>
                    <a:pt x="768350" y="709414"/>
                    <a:pt x="779264" y="731242"/>
                    <a:pt x="781447" y="753070"/>
                  </a:cubicBezTo>
                  <a:cubicBezTo>
                    <a:pt x="783630" y="777081"/>
                    <a:pt x="774899" y="798909"/>
                    <a:pt x="759619" y="816372"/>
                  </a:cubicBezTo>
                  <a:lnTo>
                    <a:pt x="685403" y="901502"/>
                  </a:lnTo>
                  <a:lnTo>
                    <a:pt x="715963" y="925513"/>
                  </a:lnTo>
                  <a:cubicBezTo>
                    <a:pt x="731242" y="934244"/>
                    <a:pt x="748705" y="940792"/>
                    <a:pt x="768350" y="938609"/>
                  </a:cubicBezTo>
                  <a:cubicBezTo>
                    <a:pt x="816372" y="934244"/>
                    <a:pt x="851297" y="892770"/>
                    <a:pt x="846931" y="844748"/>
                  </a:cubicBezTo>
                  <a:cubicBezTo>
                    <a:pt x="846931" y="844748"/>
                    <a:pt x="846931" y="842566"/>
                    <a:pt x="846931" y="842566"/>
                  </a:cubicBezTo>
                  <a:cubicBezTo>
                    <a:pt x="853480" y="844748"/>
                    <a:pt x="862211" y="844748"/>
                    <a:pt x="868759" y="844748"/>
                  </a:cubicBezTo>
                  <a:cubicBezTo>
                    <a:pt x="916781" y="840383"/>
                    <a:pt x="951706" y="798909"/>
                    <a:pt x="947341" y="750888"/>
                  </a:cubicBezTo>
                  <a:cubicBezTo>
                    <a:pt x="947341" y="750888"/>
                    <a:pt x="947341" y="748705"/>
                    <a:pt x="947341" y="748705"/>
                  </a:cubicBezTo>
                  <a:cubicBezTo>
                    <a:pt x="953889" y="750888"/>
                    <a:pt x="962620" y="750888"/>
                    <a:pt x="969169" y="750888"/>
                  </a:cubicBezTo>
                  <a:cubicBezTo>
                    <a:pt x="1017191" y="746522"/>
                    <a:pt x="1052116" y="705048"/>
                    <a:pt x="1047750" y="657027"/>
                  </a:cubicBezTo>
                  <a:cubicBezTo>
                    <a:pt x="1047750" y="652661"/>
                    <a:pt x="1045567" y="648295"/>
                    <a:pt x="1045567" y="643930"/>
                  </a:cubicBezTo>
                  <a:cubicBezTo>
                    <a:pt x="1058664" y="650478"/>
                    <a:pt x="1073944" y="654844"/>
                    <a:pt x="1091406" y="652661"/>
                  </a:cubicBezTo>
                  <a:cubicBezTo>
                    <a:pt x="1139428" y="648295"/>
                    <a:pt x="1174353" y="606822"/>
                    <a:pt x="1169988" y="558800"/>
                  </a:cubicBezTo>
                  <a:cubicBezTo>
                    <a:pt x="1172170" y="534789"/>
                    <a:pt x="1161256" y="515144"/>
                    <a:pt x="1145977" y="499864"/>
                  </a:cubicBezTo>
                  <a:close/>
                </a:path>
              </a:pathLst>
            </a:custGeom>
            <a:solidFill>
              <a:schemeClr val="bg1"/>
            </a:solidFill>
            <a:ln w="21828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D41D801-3599-45C2-BD4E-0EBEA87BC274}"/>
                </a:ext>
              </a:extLst>
            </p:cNvPr>
            <p:cNvSpPr/>
            <p:nvPr/>
          </p:nvSpPr>
          <p:spPr>
            <a:xfrm>
              <a:off x="2156053" y="2629097"/>
              <a:ext cx="436733" cy="519680"/>
            </a:xfrm>
            <a:custGeom>
              <a:avLst/>
              <a:gdLst>
                <a:gd name="connsiteX0" fmla="*/ 436734 w 436733"/>
                <a:gd name="connsiteY0" fmla="*/ 410369 h 519680"/>
                <a:gd name="connsiteX1" fmla="*/ 268657 w 436733"/>
                <a:gd name="connsiteY1" fmla="*/ 512961 h 519680"/>
                <a:gd name="connsiteX2" fmla="*/ 209721 w 436733"/>
                <a:gd name="connsiteY2" fmla="*/ 497681 h 519680"/>
                <a:gd name="connsiteX3" fmla="*/ 6720 w 436733"/>
                <a:gd name="connsiteY3" fmla="*/ 161528 h 519680"/>
                <a:gd name="connsiteX4" fmla="*/ 22000 w 436733"/>
                <a:gd name="connsiteY4" fmla="*/ 102592 h 519680"/>
                <a:gd name="connsiteX5" fmla="*/ 190076 w 436733"/>
                <a:gd name="connsiteY5" fmla="*/ 0 h 519680"/>
                <a:gd name="connsiteX6" fmla="*/ 436734 w 436733"/>
                <a:gd name="connsiteY6" fmla="*/ 410369 h 51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6733" h="519680">
                  <a:moveTo>
                    <a:pt x="436734" y="410369"/>
                  </a:moveTo>
                  <a:lnTo>
                    <a:pt x="268657" y="512961"/>
                  </a:lnTo>
                  <a:cubicBezTo>
                    <a:pt x="249012" y="526058"/>
                    <a:pt x="220635" y="519509"/>
                    <a:pt x="209721" y="497681"/>
                  </a:cubicBezTo>
                  <a:lnTo>
                    <a:pt x="6720" y="161528"/>
                  </a:lnTo>
                  <a:cubicBezTo>
                    <a:pt x="-6377" y="141883"/>
                    <a:pt x="171" y="113506"/>
                    <a:pt x="22000" y="102592"/>
                  </a:cubicBezTo>
                  <a:lnTo>
                    <a:pt x="190076" y="0"/>
                  </a:lnTo>
                  <a:lnTo>
                    <a:pt x="436734" y="4103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1828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043E08-E0D9-4128-813F-84D735C0F465}"/>
                </a:ext>
              </a:extLst>
            </p:cNvPr>
            <p:cNvSpPr/>
            <p:nvPr/>
          </p:nvSpPr>
          <p:spPr>
            <a:xfrm>
              <a:off x="1398559" y="2805580"/>
              <a:ext cx="923559" cy="513286"/>
            </a:xfrm>
            <a:custGeom>
              <a:avLst/>
              <a:gdLst>
                <a:gd name="connsiteX0" fmla="*/ 738020 w 923559"/>
                <a:gd name="connsiteY0" fmla="*/ 28702 h 513286"/>
                <a:gd name="connsiteX1" fmla="*/ 279630 w 923559"/>
                <a:gd name="connsiteY1" fmla="*/ 2508 h 513286"/>
                <a:gd name="connsiteX2" fmla="*/ 268716 w 923559"/>
                <a:gd name="connsiteY2" fmla="*/ 325 h 513286"/>
                <a:gd name="connsiteX3" fmla="*/ 194500 w 923559"/>
                <a:gd name="connsiteY3" fmla="*/ 28702 h 513286"/>
                <a:gd name="connsiteX4" fmla="*/ 22058 w 923559"/>
                <a:gd name="connsiteY4" fmla="*/ 225155 h 513286"/>
                <a:gd name="connsiteX5" fmla="*/ 30789 w 923559"/>
                <a:gd name="connsiteY5" fmla="*/ 347393 h 513286"/>
                <a:gd name="connsiteX6" fmla="*/ 96273 w 923559"/>
                <a:gd name="connsiteY6" fmla="*/ 369221 h 513286"/>
                <a:gd name="connsiteX7" fmla="*/ 155209 w 923559"/>
                <a:gd name="connsiteY7" fmla="*/ 338661 h 513286"/>
                <a:gd name="connsiteX8" fmla="*/ 334200 w 923559"/>
                <a:gd name="connsiteY8" fmla="*/ 133477 h 513286"/>
                <a:gd name="connsiteX9" fmla="*/ 742386 w 923559"/>
                <a:gd name="connsiteY9" fmla="*/ 484910 h 513286"/>
                <a:gd name="connsiteX10" fmla="*/ 742386 w 923559"/>
                <a:gd name="connsiteY10" fmla="*/ 484910 h 513286"/>
                <a:gd name="connsiteX11" fmla="*/ 742386 w 923559"/>
                <a:gd name="connsiteY11" fmla="*/ 484910 h 513286"/>
                <a:gd name="connsiteX12" fmla="*/ 766397 w 923559"/>
                <a:gd name="connsiteY12" fmla="*/ 513286 h 513286"/>
                <a:gd name="connsiteX13" fmla="*/ 923559 w 923559"/>
                <a:gd name="connsiteY13" fmla="*/ 332113 h 513286"/>
                <a:gd name="connsiteX14" fmla="*/ 738020 w 923559"/>
                <a:gd name="connsiteY14" fmla="*/ 28702 h 51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23559" h="513286">
                  <a:moveTo>
                    <a:pt x="738020" y="28702"/>
                  </a:moveTo>
                  <a:cubicBezTo>
                    <a:pt x="556847" y="94186"/>
                    <a:pt x="425878" y="30885"/>
                    <a:pt x="279630" y="2508"/>
                  </a:cubicBezTo>
                  <a:cubicBezTo>
                    <a:pt x="277447" y="2508"/>
                    <a:pt x="268716" y="325"/>
                    <a:pt x="268716" y="325"/>
                  </a:cubicBezTo>
                  <a:cubicBezTo>
                    <a:pt x="242522" y="-1858"/>
                    <a:pt x="214145" y="6874"/>
                    <a:pt x="194500" y="28702"/>
                  </a:cubicBezTo>
                  <a:lnTo>
                    <a:pt x="22058" y="225155"/>
                  </a:lnTo>
                  <a:cubicBezTo>
                    <a:pt x="-10684" y="262263"/>
                    <a:pt x="-6319" y="316833"/>
                    <a:pt x="30789" y="347393"/>
                  </a:cubicBezTo>
                  <a:cubicBezTo>
                    <a:pt x="50434" y="362672"/>
                    <a:pt x="72263" y="371403"/>
                    <a:pt x="96273" y="369221"/>
                  </a:cubicBezTo>
                  <a:cubicBezTo>
                    <a:pt x="118102" y="367038"/>
                    <a:pt x="139930" y="358307"/>
                    <a:pt x="155209" y="338661"/>
                  </a:cubicBezTo>
                  <a:cubicBezTo>
                    <a:pt x="155209" y="338661"/>
                    <a:pt x="334200" y="133477"/>
                    <a:pt x="334200" y="133477"/>
                  </a:cubicBezTo>
                  <a:lnTo>
                    <a:pt x="742386" y="484910"/>
                  </a:lnTo>
                  <a:lnTo>
                    <a:pt x="742386" y="484910"/>
                  </a:lnTo>
                  <a:lnTo>
                    <a:pt x="742386" y="484910"/>
                  </a:lnTo>
                  <a:cubicBezTo>
                    <a:pt x="753300" y="495824"/>
                    <a:pt x="757666" y="500189"/>
                    <a:pt x="766397" y="513286"/>
                  </a:cubicBezTo>
                  <a:lnTo>
                    <a:pt x="923559" y="332113"/>
                  </a:lnTo>
                  <a:lnTo>
                    <a:pt x="738020" y="28702"/>
                  </a:lnTo>
                  <a:close/>
                </a:path>
              </a:pathLst>
            </a:custGeom>
            <a:solidFill>
              <a:schemeClr val="bg1"/>
            </a:solidFill>
            <a:ln w="21828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6" descr="Handshake">
            <a:extLst>
              <a:ext uri="{FF2B5EF4-FFF2-40B4-BE49-F238E27FC236}">
                <a16:creationId xmlns:a16="http://schemas.microsoft.com/office/drawing/2014/main" id="{6571E1C5-00B8-44F7-BA1B-FBF0911D6C3D}"/>
              </a:ext>
            </a:extLst>
          </p:cNvPr>
          <p:cNvGrpSpPr/>
          <p:nvPr/>
        </p:nvGrpSpPr>
        <p:grpSpPr>
          <a:xfrm>
            <a:off x="8670142" y="1829564"/>
            <a:ext cx="2095500" cy="2095500"/>
            <a:chOff x="597697" y="2151062"/>
            <a:chExt cx="2095500" cy="20955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A891D34-333B-4CCC-A012-F6FE33394AD9}"/>
                </a:ext>
              </a:extLst>
            </p:cNvPr>
            <p:cNvSpPr/>
            <p:nvPr/>
          </p:nvSpPr>
          <p:spPr>
            <a:xfrm>
              <a:off x="1530453" y="3546575"/>
              <a:ext cx="171050" cy="184843"/>
            </a:xfrm>
            <a:custGeom>
              <a:avLst/>
              <a:gdLst>
                <a:gd name="connsiteX0" fmla="*/ 47326 w 171050"/>
                <a:gd name="connsiteY0" fmla="*/ 184843 h 184843"/>
                <a:gd name="connsiteX1" fmla="*/ 14584 w 171050"/>
                <a:gd name="connsiteY1" fmla="*/ 173929 h 184843"/>
                <a:gd name="connsiteX2" fmla="*/ 10218 w 171050"/>
                <a:gd name="connsiteY2" fmla="*/ 112810 h 184843"/>
                <a:gd name="connsiteX3" fmla="*/ 95348 w 171050"/>
                <a:gd name="connsiteY3" fmla="*/ 14584 h 184843"/>
                <a:gd name="connsiteX4" fmla="*/ 156467 w 171050"/>
                <a:gd name="connsiteY4" fmla="*/ 10218 h 184843"/>
                <a:gd name="connsiteX5" fmla="*/ 160832 w 171050"/>
                <a:gd name="connsiteY5" fmla="*/ 71337 h 184843"/>
                <a:gd name="connsiteX6" fmla="*/ 75702 w 171050"/>
                <a:gd name="connsiteY6" fmla="*/ 169563 h 184843"/>
                <a:gd name="connsiteX7" fmla="*/ 47326 w 171050"/>
                <a:gd name="connsiteY7" fmla="*/ 184843 h 184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050" h="184843">
                  <a:moveTo>
                    <a:pt x="47326" y="184843"/>
                  </a:moveTo>
                  <a:cubicBezTo>
                    <a:pt x="36412" y="184843"/>
                    <a:pt x="23315" y="182660"/>
                    <a:pt x="14584" y="173929"/>
                  </a:cubicBezTo>
                  <a:cubicBezTo>
                    <a:pt x="-2879" y="158649"/>
                    <a:pt x="-5062" y="130273"/>
                    <a:pt x="10218" y="112810"/>
                  </a:cubicBezTo>
                  <a:lnTo>
                    <a:pt x="95348" y="14584"/>
                  </a:lnTo>
                  <a:cubicBezTo>
                    <a:pt x="110627" y="-2879"/>
                    <a:pt x="139004" y="-5062"/>
                    <a:pt x="156467" y="10218"/>
                  </a:cubicBezTo>
                  <a:cubicBezTo>
                    <a:pt x="173929" y="25498"/>
                    <a:pt x="176112" y="53874"/>
                    <a:pt x="160832" y="71337"/>
                  </a:cubicBezTo>
                  <a:lnTo>
                    <a:pt x="75702" y="169563"/>
                  </a:lnTo>
                  <a:cubicBezTo>
                    <a:pt x="69154" y="178295"/>
                    <a:pt x="58240" y="182660"/>
                    <a:pt x="47326" y="184843"/>
                  </a:cubicBezTo>
                  <a:close/>
                </a:path>
              </a:pathLst>
            </a:custGeom>
            <a:solidFill>
              <a:schemeClr val="bg1"/>
            </a:solidFill>
            <a:ln w="21828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6A80AB5-E5FD-4385-95E7-2F823BE78A9C}"/>
                </a:ext>
              </a:extLst>
            </p:cNvPr>
            <p:cNvSpPr/>
            <p:nvPr/>
          </p:nvSpPr>
          <p:spPr>
            <a:xfrm>
              <a:off x="1385322" y="3458197"/>
              <a:ext cx="208106" cy="223562"/>
            </a:xfrm>
            <a:custGeom>
              <a:avLst/>
              <a:gdLst>
                <a:gd name="connsiteX0" fmla="*/ 59306 w 208106"/>
                <a:gd name="connsiteY0" fmla="*/ 223017 h 223562"/>
                <a:gd name="connsiteX1" fmla="*/ 17832 w 208106"/>
                <a:gd name="connsiteY1" fmla="*/ 209920 h 223562"/>
                <a:gd name="connsiteX2" fmla="*/ 13467 w 208106"/>
                <a:gd name="connsiteY2" fmla="*/ 133521 h 223562"/>
                <a:gd name="connsiteX3" fmla="*/ 113876 w 208106"/>
                <a:gd name="connsiteY3" fmla="*/ 17832 h 223562"/>
                <a:gd name="connsiteX4" fmla="*/ 190274 w 208106"/>
                <a:gd name="connsiteY4" fmla="*/ 13467 h 223562"/>
                <a:gd name="connsiteX5" fmla="*/ 194640 w 208106"/>
                <a:gd name="connsiteY5" fmla="*/ 89865 h 223562"/>
                <a:gd name="connsiteX6" fmla="*/ 94231 w 208106"/>
                <a:gd name="connsiteY6" fmla="*/ 205554 h 223562"/>
                <a:gd name="connsiteX7" fmla="*/ 59306 w 208106"/>
                <a:gd name="connsiteY7" fmla="*/ 223017 h 223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106" h="223562">
                  <a:moveTo>
                    <a:pt x="59306" y="223017"/>
                  </a:moveTo>
                  <a:cubicBezTo>
                    <a:pt x="44026" y="225199"/>
                    <a:pt x="30929" y="220834"/>
                    <a:pt x="17832" y="209920"/>
                  </a:cubicBezTo>
                  <a:cubicBezTo>
                    <a:pt x="-3996" y="190274"/>
                    <a:pt x="-6179" y="155349"/>
                    <a:pt x="13467" y="133521"/>
                  </a:cubicBezTo>
                  <a:lnTo>
                    <a:pt x="113876" y="17832"/>
                  </a:lnTo>
                  <a:cubicBezTo>
                    <a:pt x="133521" y="-3996"/>
                    <a:pt x="168446" y="-6179"/>
                    <a:pt x="190274" y="13467"/>
                  </a:cubicBezTo>
                  <a:cubicBezTo>
                    <a:pt x="212102" y="33112"/>
                    <a:pt x="214285" y="68037"/>
                    <a:pt x="194640" y="89865"/>
                  </a:cubicBezTo>
                  <a:lnTo>
                    <a:pt x="94231" y="205554"/>
                  </a:lnTo>
                  <a:cubicBezTo>
                    <a:pt x="85499" y="216468"/>
                    <a:pt x="72402" y="223017"/>
                    <a:pt x="59306" y="223017"/>
                  </a:cubicBezTo>
                  <a:close/>
                </a:path>
              </a:pathLst>
            </a:custGeom>
            <a:solidFill>
              <a:schemeClr val="bg1"/>
            </a:solidFill>
            <a:ln w="21828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9A4BFA-8CC1-4A47-AD22-FFDD8C57FFD9}"/>
                </a:ext>
              </a:extLst>
            </p:cNvPr>
            <p:cNvSpPr/>
            <p:nvPr/>
          </p:nvSpPr>
          <p:spPr>
            <a:xfrm>
              <a:off x="1236766" y="3355480"/>
              <a:ext cx="230183" cy="245387"/>
            </a:xfrm>
            <a:custGeom>
              <a:avLst/>
              <a:gdLst>
                <a:gd name="connsiteX0" fmla="*/ 70344 w 230183"/>
                <a:gd name="connsiteY0" fmla="*/ 244969 h 245387"/>
                <a:gd name="connsiteX1" fmla="*/ 22322 w 230183"/>
                <a:gd name="connsiteY1" fmla="*/ 229689 h 245387"/>
                <a:gd name="connsiteX2" fmla="*/ 15774 w 230183"/>
                <a:gd name="connsiteY2" fmla="*/ 138011 h 245387"/>
                <a:gd name="connsiteX3" fmla="*/ 116183 w 230183"/>
                <a:gd name="connsiteY3" fmla="*/ 22322 h 245387"/>
                <a:gd name="connsiteX4" fmla="*/ 207861 w 230183"/>
                <a:gd name="connsiteY4" fmla="*/ 15774 h 245387"/>
                <a:gd name="connsiteX5" fmla="*/ 214410 w 230183"/>
                <a:gd name="connsiteY5" fmla="*/ 107452 h 245387"/>
                <a:gd name="connsiteX6" fmla="*/ 114001 w 230183"/>
                <a:gd name="connsiteY6" fmla="*/ 223141 h 245387"/>
                <a:gd name="connsiteX7" fmla="*/ 70344 w 230183"/>
                <a:gd name="connsiteY7" fmla="*/ 244969 h 24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183" h="245387">
                  <a:moveTo>
                    <a:pt x="70344" y="244969"/>
                  </a:moveTo>
                  <a:cubicBezTo>
                    <a:pt x="52882" y="247152"/>
                    <a:pt x="35419" y="240604"/>
                    <a:pt x="22322" y="229689"/>
                  </a:cubicBezTo>
                  <a:cubicBezTo>
                    <a:pt x="-3871" y="205679"/>
                    <a:pt x="-8237" y="164205"/>
                    <a:pt x="15774" y="138011"/>
                  </a:cubicBezTo>
                  <a:lnTo>
                    <a:pt x="116183" y="22322"/>
                  </a:lnTo>
                  <a:cubicBezTo>
                    <a:pt x="140194" y="-3871"/>
                    <a:pt x="181668" y="-8237"/>
                    <a:pt x="207861" y="15774"/>
                  </a:cubicBezTo>
                  <a:cubicBezTo>
                    <a:pt x="234055" y="39785"/>
                    <a:pt x="238421" y="81258"/>
                    <a:pt x="214410" y="107452"/>
                  </a:cubicBezTo>
                  <a:lnTo>
                    <a:pt x="114001" y="223141"/>
                  </a:lnTo>
                  <a:cubicBezTo>
                    <a:pt x="103086" y="236238"/>
                    <a:pt x="85624" y="244969"/>
                    <a:pt x="70344" y="244969"/>
                  </a:cubicBezTo>
                  <a:close/>
                </a:path>
              </a:pathLst>
            </a:custGeom>
            <a:solidFill>
              <a:schemeClr val="bg1"/>
            </a:solidFill>
            <a:ln w="21828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BE2F78-CAFB-48A2-B35D-E1681E78EB9F}"/>
                </a:ext>
              </a:extLst>
            </p:cNvPr>
            <p:cNvSpPr/>
            <p:nvPr/>
          </p:nvSpPr>
          <p:spPr>
            <a:xfrm>
              <a:off x="1077421" y="3259436"/>
              <a:ext cx="245463" cy="260667"/>
            </a:xfrm>
            <a:custGeom>
              <a:avLst/>
              <a:gdLst>
                <a:gd name="connsiteX0" fmla="*/ 70344 w 245463"/>
                <a:gd name="connsiteY0" fmla="*/ 260249 h 260667"/>
                <a:gd name="connsiteX1" fmla="*/ 22322 w 245463"/>
                <a:gd name="connsiteY1" fmla="*/ 244969 h 260667"/>
                <a:gd name="connsiteX2" fmla="*/ 15774 w 245463"/>
                <a:gd name="connsiteY2" fmla="*/ 153291 h 260667"/>
                <a:gd name="connsiteX3" fmla="*/ 131463 w 245463"/>
                <a:gd name="connsiteY3" fmla="*/ 22322 h 260667"/>
                <a:gd name="connsiteX4" fmla="*/ 223141 w 245463"/>
                <a:gd name="connsiteY4" fmla="*/ 15774 h 260667"/>
                <a:gd name="connsiteX5" fmla="*/ 229690 w 245463"/>
                <a:gd name="connsiteY5" fmla="*/ 107452 h 260667"/>
                <a:gd name="connsiteX6" fmla="*/ 114001 w 245463"/>
                <a:gd name="connsiteY6" fmla="*/ 238421 h 260667"/>
                <a:gd name="connsiteX7" fmla="*/ 70344 w 245463"/>
                <a:gd name="connsiteY7" fmla="*/ 260249 h 26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463" h="260667">
                  <a:moveTo>
                    <a:pt x="70344" y="260249"/>
                  </a:moveTo>
                  <a:cubicBezTo>
                    <a:pt x="52882" y="262432"/>
                    <a:pt x="35419" y="255883"/>
                    <a:pt x="22322" y="244969"/>
                  </a:cubicBezTo>
                  <a:cubicBezTo>
                    <a:pt x="-3871" y="220958"/>
                    <a:pt x="-8237" y="179485"/>
                    <a:pt x="15774" y="153291"/>
                  </a:cubicBezTo>
                  <a:lnTo>
                    <a:pt x="131463" y="22322"/>
                  </a:lnTo>
                  <a:cubicBezTo>
                    <a:pt x="155474" y="-3871"/>
                    <a:pt x="196947" y="-8237"/>
                    <a:pt x="223141" y="15774"/>
                  </a:cubicBezTo>
                  <a:cubicBezTo>
                    <a:pt x="249335" y="39785"/>
                    <a:pt x="253700" y="81258"/>
                    <a:pt x="229690" y="107452"/>
                  </a:cubicBezTo>
                  <a:lnTo>
                    <a:pt x="114001" y="238421"/>
                  </a:lnTo>
                  <a:cubicBezTo>
                    <a:pt x="100904" y="251518"/>
                    <a:pt x="85624" y="258066"/>
                    <a:pt x="70344" y="260249"/>
                  </a:cubicBezTo>
                  <a:close/>
                </a:path>
              </a:pathLst>
            </a:custGeom>
            <a:solidFill>
              <a:schemeClr val="bg1"/>
            </a:solidFill>
            <a:ln w="21828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98F18C5-B17E-4A6A-99BA-8AD87EBE5470}"/>
                </a:ext>
              </a:extLst>
            </p:cNvPr>
            <p:cNvSpPr/>
            <p:nvPr/>
          </p:nvSpPr>
          <p:spPr>
            <a:xfrm>
              <a:off x="698106" y="2629097"/>
              <a:ext cx="436733" cy="519680"/>
            </a:xfrm>
            <a:custGeom>
              <a:avLst/>
              <a:gdLst>
                <a:gd name="connsiteX0" fmla="*/ 0 w 436733"/>
                <a:gd name="connsiteY0" fmla="*/ 410369 h 519680"/>
                <a:gd name="connsiteX1" fmla="*/ 168077 w 436733"/>
                <a:gd name="connsiteY1" fmla="*/ 512961 h 519680"/>
                <a:gd name="connsiteX2" fmla="*/ 227013 w 436733"/>
                <a:gd name="connsiteY2" fmla="*/ 497681 h 519680"/>
                <a:gd name="connsiteX3" fmla="*/ 430014 w 436733"/>
                <a:gd name="connsiteY3" fmla="*/ 161528 h 519680"/>
                <a:gd name="connsiteX4" fmla="*/ 414734 w 436733"/>
                <a:gd name="connsiteY4" fmla="*/ 102592 h 519680"/>
                <a:gd name="connsiteX5" fmla="*/ 248841 w 436733"/>
                <a:gd name="connsiteY5" fmla="*/ 0 h 519680"/>
                <a:gd name="connsiteX6" fmla="*/ 0 w 436733"/>
                <a:gd name="connsiteY6" fmla="*/ 410369 h 51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6733" h="519680">
                  <a:moveTo>
                    <a:pt x="0" y="410369"/>
                  </a:moveTo>
                  <a:lnTo>
                    <a:pt x="168077" y="512961"/>
                  </a:lnTo>
                  <a:cubicBezTo>
                    <a:pt x="187722" y="526058"/>
                    <a:pt x="216098" y="519509"/>
                    <a:pt x="227013" y="497681"/>
                  </a:cubicBezTo>
                  <a:lnTo>
                    <a:pt x="430014" y="161528"/>
                  </a:lnTo>
                  <a:cubicBezTo>
                    <a:pt x="443111" y="141883"/>
                    <a:pt x="436563" y="113506"/>
                    <a:pt x="414734" y="102592"/>
                  </a:cubicBezTo>
                  <a:lnTo>
                    <a:pt x="248841" y="0"/>
                  </a:lnTo>
                  <a:lnTo>
                    <a:pt x="0" y="4103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1828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C321F07-6C7C-4A7D-93D9-1D36A805D3CB}"/>
                </a:ext>
              </a:extLst>
            </p:cNvPr>
            <p:cNvSpPr/>
            <p:nvPr/>
          </p:nvSpPr>
          <p:spPr>
            <a:xfrm>
              <a:off x="966592" y="2825551"/>
              <a:ext cx="1170355" cy="939032"/>
            </a:xfrm>
            <a:custGeom>
              <a:avLst/>
              <a:gdLst>
                <a:gd name="connsiteX0" fmla="*/ 1145977 w 1170355"/>
                <a:gd name="connsiteY0" fmla="*/ 499864 h 939032"/>
                <a:gd name="connsiteX1" fmla="*/ 794544 w 1170355"/>
                <a:gd name="connsiteY1" fmla="*/ 198636 h 939032"/>
                <a:gd name="connsiteX2" fmla="*/ 770533 w 1170355"/>
                <a:gd name="connsiteY2" fmla="*/ 176808 h 939032"/>
                <a:gd name="connsiteX3" fmla="*/ 619919 w 1170355"/>
                <a:gd name="connsiteY3" fmla="*/ 349250 h 939032"/>
                <a:gd name="connsiteX4" fmla="*/ 532606 w 1170355"/>
                <a:gd name="connsiteY4" fmla="*/ 392906 h 939032"/>
                <a:gd name="connsiteX5" fmla="*/ 521692 w 1170355"/>
                <a:gd name="connsiteY5" fmla="*/ 392906 h 939032"/>
                <a:gd name="connsiteX6" fmla="*/ 436563 w 1170355"/>
                <a:gd name="connsiteY6" fmla="*/ 360164 h 939032"/>
                <a:gd name="connsiteX7" fmla="*/ 423466 w 1170355"/>
                <a:gd name="connsiteY7" fmla="*/ 174625 h 939032"/>
                <a:gd name="connsiteX8" fmla="*/ 552252 w 1170355"/>
                <a:gd name="connsiteY8" fmla="*/ 26194 h 939032"/>
                <a:gd name="connsiteX9" fmla="*/ 189905 w 1170355"/>
                <a:gd name="connsiteY9" fmla="*/ 0 h 939032"/>
                <a:gd name="connsiteX10" fmla="*/ 0 w 1170355"/>
                <a:gd name="connsiteY10" fmla="*/ 314325 h 939032"/>
                <a:gd name="connsiteX11" fmla="*/ 148431 w 1170355"/>
                <a:gd name="connsiteY11" fmla="*/ 486767 h 939032"/>
                <a:gd name="connsiteX12" fmla="*/ 205184 w 1170355"/>
                <a:gd name="connsiteY12" fmla="*/ 421283 h 939032"/>
                <a:gd name="connsiteX13" fmla="*/ 288131 w 1170355"/>
                <a:gd name="connsiteY13" fmla="*/ 384175 h 939032"/>
                <a:gd name="connsiteX14" fmla="*/ 288131 w 1170355"/>
                <a:gd name="connsiteY14" fmla="*/ 384175 h 939032"/>
                <a:gd name="connsiteX15" fmla="*/ 360164 w 1170355"/>
                <a:gd name="connsiteY15" fmla="*/ 410369 h 939032"/>
                <a:gd name="connsiteX16" fmla="*/ 397272 w 1170355"/>
                <a:gd name="connsiteY16" fmla="*/ 488950 h 939032"/>
                <a:gd name="connsiteX17" fmla="*/ 434380 w 1170355"/>
                <a:gd name="connsiteY17" fmla="*/ 482402 h 939032"/>
                <a:gd name="connsiteX18" fmla="*/ 506412 w 1170355"/>
                <a:gd name="connsiteY18" fmla="*/ 508595 h 939032"/>
                <a:gd name="connsiteX19" fmla="*/ 543520 w 1170355"/>
                <a:gd name="connsiteY19" fmla="*/ 589359 h 939032"/>
                <a:gd name="connsiteX20" fmla="*/ 571897 w 1170355"/>
                <a:gd name="connsiteY20" fmla="*/ 584994 h 939032"/>
                <a:gd name="connsiteX21" fmla="*/ 571897 w 1170355"/>
                <a:gd name="connsiteY21" fmla="*/ 584994 h 939032"/>
                <a:gd name="connsiteX22" fmla="*/ 637381 w 1170355"/>
                <a:gd name="connsiteY22" fmla="*/ 609005 h 939032"/>
                <a:gd name="connsiteX23" fmla="*/ 670123 w 1170355"/>
                <a:gd name="connsiteY23" fmla="*/ 676672 h 939032"/>
                <a:gd name="connsiteX24" fmla="*/ 694134 w 1170355"/>
                <a:gd name="connsiteY24" fmla="*/ 672306 h 939032"/>
                <a:gd name="connsiteX25" fmla="*/ 694134 w 1170355"/>
                <a:gd name="connsiteY25" fmla="*/ 672306 h 939032"/>
                <a:gd name="connsiteX26" fmla="*/ 750888 w 1170355"/>
                <a:gd name="connsiteY26" fmla="*/ 694134 h 939032"/>
                <a:gd name="connsiteX27" fmla="*/ 781447 w 1170355"/>
                <a:gd name="connsiteY27" fmla="*/ 753070 h 939032"/>
                <a:gd name="connsiteX28" fmla="*/ 759619 w 1170355"/>
                <a:gd name="connsiteY28" fmla="*/ 816372 h 939032"/>
                <a:gd name="connsiteX29" fmla="*/ 685403 w 1170355"/>
                <a:gd name="connsiteY29" fmla="*/ 901502 h 939032"/>
                <a:gd name="connsiteX30" fmla="*/ 715963 w 1170355"/>
                <a:gd name="connsiteY30" fmla="*/ 925513 h 939032"/>
                <a:gd name="connsiteX31" fmla="*/ 768350 w 1170355"/>
                <a:gd name="connsiteY31" fmla="*/ 938609 h 939032"/>
                <a:gd name="connsiteX32" fmla="*/ 846931 w 1170355"/>
                <a:gd name="connsiteY32" fmla="*/ 844748 h 939032"/>
                <a:gd name="connsiteX33" fmla="*/ 846931 w 1170355"/>
                <a:gd name="connsiteY33" fmla="*/ 842566 h 939032"/>
                <a:gd name="connsiteX34" fmla="*/ 868759 w 1170355"/>
                <a:gd name="connsiteY34" fmla="*/ 844748 h 939032"/>
                <a:gd name="connsiteX35" fmla="*/ 947341 w 1170355"/>
                <a:gd name="connsiteY35" fmla="*/ 750888 h 939032"/>
                <a:gd name="connsiteX36" fmla="*/ 947341 w 1170355"/>
                <a:gd name="connsiteY36" fmla="*/ 748705 h 939032"/>
                <a:gd name="connsiteX37" fmla="*/ 969169 w 1170355"/>
                <a:gd name="connsiteY37" fmla="*/ 750888 h 939032"/>
                <a:gd name="connsiteX38" fmla="*/ 1047750 w 1170355"/>
                <a:gd name="connsiteY38" fmla="*/ 657027 h 939032"/>
                <a:gd name="connsiteX39" fmla="*/ 1045567 w 1170355"/>
                <a:gd name="connsiteY39" fmla="*/ 643930 h 939032"/>
                <a:gd name="connsiteX40" fmla="*/ 1091406 w 1170355"/>
                <a:gd name="connsiteY40" fmla="*/ 652661 h 939032"/>
                <a:gd name="connsiteX41" fmla="*/ 1169988 w 1170355"/>
                <a:gd name="connsiteY41" fmla="*/ 558800 h 939032"/>
                <a:gd name="connsiteX42" fmla="*/ 1145977 w 1170355"/>
                <a:gd name="connsiteY42" fmla="*/ 499864 h 93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170355" h="939032">
                  <a:moveTo>
                    <a:pt x="1145977" y="499864"/>
                  </a:moveTo>
                  <a:lnTo>
                    <a:pt x="794544" y="198636"/>
                  </a:lnTo>
                  <a:lnTo>
                    <a:pt x="770533" y="176808"/>
                  </a:lnTo>
                  <a:lnTo>
                    <a:pt x="619919" y="349250"/>
                  </a:lnTo>
                  <a:cubicBezTo>
                    <a:pt x="598091" y="375444"/>
                    <a:pt x="567531" y="390723"/>
                    <a:pt x="532606" y="392906"/>
                  </a:cubicBezTo>
                  <a:cubicBezTo>
                    <a:pt x="528241" y="392906"/>
                    <a:pt x="523875" y="392906"/>
                    <a:pt x="521692" y="392906"/>
                  </a:cubicBezTo>
                  <a:cubicBezTo>
                    <a:pt x="488950" y="392906"/>
                    <a:pt x="458391" y="381992"/>
                    <a:pt x="436563" y="360164"/>
                  </a:cubicBezTo>
                  <a:cubicBezTo>
                    <a:pt x="381992" y="312142"/>
                    <a:pt x="377627" y="229195"/>
                    <a:pt x="423466" y="174625"/>
                  </a:cubicBezTo>
                  <a:lnTo>
                    <a:pt x="552252" y="26194"/>
                  </a:lnTo>
                  <a:cubicBezTo>
                    <a:pt x="451842" y="13097"/>
                    <a:pt x="323056" y="65484"/>
                    <a:pt x="189905" y="0"/>
                  </a:cubicBezTo>
                  <a:lnTo>
                    <a:pt x="0" y="314325"/>
                  </a:lnTo>
                  <a:lnTo>
                    <a:pt x="148431" y="486767"/>
                  </a:lnTo>
                  <a:lnTo>
                    <a:pt x="205184" y="421283"/>
                  </a:lnTo>
                  <a:cubicBezTo>
                    <a:pt x="224830" y="397272"/>
                    <a:pt x="255389" y="384175"/>
                    <a:pt x="288131" y="384175"/>
                  </a:cubicBezTo>
                  <a:lnTo>
                    <a:pt x="288131" y="384175"/>
                  </a:lnTo>
                  <a:cubicBezTo>
                    <a:pt x="314325" y="384175"/>
                    <a:pt x="340519" y="392906"/>
                    <a:pt x="360164" y="410369"/>
                  </a:cubicBezTo>
                  <a:cubicBezTo>
                    <a:pt x="384175" y="430014"/>
                    <a:pt x="395089" y="458391"/>
                    <a:pt x="397272" y="488950"/>
                  </a:cubicBezTo>
                  <a:cubicBezTo>
                    <a:pt x="408186" y="484584"/>
                    <a:pt x="421283" y="482402"/>
                    <a:pt x="434380" y="482402"/>
                  </a:cubicBezTo>
                  <a:cubicBezTo>
                    <a:pt x="460573" y="482402"/>
                    <a:pt x="486767" y="491133"/>
                    <a:pt x="506412" y="508595"/>
                  </a:cubicBezTo>
                  <a:cubicBezTo>
                    <a:pt x="530423" y="530423"/>
                    <a:pt x="543520" y="558800"/>
                    <a:pt x="543520" y="589359"/>
                  </a:cubicBezTo>
                  <a:cubicBezTo>
                    <a:pt x="552252" y="587177"/>
                    <a:pt x="563166" y="584994"/>
                    <a:pt x="571897" y="584994"/>
                  </a:cubicBezTo>
                  <a:lnTo>
                    <a:pt x="571897" y="584994"/>
                  </a:lnTo>
                  <a:cubicBezTo>
                    <a:pt x="595908" y="584994"/>
                    <a:pt x="617736" y="593725"/>
                    <a:pt x="637381" y="609005"/>
                  </a:cubicBezTo>
                  <a:cubicBezTo>
                    <a:pt x="657027" y="626467"/>
                    <a:pt x="667941" y="650478"/>
                    <a:pt x="670123" y="676672"/>
                  </a:cubicBezTo>
                  <a:cubicBezTo>
                    <a:pt x="676672" y="674489"/>
                    <a:pt x="685403" y="672306"/>
                    <a:pt x="694134" y="672306"/>
                  </a:cubicBezTo>
                  <a:lnTo>
                    <a:pt x="694134" y="672306"/>
                  </a:lnTo>
                  <a:cubicBezTo>
                    <a:pt x="715963" y="672306"/>
                    <a:pt x="735608" y="678855"/>
                    <a:pt x="750888" y="694134"/>
                  </a:cubicBezTo>
                  <a:cubicBezTo>
                    <a:pt x="768350" y="709414"/>
                    <a:pt x="779264" y="731242"/>
                    <a:pt x="781447" y="753070"/>
                  </a:cubicBezTo>
                  <a:cubicBezTo>
                    <a:pt x="783630" y="777081"/>
                    <a:pt x="774899" y="798909"/>
                    <a:pt x="759619" y="816372"/>
                  </a:cubicBezTo>
                  <a:lnTo>
                    <a:pt x="685403" y="901502"/>
                  </a:lnTo>
                  <a:lnTo>
                    <a:pt x="715963" y="925513"/>
                  </a:lnTo>
                  <a:cubicBezTo>
                    <a:pt x="731242" y="934244"/>
                    <a:pt x="748705" y="940792"/>
                    <a:pt x="768350" y="938609"/>
                  </a:cubicBezTo>
                  <a:cubicBezTo>
                    <a:pt x="816372" y="934244"/>
                    <a:pt x="851297" y="892770"/>
                    <a:pt x="846931" y="844748"/>
                  </a:cubicBezTo>
                  <a:cubicBezTo>
                    <a:pt x="846931" y="844748"/>
                    <a:pt x="846931" y="842566"/>
                    <a:pt x="846931" y="842566"/>
                  </a:cubicBezTo>
                  <a:cubicBezTo>
                    <a:pt x="853480" y="844748"/>
                    <a:pt x="862211" y="844748"/>
                    <a:pt x="868759" y="844748"/>
                  </a:cubicBezTo>
                  <a:cubicBezTo>
                    <a:pt x="916781" y="840383"/>
                    <a:pt x="951706" y="798909"/>
                    <a:pt x="947341" y="750888"/>
                  </a:cubicBezTo>
                  <a:cubicBezTo>
                    <a:pt x="947341" y="750888"/>
                    <a:pt x="947341" y="748705"/>
                    <a:pt x="947341" y="748705"/>
                  </a:cubicBezTo>
                  <a:cubicBezTo>
                    <a:pt x="953889" y="750888"/>
                    <a:pt x="962620" y="750888"/>
                    <a:pt x="969169" y="750888"/>
                  </a:cubicBezTo>
                  <a:cubicBezTo>
                    <a:pt x="1017191" y="746522"/>
                    <a:pt x="1052116" y="705048"/>
                    <a:pt x="1047750" y="657027"/>
                  </a:cubicBezTo>
                  <a:cubicBezTo>
                    <a:pt x="1047750" y="652661"/>
                    <a:pt x="1045567" y="648295"/>
                    <a:pt x="1045567" y="643930"/>
                  </a:cubicBezTo>
                  <a:cubicBezTo>
                    <a:pt x="1058664" y="650478"/>
                    <a:pt x="1073944" y="654844"/>
                    <a:pt x="1091406" y="652661"/>
                  </a:cubicBezTo>
                  <a:cubicBezTo>
                    <a:pt x="1139428" y="648295"/>
                    <a:pt x="1174353" y="606822"/>
                    <a:pt x="1169988" y="558800"/>
                  </a:cubicBezTo>
                  <a:cubicBezTo>
                    <a:pt x="1172170" y="534789"/>
                    <a:pt x="1161256" y="515144"/>
                    <a:pt x="1145977" y="499864"/>
                  </a:cubicBezTo>
                  <a:close/>
                </a:path>
              </a:pathLst>
            </a:custGeom>
            <a:solidFill>
              <a:schemeClr val="bg1"/>
            </a:solidFill>
            <a:ln w="21828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8B0F459-8E03-4CCB-B8E6-480325107F2C}"/>
                </a:ext>
              </a:extLst>
            </p:cNvPr>
            <p:cNvSpPr/>
            <p:nvPr/>
          </p:nvSpPr>
          <p:spPr>
            <a:xfrm>
              <a:off x="2156053" y="2629097"/>
              <a:ext cx="436733" cy="519680"/>
            </a:xfrm>
            <a:custGeom>
              <a:avLst/>
              <a:gdLst>
                <a:gd name="connsiteX0" fmla="*/ 436734 w 436733"/>
                <a:gd name="connsiteY0" fmla="*/ 410369 h 519680"/>
                <a:gd name="connsiteX1" fmla="*/ 268657 w 436733"/>
                <a:gd name="connsiteY1" fmla="*/ 512961 h 519680"/>
                <a:gd name="connsiteX2" fmla="*/ 209721 w 436733"/>
                <a:gd name="connsiteY2" fmla="*/ 497681 h 519680"/>
                <a:gd name="connsiteX3" fmla="*/ 6720 w 436733"/>
                <a:gd name="connsiteY3" fmla="*/ 161528 h 519680"/>
                <a:gd name="connsiteX4" fmla="*/ 22000 w 436733"/>
                <a:gd name="connsiteY4" fmla="*/ 102592 h 519680"/>
                <a:gd name="connsiteX5" fmla="*/ 190076 w 436733"/>
                <a:gd name="connsiteY5" fmla="*/ 0 h 519680"/>
                <a:gd name="connsiteX6" fmla="*/ 436734 w 436733"/>
                <a:gd name="connsiteY6" fmla="*/ 410369 h 51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6733" h="519680">
                  <a:moveTo>
                    <a:pt x="436734" y="410369"/>
                  </a:moveTo>
                  <a:lnTo>
                    <a:pt x="268657" y="512961"/>
                  </a:lnTo>
                  <a:cubicBezTo>
                    <a:pt x="249012" y="526058"/>
                    <a:pt x="220635" y="519509"/>
                    <a:pt x="209721" y="497681"/>
                  </a:cubicBezTo>
                  <a:lnTo>
                    <a:pt x="6720" y="161528"/>
                  </a:lnTo>
                  <a:cubicBezTo>
                    <a:pt x="-6377" y="141883"/>
                    <a:pt x="171" y="113506"/>
                    <a:pt x="22000" y="102592"/>
                  </a:cubicBezTo>
                  <a:lnTo>
                    <a:pt x="190076" y="0"/>
                  </a:lnTo>
                  <a:lnTo>
                    <a:pt x="436734" y="4103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1828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DEF17E9-2108-40DC-B8AE-D03CBF39F6AC}"/>
                </a:ext>
              </a:extLst>
            </p:cNvPr>
            <p:cNvSpPr/>
            <p:nvPr/>
          </p:nvSpPr>
          <p:spPr>
            <a:xfrm>
              <a:off x="1398559" y="2805580"/>
              <a:ext cx="923559" cy="513286"/>
            </a:xfrm>
            <a:custGeom>
              <a:avLst/>
              <a:gdLst>
                <a:gd name="connsiteX0" fmla="*/ 738020 w 923559"/>
                <a:gd name="connsiteY0" fmla="*/ 28702 h 513286"/>
                <a:gd name="connsiteX1" fmla="*/ 279630 w 923559"/>
                <a:gd name="connsiteY1" fmla="*/ 2508 h 513286"/>
                <a:gd name="connsiteX2" fmla="*/ 268716 w 923559"/>
                <a:gd name="connsiteY2" fmla="*/ 325 h 513286"/>
                <a:gd name="connsiteX3" fmla="*/ 194500 w 923559"/>
                <a:gd name="connsiteY3" fmla="*/ 28702 h 513286"/>
                <a:gd name="connsiteX4" fmla="*/ 22058 w 923559"/>
                <a:gd name="connsiteY4" fmla="*/ 225155 h 513286"/>
                <a:gd name="connsiteX5" fmla="*/ 30789 w 923559"/>
                <a:gd name="connsiteY5" fmla="*/ 347393 h 513286"/>
                <a:gd name="connsiteX6" fmla="*/ 96273 w 923559"/>
                <a:gd name="connsiteY6" fmla="*/ 369221 h 513286"/>
                <a:gd name="connsiteX7" fmla="*/ 155209 w 923559"/>
                <a:gd name="connsiteY7" fmla="*/ 338661 h 513286"/>
                <a:gd name="connsiteX8" fmla="*/ 334200 w 923559"/>
                <a:gd name="connsiteY8" fmla="*/ 133477 h 513286"/>
                <a:gd name="connsiteX9" fmla="*/ 742386 w 923559"/>
                <a:gd name="connsiteY9" fmla="*/ 484910 h 513286"/>
                <a:gd name="connsiteX10" fmla="*/ 742386 w 923559"/>
                <a:gd name="connsiteY10" fmla="*/ 484910 h 513286"/>
                <a:gd name="connsiteX11" fmla="*/ 742386 w 923559"/>
                <a:gd name="connsiteY11" fmla="*/ 484910 h 513286"/>
                <a:gd name="connsiteX12" fmla="*/ 766397 w 923559"/>
                <a:gd name="connsiteY12" fmla="*/ 513286 h 513286"/>
                <a:gd name="connsiteX13" fmla="*/ 923559 w 923559"/>
                <a:gd name="connsiteY13" fmla="*/ 332113 h 513286"/>
                <a:gd name="connsiteX14" fmla="*/ 738020 w 923559"/>
                <a:gd name="connsiteY14" fmla="*/ 28702 h 51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23559" h="513286">
                  <a:moveTo>
                    <a:pt x="738020" y="28702"/>
                  </a:moveTo>
                  <a:cubicBezTo>
                    <a:pt x="556847" y="94186"/>
                    <a:pt x="425878" y="30885"/>
                    <a:pt x="279630" y="2508"/>
                  </a:cubicBezTo>
                  <a:cubicBezTo>
                    <a:pt x="277447" y="2508"/>
                    <a:pt x="268716" y="325"/>
                    <a:pt x="268716" y="325"/>
                  </a:cubicBezTo>
                  <a:cubicBezTo>
                    <a:pt x="242522" y="-1858"/>
                    <a:pt x="214145" y="6874"/>
                    <a:pt x="194500" y="28702"/>
                  </a:cubicBezTo>
                  <a:lnTo>
                    <a:pt x="22058" y="225155"/>
                  </a:lnTo>
                  <a:cubicBezTo>
                    <a:pt x="-10684" y="262263"/>
                    <a:pt x="-6319" y="316833"/>
                    <a:pt x="30789" y="347393"/>
                  </a:cubicBezTo>
                  <a:cubicBezTo>
                    <a:pt x="50434" y="362672"/>
                    <a:pt x="72263" y="371403"/>
                    <a:pt x="96273" y="369221"/>
                  </a:cubicBezTo>
                  <a:cubicBezTo>
                    <a:pt x="118102" y="367038"/>
                    <a:pt x="139930" y="358307"/>
                    <a:pt x="155209" y="338661"/>
                  </a:cubicBezTo>
                  <a:cubicBezTo>
                    <a:pt x="155209" y="338661"/>
                    <a:pt x="334200" y="133477"/>
                    <a:pt x="334200" y="133477"/>
                  </a:cubicBezTo>
                  <a:lnTo>
                    <a:pt x="742386" y="484910"/>
                  </a:lnTo>
                  <a:lnTo>
                    <a:pt x="742386" y="484910"/>
                  </a:lnTo>
                  <a:lnTo>
                    <a:pt x="742386" y="484910"/>
                  </a:lnTo>
                  <a:cubicBezTo>
                    <a:pt x="753300" y="495824"/>
                    <a:pt x="757666" y="500189"/>
                    <a:pt x="766397" y="513286"/>
                  </a:cubicBezTo>
                  <a:lnTo>
                    <a:pt x="923559" y="332113"/>
                  </a:lnTo>
                  <a:lnTo>
                    <a:pt x="738020" y="28702"/>
                  </a:lnTo>
                  <a:close/>
                </a:path>
              </a:pathLst>
            </a:custGeom>
            <a:solidFill>
              <a:schemeClr val="bg1"/>
            </a:solidFill>
            <a:ln w="21828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741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522A-790E-4DA9-969E-890D86BF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Credential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A76E1-C2CF-484C-A3DC-173E3CC86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OAuth2 only</a:t>
            </a:r>
          </a:p>
          <a:p>
            <a:r>
              <a:rPr lang="en-US" dirty="0"/>
              <a:t>No user involvement</a:t>
            </a:r>
          </a:p>
          <a:p>
            <a:r>
              <a:rPr lang="en-US" dirty="0"/>
              <a:t>Confidential clients</a:t>
            </a:r>
          </a:p>
          <a:p>
            <a:r>
              <a:rPr lang="en-US" dirty="0"/>
              <a:t>For machine to machine commutation when no user is involved like </a:t>
            </a:r>
            <a:r>
              <a:rPr lang="en-US" dirty="0" err="1"/>
              <a:t>api</a:t>
            </a:r>
            <a:r>
              <a:rPr lang="en-US" dirty="0"/>
              <a:t> to </a:t>
            </a:r>
            <a:r>
              <a:rPr lang="en-US" dirty="0" err="1"/>
              <a:t>api</a:t>
            </a:r>
            <a:r>
              <a:rPr lang="en-US" dirty="0"/>
              <a:t> communication we will use this in our App 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1E635FCD-DA08-45A5-BAE1-C6657C5F6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6763" y="1084262"/>
            <a:ext cx="2624137" cy="26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0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1608323-962C-4746-AC97-8CB5A8EE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Access Token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BD743A-CF0D-4F0C-9445-D6E2A1AAC842}"/>
              </a:ext>
            </a:extLst>
          </p:cNvPr>
          <p:cNvSpPr/>
          <p:nvPr/>
        </p:nvSpPr>
        <p:spPr>
          <a:xfrm>
            <a:off x="3238500" y="296225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nbf</a:t>
            </a:r>
            <a:r>
              <a:rPr lang="en-US" dirty="0"/>
              <a:t>": 1578759007,</a:t>
            </a:r>
          </a:p>
          <a:p>
            <a:r>
              <a:rPr lang="en-US" dirty="0"/>
              <a:t>  "exp": 1578762607,</a:t>
            </a:r>
          </a:p>
          <a:p>
            <a:r>
              <a:rPr lang="en-US" dirty="0"/>
              <a:t>  "</a:t>
            </a:r>
            <a:r>
              <a:rPr lang="en-US" dirty="0" err="1"/>
              <a:t>iss</a:t>
            </a:r>
            <a:r>
              <a:rPr lang="en-US" dirty="0"/>
              <a:t>": "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https://localhost:5001</a:t>
            </a:r>
            <a:r>
              <a:rPr lang="en-US" dirty="0"/>
              <a:t>",</a:t>
            </a:r>
          </a:p>
          <a:p>
            <a:r>
              <a:rPr lang="en-US" dirty="0"/>
              <a:t>  "</a:t>
            </a:r>
            <a:r>
              <a:rPr lang="en-US" dirty="0" err="1"/>
              <a:t>aud</a:t>
            </a:r>
            <a:r>
              <a:rPr lang="en-US" dirty="0"/>
              <a:t>": "</a:t>
            </a:r>
            <a:r>
              <a:rPr lang="en-US" dirty="0" err="1"/>
              <a:t>reservationapi</a:t>
            </a:r>
            <a:r>
              <a:rPr lang="en-US" dirty="0"/>
              <a:t>",</a:t>
            </a:r>
          </a:p>
          <a:p>
            <a:r>
              <a:rPr lang="en-US" dirty="0"/>
              <a:t>  "</a:t>
            </a:r>
            <a:r>
              <a:rPr lang="en-US" dirty="0" err="1"/>
              <a:t>client_id</a:t>
            </a:r>
            <a:r>
              <a:rPr lang="en-US" dirty="0"/>
              <a:t>": "</a:t>
            </a:r>
            <a:r>
              <a:rPr lang="en-US" dirty="0" err="1"/>
              <a:t>oauthClient</a:t>
            </a:r>
            <a:r>
              <a:rPr lang="en-US" dirty="0"/>
              <a:t>",</a:t>
            </a:r>
          </a:p>
          <a:p>
            <a:r>
              <a:rPr lang="en-US" dirty="0"/>
              <a:t>  "scope": [</a:t>
            </a:r>
          </a:p>
          <a:p>
            <a:r>
              <a:rPr lang="en-US" dirty="0"/>
              <a:t>    "</a:t>
            </a:r>
            <a:r>
              <a:rPr lang="en-US" dirty="0" err="1"/>
              <a:t>reservationapi</a:t>
            </a:r>
            <a:r>
              <a:rPr lang="en-US" dirty="0"/>
              <a:t>“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]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24ACE-BEF7-48DD-BE09-4DBA8CFD8643}"/>
              </a:ext>
            </a:extLst>
          </p:cNvPr>
          <p:cNvSpPr txBox="1"/>
          <p:nvPr/>
        </p:nvSpPr>
        <p:spPr>
          <a:xfrm>
            <a:off x="1514475" y="1321356"/>
            <a:ext cx="6120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Issuer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issuer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the Access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Uri of the Identity Provider(IDP):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https://localhost:5001</a:t>
            </a:r>
          </a:p>
        </p:txBody>
      </p:sp>
    </p:spTree>
    <p:extLst>
      <p:ext uri="{BB962C8B-B14F-4D97-AF65-F5344CB8AC3E}">
        <p14:creationId xmlns:p14="http://schemas.microsoft.com/office/powerpoint/2010/main" val="213680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0D77-223F-4841-9D68-B4A64A75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Token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118C19-C634-402A-8E96-B771E4D89714}"/>
              </a:ext>
            </a:extLst>
          </p:cNvPr>
          <p:cNvSpPr/>
          <p:nvPr/>
        </p:nvSpPr>
        <p:spPr>
          <a:xfrm>
            <a:off x="1238250" y="307655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nbf</a:t>
            </a:r>
            <a:r>
              <a:rPr lang="en-US" dirty="0"/>
              <a:t>": 1578759007,</a:t>
            </a:r>
          </a:p>
          <a:p>
            <a:r>
              <a:rPr lang="en-US" dirty="0"/>
              <a:t>  "exp": 1578762607,</a:t>
            </a:r>
          </a:p>
          <a:p>
            <a:r>
              <a:rPr lang="en-US" dirty="0"/>
              <a:t>  "</a:t>
            </a:r>
            <a:r>
              <a:rPr lang="en-US" dirty="0" err="1"/>
              <a:t>iss</a:t>
            </a:r>
            <a:r>
              <a:rPr lang="en-US" dirty="0"/>
              <a:t>": "https://localhost:5001",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aud</a:t>
            </a:r>
            <a:r>
              <a:rPr lang="en-US" dirty="0">
                <a:solidFill>
                  <a:srgbClr val="FF0000"/>
                </a:solidFill>
              </a:rPr>
              <a:t>": "</a:t>
            </a:r>
            <a:r>
              <a:rPr lang="en-US" dirty="0" err="1">
                <a:solidFill>
                  <a:srgbClr val="FF0000"/>
                </a:solidFill>
              </a:rPr>
              <a:t>reservationapi</a:t>
            </a:r>
            <a:r>
              <a:rPr lang="en-US" dirty="0">
                <a:solidFill>
                  <a:srgbClr val="FF0000"/>
                </a:solidFill>
              </a:rPr>
              <a:t>",</a:t>
            </a:r>
          </a:p>
          <a:p>
            <a:r>
              <a:rPr lang="en-US" dirty="0"/>
              <a:t>  "</a:t>
            </a:r>
            <a:r>
              <a:rPr lang="en-US" dirty="0" err="1"/>
              <a:t>client_id</a:t>
            </a:r>
            <a:r>
              <a:rPr lang="en-US" dirty="0"/>
              <a:t>": "</a:t>
            </a:r>
            <a:r>
              <a:rPr lang="en-US" dirty="0" err="1"/>
              <a:t>oauthClient</a:t>
            </a:r>
            <a:r>
              <a:rPr lang="en-US" dirty="0"/>
              <a:t>",</a:t>
            </a:r>
          </a:p>
          <a:p>
            <a:r>
              <a:rPr lang="en-US" dirty="0"/>
              <a:t>  "scope": [</a:t>
            </a:r>
          </a:p>
          <a:p>
            <a:r>
              <a:rPr lang="en-US" dirty="0"/>
              <a:t>    "</a:t>
            </a:r>
            <a:r>
              <a:rPr lang="en-US" dirty="0" err="1"/>
              <a:t>reservationapi</a:t>
            </a:r>
            <a:r>
              <a:rPr lang="en-US" dirty="0"/>
              <a:t>“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]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3B437-0AB3-46E9-8F9E-2F6FF6C8DD7A}"/>
              </a:ext>
            </a:extLst>
          </p:cNvPr>
          <p:cNvSpPr txBox="1"/>
          <p:nvPr/>
        </p:nvSpPr>
        <p:spPr>
          <a:xfrm>
            <a:off x="1514475" y="1321356"/>
            <a:ext cx="10673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intended audience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Our Reservation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Api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have collection audience like at the resource level of the IDP (when calling the </a:t>
            </a:r>
            <a:r>
              <a:rPr lang="en-US" dirty="0" err="1"/>
              <a:t>UserInfo</a:t>
            </a:r>
            <a:r>
              <a:rPr lang="en-US" dirty="0"/>
              <a:t> endpoint)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https://localhost:5001/resources</a:t>
            </a:r>
            <a:r>
              <a:rPr lang="en-US" dirty="0"/>
              <a:t>",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C156C9-46F5-44CF-B52B-E942F2EB2F98}"/>
              </a:ext>
            </a:extLst>
          </p:cNvPr>
          <p:cNvSpPr/>
          <p:nvPr/>
        </p:nvSpPr>
        <p:spPr>
          <a:xfrm>
            <a:off x="5743575" y="300511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nbf</a:t>
            </a:r>
            <a:r>
              <a:rPr lang="en-US" dirty="0"/>
              <a:t>": 1578759007,</a:t>
            </a:r>
          </a:p>
          <a:p>
            <a:r>
              <a:rPr lang="en-US" dirty="0"/>
              <a:t>  "exp": 1578762607,</a:t>
            </a:r>
          </a:p>
          <a:p>
            <a:r>
              <a:rPr lang="en-US" dirty="0"/>
              <a:t>  "</a:t>
            </a:r>
            <a:r>
              <a:rPr lang="en-US" dirty="0" err="1"/>
              <a:t>iss</a:t>
            </a:r>
            <a:r>
              <a:rPr lang="en-US" dirty="0"/>
              <a:t>": "https://localhost:5001",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aud</a:t>
            </a:r>
            <a:r>
              <a:rPr lang="en-US" dirty="0">
                <a:solidFill>
                  <a:srgbClr val="FF0000"/>
                </a:solidFill>
              </a:rPr>
              <a:t>": ["</a:t>
            </a:r>
            <a:r>
              <a:rPr lang="en-US" dirty="0" err="1">
                <a:solidFill>
                  <a:srgbClr val="FF0000"/>
                </a:solidFill>
              </a:rPr>
              <a:t>reservationapi</a:t>
            </a:r>
            <a:r>
              <a:rPr lang="en-US" dirty="0">
                <a:solidFill>
                  <a:srgbClr val="FF0000"/>
                </a:solidFill>
              </a:rPr>
              <a:t>", 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“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https://localhost:5001/resources</a:t>
            </a:r>
            <a:r>
              <a:rPr lang="en-US" dirty="0">
                <a:solidFill>
                  <a:srgbClr val="FF0000"/>
                </a:solidFill>
              </a:rPr>
              <a:t>”],</a:t>
            </a:r>
          </a:p>
          <a:p>
            <a:r>
              <a:rPr lang="en-US" dirty="0"/>
              <a:t>  "</a:t>
            </a:r>
            <a:r>
              <a:rPr lang="en-US" dirty="0" err="1"/>
              <a:t>client_id</a:t>
            </a:r>
            <a:r>
              <a:rPr lang="en-US" dirty="0"/>
              <a:t>": "</a:t>
            </a:r>
            <a:r>
              <a:rPr lang="en-US" dirty="0" err="1"/>
              <a:t>oauthClient</a:t>
            </a:r>
            <a:r>
              <a:rPr lang="en-US" dirty="0"/>
              <a:t>",</a:t>
            </a:r>
          </a:p>
          <a:p>
            <a:r>
              <a:rPr lang="en-US" dirty="0"/>
              <a:t>  "scope": [</a:t>
            </a:r>
          </a:p>
          <a:p>
            <a:r>
              <a:rPr lang="en-US" dirty="0"/>
              <a:t>    "</a:t>
            </a:r>
            <a:r>
              <a:rPr lang="en-US" dirty="0" err="1"/>
              <a:t>reservationap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/>
              <a:t>“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]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719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CD76A5-7849-4927-B93B-D66FFC076FC3}"/>
              </a:ext>
            </a:extLst>
          </p:cNvPr>
          <p:cNvSpPr txBox="1">
            <a:spLocks/>
          </p:cNvSpPr>
          <p:nvPr/>
        </p:nvSpPr>
        <p:spPr>
          <a:xfrm>
            <a:off x="838200" y="2494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Access Token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CB378B-0425-49A0-A87C-A6D5909C34CB}"/>
              </a:ext>
            </a:extLst>
          </p:cNvPr>
          <p:cNvSpPr/>
          <p:nvPr/>
        </p:nvSpPr>
        <p:spPr>
          <a:xfrm>
            <a:off x="1238250" y="307655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nbf</a:t>
            </a:r>
            <a:r>
              <a:rPr lang="en-US" dirty="0"/>
              <a:t>": 1578759007,</a:t>
            </a:r>
          </a:p>
          <a:p>
            <a:r>
              <a:rPr lang="en-US" dirty="0"/>
              <a:t>  "exp": 1578762607,</a:t>
            </a:r>
          </a:p>
          <a:p>
            <a:r>
              <a:rPr lang="en-US" dirty="0"/>
              <a:t>  "</a:t>
            </a:r>
            <a:r>
              <a:rPr lang="en-US" dirty="0" err="1"/>
              <a:t>iss</a:t>
            </a:r>
            <a:r>
              <a:rPr lang="en-US" dirty="0"/>
              <a:t>": "https://localhost:5001",</a:t>
            </a:r>
          </a:p>
          <a:p>
            <a:r>
              <a:rPr lang="en-US" dirty="0"/>
              <a:t>  "</a:t>
            </a:r>
            <a:r>
              <a:rPr lang="en-US" dirty="0" err="1"/>
              <a:t>aud</a:t>
            </a:r>
            <a:r>
              <a:rPr lang="en-US" dirty="0"/>
              <a:t>": "</a:t>
            </a:r>
            <a:r>
              <a:rPr lang="en-US" dirty="0" err="1"/>
              <a:t>reservationapi</a:t>
            </a:r>
            <a:r>
              <a:rPr lang="en-US" dirty="0"/>
              <a:t>",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"</a:t>
            </a:r>
            <a:r>
              <a:rPr lang="en-US" dirty="0" err="1">
                <a:solidFill>
                  <a:srgbClr val="C00000"/>
                </a:solidFill>
              </a:rPr>
              <a:t>client_id</a:t>
            </a:r>
            <a:r>
              <a:rPr lang="en-US" dirty="0">
                <a:solidFill>
                  <a:srgbClr val="C00000"/>
                </a:solidFill>
              </a:rPr>
              <a:t>": "</a:t>
            </a:r>
            <a:r>
              <a:rPr lang="en-US" dirty="0" err="1">
                <a:solidFill>
                  <a:srgbClr val="C00000"/>
                </a:solidFill>
              </a:rPr>
              <a:t>oauthClient</a:t>
            </a:r>
            <a:r>
              <a:rPr lang="en-US" dirty="0">
                <a:solidFill>
                  <a:srgbClr val="C00000"/>
                </a:solidFill>
              </a:rPr>
              <a:t>",</a:t>
            </a:r>
          </a:p>
          <a:p>
            <a:r>
              <a:rPr lang="en-US" dirty="0"/>
              <a:t>  "scope": [</a:t>
            </a:r>
          </a:p>
          <a:p>
            <a:r>
              <a:rPr lang="en-US" dirty="0"/>
              <a:t>    "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reservationapi</a:t>
            </a:r>
            <a:r>
              <a:rPr lang="en-US" dirty="0"/>
              <a:t>“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]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9E5724-861B-49F7-9B01-01FAF246FC3D}"/>
              </a:ext>
            </a:extLst>
          </p:cNvPr>
          <p:cNvSpPr txBox="1"/>
          <p:nvPr/>
        </p:nvSpPr>
        <p:spPr>
          <a:xfrm>
            <a:off x="1514475" y="1321356"/>
            <a:ext cx="8409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Client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The client identifier signifies the client application that request the access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is the client</a:t>
            </a:r>
          </a:p>
        </p:txBody>
      </p:sp>
    </p:spTree>
    <p:extLst>
      <p:ext uri="{BB962C8B-B14F-4D97-AF65-F5344CB8AC3E}">
        <p14:creationId xmlns:p14="http://schemas.microsoft.com/office/powerpoint/2010/main" val="295649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8EAC3E-6822-4AEC-9E38-35F482FDE0F7}"/>
              </a:ext>
            </a:extLst>
          </p:cNvPr>
          <p:cNvSpPr txBox="1">
            <a:spLocks/>
          </p:cNvSpPr>
          <p:nvPr/>
        </p:nvSpPr>
        <p:spPr>
          <a:xfrm>
            <a:off x="838200" y="2494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Access Token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0A2A8E-0472-4F71-88A9-4613B6FA5C74}"/>
              </a:ext>
            </a:extLst>
          </p:cNvPr>
          <p:cNvSpPr/>
          <p:nvPr/>
        </p:nvSpPr>
        <p:spPr>
          <a:xfrm>
            <a:off x="1238250" y="307655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nbf</a:t>
            </a:r>
            <a:r>
              <a:rPr lang="en-US" dirty="0"/>
              <a:t>": 1578759007,</a:t>
            </a:r>
          </a:p>
          <a:p>
            <a:r>
              <a:rPr lang="en-US" dirty="0"/>
              <a:t>  "exp": 1578762607,</a:t>
            </a:r>
          </a:p>
          <a:p>
            <a:r>
              <a:rPr lang="en-US" dirty="0"/>
              <a:t>  "</a:t>
            </a:r>
            <a:r>
              <a:rPr lang="en-US" dirty="0" err="1"/>
              <a:t>iss</a:t>
            </a:r>
            <a:r>
              <a:rPr lang="en-US" dirty="0"/>
              <a:t>": "https://localhost:5001",</a:t>
            </a:r>
          </a:p>
          <a:p>
            <a:r>
              <a:rPr lang="en-US" dirty="0"/>
              <a:t>  "</a:t>
            </a:r>
            <a:r>
              <a:rPr lang="en-US" dirty="0" err="1"/>
              <a:t>aud</a:t>
            </a:r>
            <a:r>
              <a:rPr lang="en-US" dirty="0"/>
              <a:t>": "</a:t>
            </a:r>
            <a:r>
              <a:rPr lang="en-US" dirty="0" err="1"/>
              <a:t>reservationapi</a:t>
            </a:r>
            <a:r>
              <a:rPr lang="en-US" dirty="0"/>
              <a:t>",</a:t>
            </a:r>
          </a:p>
          <a:p>
            <a:r>
              <a:rPr lang="en-US" dirty="0"/>
              <a:t>  "</a:t>
            </a:r>
            <a:r>
              <a:rPr lang="en-US" dirty="0" err="1"/>
              <a:t>client_id</a:t>
            </a:r>
            <a:r>
              <a:rPr lang="en-US" dirty="0"/>
              <a:t>": "</a:t>
            </a:r>
            <a:r>
              <a:rPr lang="en-US" dirty="0" err="1"/>
              <a:t>oauthClient</a:t>
            </a:r>
            <a:r>
              <a:rPr lang="en-US" dirty="0"/>
              <a:t>",</a:t>
            </a:r>
          </a:p>
          <a:p>
            <a:r>
              <a:rPr lang="en-US" dirty="0"/>
              <a:t>  "scope": [</a:t>
            </a:r>
          </a:p>
          <a:p>
            <a:r>
              <a:rPr lang="en-US" dirty="0">
                <a:solidFill>
                  <a:srgbClr val="C00000"/>
                </a:solidFill>
              </a:rPr>
              <a:t>    "</a:t>
            </a:r>
            <a:r>
              <a:rPr lang="en-US" dirty="0" err="1">
                <a:solidFill>
                  <a:srgbClr val="C00000"/>
                </a:solidFill>
              </a:rPr>
              <a:t>reservationapi</a:t>
            </a:r>
            <a:r>
              <a:rPr lang="en-US" dirty="0">
                <a:solidFill>
                  <a:srgbClr val="C00000"/>
                </a:solidFill>
              </a:rPr>
              <a:t>“</a:t>
            </a:r>
          </a:p>
          <a:p>
            <a:r>
              <a:rPr lang="en-US" dirty="0">
                <a:solidFill>
                  <a:srgbClr val="C00000"/>
                </a:solidFill>
              </a:rPr>
              <a:t>     </a:t>
            </a:r>
          </a:p>
          <a:p>
            <a:r>
              <a:rPr lang="en-US" dirty="0">
                <a:solidFill>
                  <a:srgbClr val="C00000"/>
                </a:solidFill>
              </a:rPr>
              <a:t>    </a:t>
            </a:r>
          </a:p>
          <a:p>
            <a:r>
              <a:rPr lang="en-US" dirty="0"/>
              <a:t>  ]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9A7BBE-AF8D-4D7A-B777-3DDE9B20C1EF}"/>
              </a:ext>
            </a:extLst>
          </p:cNvPr>
          <p:cNvSpPr txBox="1"/>
          <p:nvPr/>
        </p:nvSpPr>
        <p:spPr>
          <a:xfrm>
            <a:off x="1514475" y="1321356"/>
            <a:ext cx="7487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Scope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The scopes in the given access to </a:t>
            </a:r>
            <a:r>
              <a:rPr lang="en-US" dirty="0" err="1">
                <a:solidFill>
                  <a:srgbClr val="C00000"/>
                </a:solidFill>
              </a:rPr>
              <a:t>Api</a:t>
            </a:r>
            <a:r>
              <a:rPr lang="en-US" dirty="0">
                <a:solidFill>
                  <a:srgbClr val="C00000"/>
                </a:solidFill>
              </a:rPr>
              <a:t> resources and Identity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is the client</a:t>
            </a:r>
          </a:p>
        </p:txBody>
      </p:sp>
    </p:spTree>
    <p:extLst>
      <p:ext uri="{BB962C8B-B14F-4D97-AF65-F5344CB8AC3E}">
        <p14:creationId xmlns:p14="http://schemas.microsoft.com/office/powerpoint/2010/main" val="299510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464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Authentication and Authorization</vt:lpstr>
      <vt:lpstr>OAuth2 and OpenID Connect Flows</vt:lpstr>
      <vt:lpstr>Client Credential </vt:lpstr>
      <vt:lpstr>Access Token </vt:lpstr>
      <vt:lpstr>Access Token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Oleson</dc:creator>
  <cp:lastModifiedBy>Tim Oleson</cp:lastModifiedBy>
  <cp:revision>14</cp:revision>
  <dcterms:created xsi:type="dcterms:W3CDTF">2020-01-11T16:20:18Z</dcterms:created>
  <dcterms:modified xsi:type="dcterms:W3CDTF">2020-01-11T21:33:36Z</dcterms:modified>
</cp:coreProperties>
</file>