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E84-CC67-4BE0-9774-1E0443F6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A06F1-224D-44F0-9435-C35B977D4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1143-1179-4FAC-84B6-773D0D3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CDF1-7926-43A4-A9C4-42C5F606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1B31-CB75-417E-9546-BFA1E540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4BD-C4AB-4EAC-952B-B3E4A9C8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3912-ACA4-4E97-9CBF-B33F1AE0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6817-9EC2-44C9-8193-C8FBED57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0D9A-CC7F-4406-8EF2-E21CC312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E9C1-8ACB-492F-80C7-572B2635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A50F2-E7E0-44B8-B077-8E19DD7A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642D3-B63C-455C-87CD-BC1C755C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4808-7613-4988-BB8D-2C50ADFF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9E63-19EB-4A9D-89C6-54D08937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6039-9CCE-4E88-98FD-2B3428E9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BEE4-7EEE-469B-B310-F065867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1A37-15D8-4739-96ED-6D7F280A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BE9F-FCE8-4267-87E6-B09E3002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40CE-0C10-47CB-9113-C314410A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AA34-D74A-4265-9CFB-870383EA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38BE-7EF2-48C2-989C-9775C40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3BAA-0690-4B79-A656-1431A7DF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D78D-91ED-46F4-B961-E9B2510E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E65A-A2D8-4587-94CF-25E41147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0773-3BA3-44C5-8E0F-24BDE3D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10F3-1DB6-435B-B8F2-B9202E8A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8708-AE08-44E0-A460-7DC05BF1B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7AE62-92B8-4FE8-A32F-5B8369E6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F61D-00A8-416F-A2CF-F7F0016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2CB7-C6B3-4860-B750-2D9B1D0A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9696-D9FA-4B6B-94E4-77CBDCB7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95B9-71AD-41AA-8CD9-9084900C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A6313-A886-4056-8084-FD7664E4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2D92-9892-4A54-AC97-8E08FE01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CE92-DF23-4717-BD80-85D612C9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7F43D-C795-46C0-923E-94690A34B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8B814-B37F-47F4-A950-18A0675E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F4A57-BEAF-496B-87CC-9F13E2C7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85DDB-0E56-4ED2-9A73-847D8E5A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7D2C-2DE7-443E-95AA-7A6D12A3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A2C4-8B6E-45BA-9ADE-838C1232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46B75-B6DB-41A5-9044-CC7F2004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1B712-0F00-4B97-8521-15579D7E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FE187-417F-49FF-BA3F-13801D71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22AE-2B90-45F3-9909-9A86A044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001D6-A811-4D7E-8519-EF5F1D75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D2C3-CFD9-4D78-B6A6-B1C7E14C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2C59-D66C-4BA8-85F4-ECEF09EC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B2BB3-FA2A-43A7-9CEB-E6628EFF5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D652-CF72-452A-A576-3EA560CF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12B0-A131-4B96-B500-ECA4B9FE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68EEA-BAEB-41A4-BCC4-D887F04A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50D2-10CC-45C8-9BD9-F335509D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4147C-C407-4328-A1CA-753A66D3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DAA8-A6F5-4670-B80B-7C4AFFA8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CA1EC-8183-4925-A802-9D1ABCC2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EB36-C33D-43A8-BEFE-2076C220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A36-0844-4034-90B9-C916191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1746E-1EA0-4670-B944-F0953D17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445F6-44E9-4EB2-9D72-92ABA8F0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6ABB-60C4-44A8-B1C4-CB1A26EE8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E056-A561-47C2-ABE9-1470ED907ED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5620-BF9B-4C06-8EC0-8A1772F82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A7A-2A6C-4B8C-863D-C4DAB79D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configuration/?view=aspnetcore-2.2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E2B7-FDDC-4D42-B733-6D9F723C2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A1D49-3DE9-485C-B11B-80A04C64C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8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B345-AB1F-4323-AEFC-5264C61B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4E0F-9080-478F-9565-DCF98D8D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Day One</a:t>
            </a:r>
          </a:p>
          <a:p>
            <a:pPr lvl="1"/>
            <a:r>
              <a:rPr lang="en-US" dirty="0"/>
              <a:t>Introduction Visual Studio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Overview Getting started fundamentals Host, Startup</a:t>
            </a:r>
          </a:p>
          <a:p>
            <a:pPr lvl="1"/>
            <a:r>
              <a:rPr lang="en-US" dirty="0"/>
              <a:t>Dependence Injection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With </a:t>
            </a:r>
            <a:r>
              <a:rPr lang="en-US" dirty="0" err="1"/>
              <a:t>Mongodb</a:t>
            </a:r>
            <a:r>
              <a:rPr lang="en-US" dirty="0"/>
              <a:t> and </a:t>
            </a:r>
            <a:r>
              <a:rPr lang="en-US" dirty="0" err="1"/>
              <a:t>Ef</a:t>
            </a:r>
            <a:r>
              <a:rPr lang="en-US" dirty="0"/>
              <a:t> Core </a:t>
            </a:r>
          </a:p>
          <a:p>
            <a:pPr lvl="1"/>
            <a:r>
              <a:rPr lang="en-US" dirty="0"/>
              <a:t>Configure Key Vault 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/Application</a:t>
            </a:r>
          </a:p>
          <a:p>
            <a:pPr lvl="1"/>
            <a:r>
              <a:rPr lang="en-US" dirty="0"/>
              <a:t>Swagger </a:t>
            </a:r>
          </a:p>
          <a:p>
            <a:pPr marL="0" indent="0">
              <a:buNone/>
            </a:pPr>
            <a:r>
              <a:rPr lang="en-US" dirty="0"/>
              <a:t>Day Two </a:t>
            </a:r>
          </a:p>
          <a:p>
            <a:pPr lvl="1"/>
            <a:r>
              <a:rPr lang="en-US" dirty="0"/>
              <a:t>Identity Server </a:t>
            </a:r>
          </a:p>
          <a:p>
            <a:pPr lvl="1"/>
            <a:r>
              <a:rPr lang="en-US" dirty="0" err="1"/>
              <a:t>Linq</a:t>
            </a:r>
            <a:endParaRPr lang="en-US" dirty="0"/>
          </a:p>
          <a:p>
            <a:pPr lvl="1"/>
            <a:r>
              <a:rPr lang="en-US" dirty="0"/>
              <a:t>Migration from </a:t>
            </a:r>
            <a:r>
              <a:rPr lang="en-US" dirty="0" err="1"/>
              <a:t>.Net</a:t>
            </a:r>
            <a:r>
              <a:rPr lang="en-US" dirty="0"/>
              <a:t> Core 2.2 to </a:t>
            </a:r>
            <a:r>
              <a:rPr lang="en-US" dirty="0" err="1"/>
              <a:t>.Net</a:t>
            </a:r>
            <a:r>
              <a:rPr lang="en-US" dirty="0"/>
              <a:t> Core 3.1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6BF0-68CC-478D-9EAC-57AE2B1F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18CF-C0AA-46A9-9DE4-2965CE95D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A4E6-3E8D-40AA-A6BA-44D06787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52B7-5068-4C0F-8B4C-BB19411D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237" y="1633326"/>
            <a:ext cx="10515600" cy="4806718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>
                <a:hlinkClick r:id="rId2" tooltip="http://ASP.NET"/>
              </a:rPr>
              <a:t>ASP.NET</a:t>
            </a:r>
            <a:r>
              <a:rPr lang="en-US" sz="4400" dirty="0"/>
              <a:t> Core provides the following benefits:</a:t>
            </a:r>
          </a:p>
          <a:p>
            <a:r>
              <a:rPr lang="en-US" sz="4400" dirty="0"/>
              <a:t>A unified story for building web UI and web APIs.</a:t>
            </a:r>
          </a:p>
          <a:p>
            <a:r>
              <a:rPr lang="en-US" sz="4400" dirty="0"/>
              <a:t>Architected for testability.</a:t>
            </a:r>
          </a:p>
          <a:p>
            <a:r>
              <a:rPr lang="en-US" sz="4400" dirty="0"/>
              <a:t>Razor Pages makes coding page-focused scenarios easier and more productive.</a:t>
            </a:r>
          </a:p>
          <a:p>
            <a:r>
              <a:rPr lang="en-US" sz="4400" dirty="0" err="1"/>
              <a:t>Blazor</a:t>
            </a:r>
            <a:r>
              <a:rPr lang="en-US" sz="4400" dirty="0"/>
              <a:t> lets you use C# in the browser alongside JavaScript. Share server-side and client-side app logic all written with .NET.</a:t>
            </a:r>
          </a:p>
          <a:p>
            <a:r>
              <a:rPr lang="en-US" sz="4400" dirty="0"/>
              <a:t>Ability to develop and run on Windows, macOS, and Linux.</a:t>
            </a:r>
          </a:p>
          <a:p>
            <a:r>
              <a:rPr lang="en-US" sz="4400" dirty="0"/>
              <a:t>Open-source and community-focused.</a:t>
            </a:r>
          </a:p>
          <a:p>
            <a:r>
              <a:rPr lang="en-US" sz="4400" dirty="0"/>
              <a:t>Integration of modern, client-side frameworks and development workflows.</a:t>
            </a:r>
          </a:p>
          <a:p>
            <a:r>
              <a:rPr lang="en-US" sz="4400" dirty="0"/>
              <a:t>Support for hosting Remote Procedure Call (RPC) services using </a:t>
            </a:r>
            <a:r>
              <a:rPr lang="en-US" sz="4400" dirty="0" err="1"/>
              <a:t>gRPC</a:t>
            </a:r>
            <a:r>
              <a:rPr lang="en-US" sz="4400" dirty="0"/>
              <a:t>.</a:t>
            </a:r>
          </a:p>
          <a:p>
            <a:r>
              <a:rPr lang="en-US" sz="4400" dirty="0"/>
              <a:t>A cloud-ready, environment-based configuration system.</a:t>
            </a:r>
          </a:p>
          <a:p>
            <a:r>
              <a:rPr lang="en-US" sz="4400" dirty="0"/>
              <a:t>Built-in dependency injection.</a:t>
            </a:r>
          </a:p>
          <a:p>
            <a:r>
              <a:rPr lang="en-US" sz="4400" dirty="0"/>
              <a:t>A lightweight, high-performance, and modular HTTP request pipeline.</a:t>
            </a:r>
          </a:p>
          <a:p>
            <a:r>
              <a:rPr lang="en-US" sz="4400" dirty="0"/>
              <a:t>Ability to </a:t>
            </a:r>
            <a:r>
              <a:rPr lang="en-US" sz="4400" dirty="0">
                <a:hlinkClick r:id="rId3" tooltip="https://docs.microsoft.com/en-us/aspnet/core/fundamentals/servers/?view=aspnetcore-3.0&amp;tabs=windows"/>
              </a:rPr>
              <a:t>host</a:t>
            </a:r>
            <a:r>
              <a:rPr lang="en-US" sz="4400" dirty="0"/>
              <a:t> on the following:</a:t>
            </a:r>
          </a:p>
          <a:p>
            <a:pPr lvl="1"/>
            <a:r>
              <a:rPr lang="en-US" sz="4000" dirty="0"/>
              <a:t>Kestrel</a:t>
            </a:r>
          </a:p>
          <a:p>
            <a:pPr lvl="1"/>
            <a:r>
              <a:rPr lang="en-US" sz="4000" dirty="0"/>
              <a:t>IIS	``</a:t>
            </a:r>
          </a:p>
          <a:p>
            <a:pPr lvl="1"/>
            <a:r>
              <a:rPr lang="en-US" sz="4000" dirty="0"/>
              <a:t>HTTP.sys</a:t>
            </a:r>
          </a:p>
          <a:p>
            <a:pPr lvl="1"/>
            <a:r>
              <a:rPr lang="en-US" sz="4000" dirty="0"/>
              <a:t>Nginx</a:t>
            </a:r>
          </a:p>
          <a:p>
            <a:pPr lvl="1"/>
            <a:r>
              <a:rPr lang="en-US" sz="4000" dirty="0"/>
              <a:t>Apache</a:t>
            </a:r>
          </a:p>
          <a:p>
            <a:pPr lvl="1"/>
            <a:r>
              <a:rPr lang="en-US" sz="4000" dirty="0"/>
              <a:t>Docker</a:t>
            </a:r>
          </a:p>
          <a:p>
            <a:r>
              <a:rPr lang="en-US" sz="4400" dirty="0"/>
              <a:t>Side-by-side versioning.</a:t>
            </a:r>
          </a:p>
          <a:p>
            <a:r>
              <a:rPr lang="en-US" sz="4400" dirty="0"/>
              <a:t>Tooling that simplifies modern web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0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BF6-C6A1-4E36-865B-9E56DC72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Request,  Response Picture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34E26AA-6299-418D-AC78-F8B72B30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53" y="2341148"/>
            <a:ext cx="571428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Agenda </vt:lpstr>
      <vt:lpstr>.Net Core</vt:lpstr>
      <vt:lpstr>Why Core?</vt:lpstr>
      <vt:lpstr>Request,  Response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Tim Oleson</dc:creator>
  <cp:lastModifiedBy>Tim Oleson</cp:lastModifiedBy>
  <cp:revision>5</cp:revision>
  <dcterms:created xsi:type="dcterms:W3CDTF">2020-01-13T01:00:23Z</dcterms:created>
  <dcterms:modified xsi:type="dcterms:W3CDTF">2020-01-14T22:34:56Z</dcterms:modified>
</cp:coreProperties>
</file>